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3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7tZUQxD7gMzr4qP5sLILg==" hashData="nKzfn/zHDatkOZowprRDkaLFNr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12" autoAdjust="0"/>
    <p:restoredTop sz="94660"/>
  </p:normalViewPr>
  <p:slideViewPr>
    <p:cSldViewPr>
      <p:cViewPr varScale="1">
        <p:scale>
          <a:sx n="92" d="100"/>
          <a:sy n="92" d="100"/>
        </p:scale>
        <p:origin x="-1162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re. Image de la bibliothèqu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'image de la bibliothèque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7A858-2EDB-4F29-B611-7E882C2AA8A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8C41B-3A9F-4037-B604-CF90C3CFB267}" type="datetimeFigureOut">
              <a:rPr lang="nl-NL" smtClean="0"/>
              <a:pPr/>
              <a:t>19-10-2013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145AA-EEBA-435B-BB40-ADD68B67F163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6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www.pixyard.com/newrandom.php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hyperlink" Target="http://blog.seniorennet.be/harmm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Beautiful Wild-Life Photography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sp>
        <p:nvSpPr>
          <p:cNvPr id="3" name="Rechthoek 2"/>
          <p:cNvSpPr/>
          <p:nvPr/>
        </p:nvSpPr>
        <p:spPr>
          <a:xfrm>
            <a:off x="1403648" y="3573016"/>
            <a:ext cx="588334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nl-NL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Crea’s</a:t>
            </a:r>
            <a:r>
              <a:rPr lang="nl-NL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september 2013 deel 2     </a:t>
            </a:r>
          </a:p>
          <a:p>
            <a:pPr algn="ctr">
              <a:defRPr/>
            </a:pPr>
            <a:r>
              <a:rPr lang="nl-NL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nl-NL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Harmma</a:t>
            </a:r>
            <a:endParaRPr lang="nl-NL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6000">
    <p:circle/>
    <p:sndAc>
      <p:stSnd>
        <p:snd r:embed="rId2" name="Veel Te Mooi 21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958013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" y="0"/>
            <a:ext cx="9143999" cy="691652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958013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958013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Beautiful Wild-Life Photography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7" descr="C:\Users\John\Pictures\01\Eva\cooltext644769453.png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6315075"/>
            <a:ext cx="6762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C:\Users\John\Pictures\01\Eva\cooltext644770216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6296025"/>
            <a:ext cx="20574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7</Words>
  <Application>Microsoft Office PowerPoint</Application>
  <PresentationFormat>Diavoorstelling (4:3)</PresentationFormat>
  <Paragraphs>2</Paragraphs>
  <Slides>27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27</vt:i4>
      </vt:variant>
    </vt:vector>
  </HeadingPairs>
  <TitlesOfParts>
    <vt:vector size="28" baseType="lpstr"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  <vt:lpstr>Dia 23</vt:lpstr>
      <vt:lpstr>Dia 24</vt:lpstr>
      <vt:lpstr>Dia 25</vt:lpstr>
      <vt:lpstr>Dia 26</vt:lpstr>
      <vt:lpstr>Dia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John</dc:creator>
  <cp:lastModifiedBy>John</cp:lastModifiedBy>
  <cp:revision>3</cp:revision>
  <dcterms:created xsi:type="dcterms:W3CDTF">2013-10-19T14:21:53Z</dcterms:created>
  <dcterms:modified xsi:type="dcterms:W3CDTF">2013-10-19T15:07:12Z</dcterms:modified>
</cp:coreProperties>
</file>