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0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1Hy2eR5NN5FF1ghdDrV3w==" hashData="lw6oJZlx75gwq06hHVttXEzHjB/g7R1Mt925E4F5GV3XncB8ZnkTm5VGpb8C5o+Yr/zjnZ7F5sJVYtExXlMws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E877E8F-7A3C-4795-9730-D8ED4E6883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FDA9822-C888-41B0-848E-573C884883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2373E85-3741-4DB2-8D38-2AC512CB6A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B90A6-0F4B-4D0D-9BF5-BD0BE327FAB6}" type="datetimeFigureOut">
              <a:rPr lang="es-ES" smtClean="0"/>
              <a:t>30/07/2023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D9520FE-E157-478D-96CE-9B3472FA4B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A4B3279-63F6-4D55-B874-662A693696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BDF21-DAD9-4689-9073-4435737C3B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83383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C37BC13-3870-498E-9CD7-CA70A45D89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45121CE-C919-40E2-A045-105B397175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E9EF2E2-E647-4EDC-B969-A578EA8927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B90A6-0F4B-4D0D-9BF5-BD0BE327FAB6}" type="datetimeFigureOut">
              <a:rPr lang="es-ES" smtClean="0"/>
              <a:t>30/07/2023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BAFEE2F-4835-4553-ADF7-395484415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ECD7309-A2A7-42D4-8856-2B46A1A58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BDF21-DAD9-4689-9073-4435737C3B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03373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72AF86-44A7-4E98-96D8-E302FD3AEF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48F1065-2535-499E-9E25-E54B0BE534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0DF9F2B-EFDB-4393-9CE3-2D1756DAB4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B90A6-0F4B-4D0D-9BF5-BD0BE327FAB6}" type="datetimeFigureOut">
              <a:rPr lang="es-ES" smtClean="0"/>
              <a:t>30/07/2023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E5243B6-4435-40BF-9785-9CF1DECC0B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D5C539E-46DE-4BC4-9EDA-69A533CF3C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BDF21-DAD9-4689-9073-4435737C3B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83134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5C40FDB-55C5-4139-82AC-E5C2DE0A04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25FE4B7-1DE7-479F-912E-FCD137FD05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053F379-A965-4FBD-95DB-7AFB886D96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C53DD71-2C51-4C83-BBBA-6E46395A20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B90A6-0F4B-4D0D-9BF5-BD0BE327FAB6}" type="datetimeFigureOut">
              <a:rPr lang="es-ES" smtClean="0"/>
              <a:t>30/07/2023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B68BB3E-141C-4E76-9D56-A1D410AEE5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50DF84C-AA77-4CC7-9E62-6CE55D442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BDF21-DAD9-4689-9073-4435737C3B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705709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D84A68-F72B-4CDA-8380-A06922E3BC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97CEDD7-2E58-44B7-AAD0-62C442333A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9B4F2E0-BC88-46E8-8BEE-9FF00AE40F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FA37785D-7D1E-4D8F-A3CA-D30D5DDFF05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C96B7AA-908E-45A2-89A2-9C9E3AE2CC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596A7E42-8644-48AA-978C-61B25ED164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B90A6-0F4B-4D0D-9BF5-BD0BE327FAB6}" type="datetimeFigureOut">
              <a:rPr lang="es-ES" smtClean="0"/>
              <a:t>30/07/2023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B44AC1F3-75F0-46A8-B844-82FC87A52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4370E768-0E08-4450-9827-690690C1A1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BDF21-DAD9-4689-9073-4435737C3B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888755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D4A0E57-D3BB-476C-870C-B66B8D9F89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AEA2BB0-E3D3-4D53-B4A6-E61F01E459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B90A6-0F4B-4D0D-9BF5-BD0BE327FAB6}" type="datetimeFigureOut">
              <a:rPr lang="es-ES" smtClean="0"/>
              <a:t>30/07/2023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DAF4425-345E-4C39-8804-87DD886329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BF7809A-4419-4F6C-A403-9708B6509B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BDF21-DAD9-4689-9073-4435737C3B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71910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A63ECBBB-EBF3-4461-81FA-48B4995E15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B90A6-0F4B-4D0D-9BF5-BD0BE327FAB6}" type="datetimeFigureOut">
              <a:rPr lang="es-ES" smtClean="0"/>
              <a:t>30/07/2023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2FEEE4F-4331-4FD6-9571-A048F62B8C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7AC7633-2472-4F05-8E4D-A9413D8DBF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BDF21-DAD9-4689-9073-4435737C3B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87357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4CBAF6B-BBF4-4DEA-90EB-CFD74AC928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A70AC12-0C90-4848-9305-BCF6AA13D8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F98DD7E-CB92-4139-B327-3EB2195384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7838351-386B-4879-9843-25D78B9B2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B90A6-0F4B-4D0D-9BF5-BD0BE327FAB6}" type="datetimeFigureOut">
              <a:rPr lang="es-ES" smtClean="0"/>
              <a:t>30/07/2023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DA9E333-8CC2-4E6A-BE00-5CBEDA65F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9D3B842-792B-49DD-B706-7F9031A20A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BDF21-DAD9-4689-9073-4435737C3B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12239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DF2D0E3-8405-41F2-8709-7FE38E5AA6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CCD8668C-6766-4C5D-9259-7EBF51670C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E3AE1A8-EF21-4BE2-9AAE-3EAE775297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B534844-DE3C-4391-9F6A-069F01CEDC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B90A6-0F4B-4D0D-9BF5-BD0BE327FAB6}" type="datetimeFigureOut">
              <a:rPr lang="es-ES" smtClean="0"/>
              <a:t>30/07/2023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87E55F3-A564-4084-BBB6-B1CA73E9E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6F08F61-AEE3-4F4A-9AE9-DDE268E292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BDF21-DAD9-4689-9073-4435737C3B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46342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534481-ABBE-493C-B574-89259B7816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07EC0AEC-CA63-475B-B758-46BA9FCD73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61F69DB-9411-43DC-9D1E-163C3243D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B90A6-0F4B-4D0D-9BF5-BD0BE327FAB6}" type="datetimeFigureOut">
              <a:rPr lang="es-ES" smtClean="0"/>
              <a:t>30/07/2023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8C27C05-4071-445D-B0B5-B27B86048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1646F55-1562-4BDE-8EC9-010088E8A0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BDF21-DAD9-4689-9073-4435737C3B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6253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FF0AE776-DFA3-4538-A9C8-F9DE035260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FE7D328-2436-433B-92BD-1FC17D84D2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2BAC73C-E550-4266-A30D-44E212724A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B90A6-0F4B-4D0D-9BF5-BD0BE327FAB6}" type="datetimeFigureOut">
              <a:rPr lang="es-ES" smtClean="0"/>
              <a:t>30/07/2023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20EA395-5F88-47D6-B581-29CF44C1A6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0D4DFE2-7F06-4191-A433-E6A61E93B8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BDF21-DAD9-4689-9073-4435737C3B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86575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5A6900E-6946-4015-9B00-220C6FA726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91BE035-1661-4F94-8CAD-339369FCF2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8526B80-B137-4011-859E-4F51051181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552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0F13D5A-5142-490D-826E-CEE2F6726C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0C1F199-58E1-4E7B-AE55-7D3D9BFE94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03BF2DF-A8D3-4E2F-B2A1-E6847930694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BB90A6-0F4B-4D0D-9BF5-BD0BE327FAB6}" type="datetimeFigureOut">
              <a:rPr lang="es-ES" smtClean="0"/>
              <a:t>30/07/2023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A21B10C-895C-4B47-98F5-6CD06925E1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BE34B23-2E8B-49ED-AC1E-9EE61DBDC6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3BDF21-DAD9-4689-9073-4435737C3B3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75593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179DBBF8-D2B1-4410-9A2C-58CFF890CF7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579460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gif"/><Relationship Id="rId7" Type="http://schemas.openxmlformats.org/officeDocument/2006/relationships/image" Target="../media/image5.jpg"/><Relationship Id="rId12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11" Type="http://schemas.openxmlformats.org/officeDocument/2006/relationships/image" Target="../media/image8.jpeg"/><Relationship Id="rId5" Type="http://schemas.openxmlformats.org/officeDocument/2006/relationships/image" Target="../media/image3.jpg"/><Relationship Id="rId10" Type="http://schemas.openxmlformats.org/officeDocument/2006/relationships/hyperlink" Target="https://jrvalleg.blogspot.com/" TargetMode="External"/><Relationship Id="rId4" Type="http://schemas.openxmlformats.org/officeDocument/2006/relationships/image" Target="../media/image2.jp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A284023A-3D6B-4D01-8F4C-BE6821C2DB9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57" t="23550" r="15024" b="54230"/>
          <a:stretch/>
        </p:blipFill>
        <p:spPr>
          <a:xfrm>
            <a:off x="3364719" y="448235"/>
            <a:ext cx="8491505" cy="5052030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F0ED934B-92FA-42C7-9EA7-D8E222062EB7}"/>
              </a:ext>
            </a:extLst>
          </p:cNvPr>
          <p:cNvSpPr txBox="1"/>
          <p:nvPr/>
        </p:nvSpPr>
        <p:spPr>
          <a:xfrm>
            <a:off x="0" y="306360"/>
            <a:ext cx="336471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altLang="es-ES" sz="36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y"/>
                <a:ea typeface="Tahoma" panose="020B0604030504040204" pitchFamily="34" charset="0"/>
                <a:cs typeface="Tahoma" panose="020B0604030504040204" pitchFamily="34" charset="0"/>
              </a:rPr>
              <a:t>Una herida </a:t>
            </a:r>
            <a:endParaRPr lang="es-ES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y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A803530E-64EE-47EA-8EF0-4209F335EB9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" t="260" r="1528" b="61058"/>
          <a:stretch/>
        </p:blipFill>
        <p:spPr>
          <a:xfrm>
            <a:off x="3364719" y="458672"/>
            <a:ext cx="8512678" cy="5054599"/>
          </a:xfrm>
          <a:prstGeom prst="rect">
            <a:avLst/>
          </a:prstGeom>
        </p:spPr>
      </p:pic>
      <p:sp>
        <p:nvSpPr>
          <p:cNvPr id="23" name="CuadroTexto 22">
            <a:extLst>
              <a:ext uri="{FF2B5EF4-FFF2-40B4-BE49-F238E27FC236}">
                <a16:creationId xmlns:a16="http://schemas.microsoft.com/office/drawing/2014/main" id="{3A7D9858-24B2-41F2-941F-586850186366}"/>
              </a:ext>
            </a:extLst>
          </p:cNvPr>
          <p:cNvSpPr txBox="1"/>
          <p:nvPr/>
        </p:nvSpPr>
        <p:spPr>
          <a:xfrm>
            <a:off x="116648" y="5566509"/>
            <a:ext cx="827307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altLang="es-ES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y"/>
                <a:ea typeface="Tahoma" panose="020B0604030504040204" pitchFamily="34" charset="0"/>
                <a:cs typeface="Tahoma" panose="020B0604030504040204" pitchFamily="34" charset="0"/>
              </a:rPr>
              <a:t>Estas rosas, pletóricas de escarlata violenta,</a:t>
            </a:r>
            <a:br>
              <a:rPr lang="es-ES" altLang="es-ES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y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y"/>
                <a:ea typeface="Tahoma" panose="020B0604030504040204" pitchFamily="34" charset="0"/>
                <a:cs typeface="Tahoma" panose="020B0604030504040204" pitchFamily="34" charset="0"/>
              </a:rPr>
              <a:t>rojas, cual el deseo, cual la venganza y cual </a:t>
            </a:r>
            <a:endParaRPr lang="en-US" altLang="es-ES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y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s-ES" altLang="es-ES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y"/>
                <a:ea typeface="Tahoma" panose="020B0604030504040204" pitchFamily="34" charset="0"/>
                <a:cs typeface="Tahoma" panose="020B0604030504040204" pitchFamily="34" charset="0"/>
              </a:rPr>
              <a:t>las púrpuras intensas de una herida sangrienta, </a:t>
            </a:r>
            <a:endParaRPr lang="en-US" altLang="es-ES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y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s-ES" altLang="es-ES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y"/>
                <a:ea typeface="Tahoma" panose="020B0604030504040204" pitchFamily="34" charset="0"/>
                <a:cs typeface="Tahoma" panose="020B0604030504040204" pitchFamily="34" charset="0"/>
              </a:rPr>
              <a:t>y que dan sensaciones de un veneno mortal.</a:t>
            </a:r>
            <a:endParaRPr lang="nl-NL" altLang="es-ES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y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6" name="Imagen 25">
            <a:extLst>
              <a:ext uri="{FF2B5EF4-FFF2-40B4-BE49-F238E27FC236}">
                <a16:creationId xmlns:a16="http://schemas.microsoft.com/office/drawing/2014/main" id="{1422FBA5-D0B3-493C-AA20-2F1A0D1E4D0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30" t="2690" r="230" b="64655"/>
          <a:stretch/>
        </p:blipFill>
        <p:spPr>
          <a:xfrm>
            <a:off x="3303868" y="455102"/>
            <a:ext cx="8573529" cy="5052030"/>
          </a:xfrm>
          <a:prstGeom prst="rect">
            <a:avLst/>
          </a:prstGeom>
        </p:spPr>
      </p:pic>
      <p:sp>
        <p:nvSpPr>
          <p:cNvPr id="28" name="CuadroTexto 27">
            <a:extLst>
              <a:ext uri="{FF2B5EF4-FFF2-40B4-BE49-F238E27FC236}">
                <a16:creationId xmlns:a16="http://schemas.microsoft.com/office/drawing/2014/main" id="{EC1FD28D-64BD-4751-AF12-5EB338670152}"/>
              </a:ext>
            </a:extLst>
          </p:cNvPr>
          <p:cNvSpPr txBox="1"/>
          <p:nvPr/>
        </p:nvSpPr>
        <p:spPr>
          <a:xfrm>
            <a:off x="98993" y="3369388"/>
            <a:ext cx="316673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altLang="es-ES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y"/>
                <a:ea typeface="Tahoma" panose="020B0604030504040204" pitchFamily="34" charset="0"/>
                <a:cs typeface="Tahoma" panose="020B0604030504040204" pitchFamily="34" charset="0"/>
              </a:rPr>
              <a:t>Semejan, entreabiertas, crueles bocas malignas, </a:t>
            </a:r>
            <a:endParaRPr lang="en-US" altLang="es-ES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y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s-ES" altLang="es-ES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y"/>
                <a:ea typeface="Tahoma" panose="020B0604030504040204" pitchFamily="34" charset="0"/>
                <a:cs typeface="Tahoma" panose="020B0604030504040204" pitchFamily="34" charset="0"/>
              </a:rPr>
              <a:t>espléndidas en hondas lujurias venenosas. </a:t>
            </a:r>
            <a:endParaRPr lang="en-US" altLang="es-ES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y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s-ES" altLang="es-ES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y"/>
                <a:ea typeface="Tahoma" panose="020B0604030504040204" pitchFamily="34" charset="0"/>
                <a:cs typeface="Tahoma" panose="020B0604030504040204" pitchFamily="34" charset="0"/>
              </a:rPr>
              <a:t>Estas rosas extrañas, estas rosas son dignas </a:t>
            </a:r>
            <a:endParaRPr lang="en-US" altLang="es-ES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y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s-ES" altLang="es-ES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y"/>
                <a:ea typeface="Tahoma" panose="020B0604030504040204" pitchFamily="34" charset="0"/>
                <a:cs typeface="Tahoma" panose="020B0604030504040204" pitchFamily="34" charset="0"/>
              </a:rPr>
              <a:t>de los vasos de nieve de tus manos nerviosas. </a:t>
            </a:r>
            <a:endParaRPr lang="nl-NL" altLang="es-ES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y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2" name="Imagen 31">
            <a:extLst>
              <a:ext uri="{FF2B5EF4-FFF2-40B4-BE49-F238E27FC236}">
                <a16:creationId xmlns:a16="http://schemas.microsoft.com/office/drawing/2014/main" id="{62157A5B-3FE6-4796-86BD-18DC02D62BD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02" b="61825"/>
          <a:stretch/>
        </p:blipFill>
        <p:spPr>
          <a:xfrm>
            <a:off x="3364719" y="455102"/>
            <a:ext cx="8512678" cy="5045163"/>
          </a:xfrm>
          <a:prstGeom prst="rect">
            <a:avLst/>
          </a:prstGeom>
        </p:spPr>
      </p:pic>
      <p:sp>
        <p:nvSpPr>
          <p:cNvPr id="34" name="CuadroTexto 33">
            <a:extLst>
              <a:ext uri="{FF2B5EF4-FFF2-40B4-BE49-F238E27FC236}">
                <a16:creationId xmlns:a16="http://schemas.microsoft.com/office/drawing/2014/main" id="{39C5E9EC-98EA-4244-969C-FD651BE40A1A}"/>
              </a:ext>
            </a:extLst>
          </p:cNvPr>
          <p:cNvSpPr txBox="1"/>
          <p:nvPr/>
        </p:nvSpPr>
        <p:spPr>
          <a:xfrm>
            <a:off x="114038" y="5836130"/>
            <a:ext cx="696548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altLang="es-ES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y"/>
                <a:ea typeface="Tahoma" panose="020B0604030504040204" pitchFamily="34" charset="0"/>
                <a:cs typeface="Tahoma" panose="020B0604030504040204" pitchFamily="34" charset="0"/>
              </a:rPr>
              <a:t>Porque ellas florecen en raros maleficios,</a:t>
            </a:r>
            <a:br>
              <a:rPr lang="es-ES" altLang="es-ES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y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y"/>
                <a:ea typeface="Tahoma" panose="020B0604030504040204" pitchFamily="34" charset="0"/>
                <a:cs typeface="Tahoma" panose="020B0604030504040204" pitchFamily="34" charset="0"/>
              </a:rPr>
              <a:t>y tus manos florecen en ofrendas al vicio</a:t>
            </a:r>
            <a:br>
              <a:rPr lang="es-ES" altLang="es-ES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y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altLang="es-ES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y"/>
                <a:ea typeface="Tahoma" panose="020B0604030504040204" pitchFamily="34" charset="0"/>
                <a:cs typeface="Tahoma" panose="020B0604030504040204" pitchFamily="34" charset="0"/>
              </a:rPr>
              <a:t>como ideas gemelas, como sueños que rimen. </a:t>
            </a:r>
            <a:endParaRPr lang="nl-NL" altLang="es-ES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y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7" name="Imagen 36">
            <a:extLst>
              <a:ext uri="{FF2B5EF4-FFF2-40B4-BE49-F238E27FC236}">
                <a16:creationId xmlns:a16="http://schemas.microsoft.com/office/drawing/2014/main" id="{DDD22EAE-37AA-4355-B3D4-F7C6F076ECEF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" t="9657" r="-99" b="45167"/>
          <a:stretch/>
        </p:blipFill>
        <p:spPr>
          <a:xfrm>
            <a:off x="3343546" y="448236"/>
            <a:ext cx="8512677" cy="5078080"/>
          </a:xfrm>
          <a:prstGeom prst="rect">
            <a:avLst/>
          </a:prstGeom>
        </p:spPr>
      </p:pic>
      <p:sp>
        <p:nvSpPr>
          <p:cNvPr id="38" name="CuadroTexto 37">
            <a:extLst>
              <a:ext uri="{FF2B5EF4-FFF2-40B4-BE49-F238E27FC236}">
                <a16:creationId xmlns:a16="http://schemas.microsoft.com/office/drawing/2014/main" id="{63E6306C-EB4C-4964-978B-0CC737A64988}"/>
              </a:ext>
            </a:extLst>
          </p:cNvPr>
          <p:cNvSpPr txBox="1"/>
          <p:nvPr/>
        </p:nvSpPr>
        <p:spPr>
          <a:xfrm>
            <a:off x="137978" y="4174137"/>
            <a:ext cx="3088763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altLang="es-ES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y"/>
                <a:ea typeface="Tahoma" panose="020B0604030504040204" pitchFamily="34" charset="0"/>
                <a:cs typeface="Tahoma" panose="020B0604030504040204" pitchFamily="34" charset="0"/>
              </a:rPr>
              <a:t>A veces he sentido que se crispan mis nervios,</a:t>
            </a:r>
            <a:endParaRPr lang="en-US" altLang="es-ES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y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altLang="es-ES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y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s-ES" altLang="es-ES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y"/>
                <a:ea typeface="Tahoma" panose="020B0604030504040204" pitchFamily="34" charset="0"/>
                <a:cs typeface="Tahoma" panose="020B0604030504040204" pitchFamily="34" charset="0"/>
              </a:rPr>
              <a:t>pues he visto asomarse a tus ojos soberbios</a:t>
            </a:r>
            <a:endParaRPr lang="en-US" altLang="es-ES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y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altLang="es-ES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y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s-ES" altLang="es-ES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y"/>
                <a:ea typeface="Tahoma" panose="020B0604030504040204" pitchFamily="34" charset="0"/>
                <a:cs typeface="Tahoma" panose="020B0604030504040204" pitchFamily="34" charset="0"/>
              </a:rPr>
              <a:t>el fantasma silente del pecado y del crimen. </a:t>
            </a:r>
            <a:endParaRPr lang="en-US" altLang="es-ES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y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7214E8F4-4F62-4514-B2A0-C97BA381B6AB}"/>
              </a:ext>
            </a:extLst>
          </p:cNvPr>
          <p:cNvSpPr/>
          <p:nvPr/>
        </p:nvSpPr>
        <p:spPr>
          <a:xfrm>
            <a:off x="9625771" y="6139377"/>
            <a:ext cx="110959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i="1" cap="none" spc="0" dirty="0" err="1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jrvg</a:t>
            </a:r>
            <a:endParaRPr lang="es-ES" sz="3600" b="1" i="1" cap="none" spc="0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A8136F10-6170-4414-A66A-57C33B7F8BE1}"/>
              </a:ext>
            </a:extLst>
          </p:cNvPr>
          <p:cNvSpPr txBox="1"/>
          <p:nvPr/>
        </p:nvSpPr>
        <p:spPr>
          <a:xfrm>
            <a:off x="400050" y="7115175"/>
            <a:ext cx="1543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/>
              <a:t>jrvalleg</a:t>
            </a:r>
            <a:endParaRPr lang="es-ES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1C478004-2CAD-456E-8C6F-1546AC00412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6781" y="6885503"/>
            <a:ext cx="981075" cy="828675"/>
          </a:xfrm>
          <a:prstGeom prst="rect">
            <a:avLst/>
          </a:prstGeom>
        </p:spPr>
      </p:pic>
      <p:sp>
        <p:nvSpPr>
          <p:cNvPr id="41" name="CuadroTexto 40">
            <a:extLst>
              <a:ext uri="{FF2B5EF4-FFF2-40B4-BE49-F238E27FC236}">
                <a16:creationId xmlns:a16="http://schemas.microsoft.com/office/drawing/2014/main" id="{6DBA9677-3905-4C8A-A44B-1F13F762884D}"/>
              </a:ext>
            </a:extLst>
          </p:cNvPr>
          <p:cNvSpPr txBox="1"/>
          <p:nvPr/>
        </p:nvSpPr>
        <p:spPr>
          <a:xfrm>
            <a:off x="8299483" y="5632791"/>
            <a:ext cx="376217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000" b="1" i="1" dirty="0">
                <a:solidFill>
                  <a:schemeClr val="bg1"/>
                </a:solidFill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https://jrvalleg.blogspot.com/</a:t>
            </a:r>
            <a:endParaRPr lang="es-ES" sz="2000" b="1" i="1" dirty="0">
              <a:solidFill>
                <a:schemeClr val="bg1"/>
              </a:solidFill>
            </a:endParaRPr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FED8E760-BEB6-403B-88C5-92F13FE98A8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6077" y="447563"/>
            <a:ext cx="8573529" cy="5078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085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0">
        <p14:honeycomb/>
        <p:sndAc>
          <p:stSnd loop="1">
            <p:snd r:embed="rId2" name="My Love (2018 Remaster).wav"/>
          </p:stSnd>
        </p:sndAc>
      </p:transition>
    </mc:Choice>
    <mc:Fallback xmlns="">
      <p:transition spd="slow" advClick="0" advTm="0">
        <p:fade/>
        <p:sndAc>
          <p:stSnd loop="1">
            <p:snd r:embed="rId12" name="My Love (2018 Remaster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1" presetClass="exit" presetSubtype="0" fill="hold" grpId="0" nodeType="afterEffect">
                                  <p:stCondLst>
                                    <p:cond delay="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 tmFilter="0,0; .5, 0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6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500"/>
                            </p:stCondLst>
                            <p:childTnLst>
                              <p:par>
                                <p:cTn id="28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" presetClass="exit" presetSubtype="32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box(out)">
                                      <p:cBhvr>
                                        <p:cTn id="3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0"/>
                            </p:stCondLst>
                            <p:childTnLst>
                              <p:par>
                                <p:cTn id="36" presetID="5" presetClass="exit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3" presetClass="exit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1500"/>
                            </p:stCondLst>
                            <p:childTnLst>
                              <p:par>
                                <p:cTn id="43" presetID="16" presetClass="entr" presetSubtype="2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8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3500"/>
                            </p:stCondLst>
                            <p:childTnLst>
                              <p:par>
                                <p:cTn id="50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" presetClass="exit" presetSubtype="32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box(out)">
                                      <p:cBhvr>
                                        <p:cTn id="5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9000"/>
                            </p:stCondLst>
                            <p:childTnLst>
                              <p:par>
                                <p:cTn id="58" presetID="6" presetClass="exit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6" presetClass="entr" presetSubtype="3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mph" presetSubtype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5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6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6000"/>
                            </p:stCondLst>
                            <p:childTnLst>
                              <p:par>
                                <p:cTn id="68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1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5000" tmFilter="0,0; .5, 0; 1, 1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27500"/>
                            </p:stCondLst>
                            <p:childTnLst>
                              <p:par>
                                <p:cTn id="80" presetID="22" presetClass="exit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8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29000"/>
                            </p:stCondLst>
                            <p:childTnLst>
                              <p:par>
                                <p:cTn id="84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8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9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31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41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5000" tmFilter="0,0; .5, 0; 1, 1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65000"/>
                            </p:stCondLst>
                            <p:childTnLst>
                              <p:par>
                                <p:cTn id="102" presetID="3" presetClass="exit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665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71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76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3" grpId="0"/>
      <p:bldP spid="23" grpId="1"/>
      <p:bldP spid="28" grpId="0"/>
      <p:bldP spid="28" grpId="1"/>
      <p:bldP spid="34" grpId="0"/>
      <p:bldP spid="34" grpId="1"/>
      <p:bldP spid="38" grpId="0"/>
      <p:bldP spid="38" grpId="1"/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3C6BCBFF-70AD-4A6C-BAE0-045F18145B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20720840-45B9-4777-A323-2119B7D60A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1BB9F495-C4DC-450D-83F6-9E0FD68A8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34635A42-02A0-47BD-BD68-17057C700B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7E4CCFC3-C468-435A-A22B-883138DAF9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CD640ADA-D089-4067-BDF4-283C2FDF23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6BB4E2AB-560A-4042-87BF-E1B6E44863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0B6F91EF-C795-424A-8BDA-21A3BE83E4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3D234C65-EF74-4D8A-9FF2-B31232AD4C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59CFFD35-1641-4E0C-9DA2-955E804D5A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AF78DB55-93A0-43B9-AAA3-C893D9AF26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9131FB9B-4792-412C-8E98-26C4984256DA}"/>
              </a:ext>
            </a:extLst>
          </p:cNvPr>
          <p:cNvSpPr txBox="1"/>
          <p:nvPr/>
        </p:nvSpPr>
        <p:spPr>
          <a:xfrm>
            <a:off x="219075" y="7000875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4145161264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160</Words>
  <Application>Microsoft Office PowerPoint</Application>
  <PresentationFormat>Panorámica</PresentationFormat>
  <Paragraphs>18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Andy</vt:lpstr>
      <vt:lpstr>Arial</vt:lpstr>
      <vt:lpstr>Calibri</vt:lpstr>
      <vt:lpstr>Calibri Light</vt:lpstr>
      <vt:lpstr>Kristen ITC</vt:lpstr>
      <vt:lpstr>Tahoma</vt:lpstr>
      <vt:lpstr>Tema de Office</vt:lpstr>
      <vt:lpstr>Diseño predeterminado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jrvalleruiz@hotmail.com</dc:creator>
  <cp:keywords>poesia</cp:keywords>
  <cp:lastModifiedBy>jose ruiz</cp:lastModifiedBy>
  <cp:revision>14</cp:revision>
  <dcterms:created xsi:type="dcterms:W3CDTF">2022-10-24T11:38:55Z</dcterms:created>
  <dcterms:modified xsi:type="dcterms:W3CDTF">2023-07-30T08:28:21Z</dcterms:modified>
</cp:coreProperties>
</file>