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  <p:sldMasterId id="2147483667" r:id="rId2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643" autoAdjust="0"/>
  </p:normalViewPr>
  <p:slideViewPr>
    <p:cSldViewPr>
      <p:cViewPr varScale="1">
        <p:scale>
          <a:sx n="68" d="100"/>
          <a:sy n="68" d="100"/>
        </p:scale>
        <p:origin x="27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s-ES"/>
            </a:p>
          </p:txBody>
        </p:sp>
      </p:grpSp>
      <p:sp>
        <p:nvSpPr>
          <p:cNvPr id="1128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es-ES_tradnl" noProof="0" smtClean="0"/>
              <a:t>Haga clic para cambiar el estilo de título	</a:t>
            </a:r>
          </a:p>
        </p:txBody>
      </p:sp>
      <p:sp>
        <p:nvSpPr>
          <p:cNvPr id="1128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s-ES_tradnl" noProof="0" smtClean="0"/>
              <a:t>Haga clic para modificar el estilo de subtítulo del patrón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35FA9C4-050D-4A1B-A006-D5640C5B89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7257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3206A-2E9A-4179-AE61-81D819509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73188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A7366-70E4-4230-B2F5-5B0FC7D7B2C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23854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E198D-1742-4A19-8C86-CC668540A49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194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0898A-CA27-4533-8ADF-23FF94B24FA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0518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32295-DB60-4FBC-9E52-3C36786B6DF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2089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59A6D-BFDF-4141-BB00-B78AEB75BC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9183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650FB-6852-46EF-873C-0EC5BDBE86F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553395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9857A-37A3-4083-9AC5-BF020580372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20901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1FE8B-1C64-4278-83A3-93C0B656C5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0129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606F6-5188-42CF-BEAE-17AA1FDBC34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08173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577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10243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033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34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35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36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37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24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025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040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41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42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43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255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045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25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047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259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>
                <a:defRPr/>
              </a:pPr>
              <a:endParaRPr lang="es-ES"/>
            </a:p>
          </p:txBody>
        </p:sp>
        <p:sp>
          <p:nvSpPr>
            <p:cNvPr id="1049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50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s-ES"/>
            </a:p>
          </p:txBody>
        </p:sp>
        <p:sp>
          <p:nvSpPr>
            <p:cNvPr id="1051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026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es-ES"/>
            </a:p>
          </p:txBody>
        </p:sp>
      </p:grpSp>
      <p:sp>
        <p:nvSpPr>
          <p:cNvPr id="1026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6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6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6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2FA3F9FA-47B6-4D7A-B100-2646E7F1EA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1026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_tradn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5124" name="Picture 4" descr="untit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539750" y="620713"/>
            <a:ext cx="8280400" cy="3455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TE AMO:</a:t>
            </a:r>
          </a:p>
          <a:p>
            <a:pPr algn="ctr"/>
            <a:endParaRPr lang="es-ES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TE AMO PORQUE CADA VEZ QUE CIERRO LOS OJOS TE VEO,</a:t>
            </a:r>
          </a:p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 TE SIENTO TAN CERCA QUE TIEMBLO DE TEMOR</a:t>
            </a:r>
          </a:p>
          <a:p>
            <a:pPr algn="ctr"/>
            <a:r>
              <a:rPr lang="es-ES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 panose="020B0A04020102020204" pitchFamily="34" charset="0"/>
              </a:rPr>
              <a:t> AL PENSAR DARTE UN BESO</a:t>
            </a:r>
          </a:p>
        </p:txBody>
      </p:sp>
    </p:spTree>
  </p:cSld>
  <p:clrMapOvr>
    <a:masterClrMapping/>
  </p:clrMapOvr>
  <p:transition spd="slow">
    <p:random/>
    <p:sndAc>
      <p:stSnd>
        <p:snd r:embed="rId2" name="tristemelancolic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WordArt 5" descr="Mármol blanco"/>
          <p:cNvSpPr>
            <a:spLocks noChangeArrowheads="1" noChangeShapeType="1" noTextEdit="1"/>
          </p:cNvSpPr>
          <p:nvPr/>
        </p:nvSpPr>
        <p:spPr bwMode="auto">
          <a:xfrm>
            <a:off x="971550" y="1052513"/>
            <a:ext cx="7345363" cy="4752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FFFFFF"/>
              </a:contourClr>
            </a:sp3d>
          </a:bodyPr>
          <a:lstStyle/>
          <a:p>
            <a:pPr algn="ctr"/>
            <a:r>
              <a:rPr lang="es-ES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CONTIGO SUEÑO TODAS LAS NOCHES,</a:t>
            </a:r>
          </a:p>
          <a:p>
            <a:pPr algn="ctr"/>
            <a:r>
              <a:rPr lang="es-ES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EL PODER CAMINAR TOMADOS DE LA MANO</a:t>
            </a:r>
          </a:p>
          <a:p>
            <a:pPr algn="ctr"/>
            <a:r>
              <a:rPr lang="es-ES" kern="10">
                <a:ln w="9525"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Arial Black" panose="020B0A04020102020204" pitchFamily="34" charset="0"/>
              </a:rPr>
              <a:t>POR LA PLAYA, LAS CALLES, EN CUALQUIER LUGAR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7172" name="Picture 4" descr="WWWWWWWWWWW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1835150" y="1125538"/>
            <a:ext cx="5329238" cy="48244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SUEÑO PODER ABRAZARTE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Y PERDER LA NOCION DEL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TIEMPO, VER EL SOL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CAYENDO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Y ESPERAR EL PRIMER 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RAYO DE LUNA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PARA PODER 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DECIRTE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TE QUIERO</a:t>
            </a:r>
          </a:p>
          <a:p>
            <a:pPr algn="ctr"/>
            <a:endParaRPr lang="es-ES" kern="10" spc="360">
              <a:gradFill rotWithShape="1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s-ES" smtClean="0"/>
          </a:p>
        </p:txBody>
      </p:sp>
      <p:pic>
        <p:nvPicPr>
          <p:cNvPr id="8196" name="Picture 4" descr="FFFFFF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2843213" y="620713"/>
            <a:ext cx="2657475" cy="9429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POR ESO Y MUCHAS 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 OTRAS COSAS</a:t>
            </a:r>
          </a:p>
        </p:txBody>
      </p:sp>
      <p:sp>
        <p:nvSpPr>
          <p:cNvPr id="8198" name="WordArt 6"/>
          <p:cNvSpPr>
            <a:spLocks noChangeArrowheads="1" noChangeShapeType="1" noTextEdit="1"/>
          </p:cNvSpPr>
          <p:nvPr/>
        </p:nvSpPr>
        <p:spPr bwMode="auto">
          <a:xfrm>
            <a:off x="2195513" y="2784475"/>
            <a:ext cx="5256212" cy="25892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TE AMO</a:t>
            </a:r>
          </a:p>
        </p:txBody>
      </p:sp>
      <p:sp>
        <p:nvSpPr>
          <p:cNvPr id="8199" name="WordArt 7"/>
          <p:cNvSpPr>
            <a:spLocks noChangeArrowheads="1" noChangeShapeType="1" noTextEdit="1"/>
          </p:cNvSpPr>
          <p:nvPr/>
        </p:nvSpPr>
        <p:spPr bwMode="auto">
          <a:xfrm>
            <a:off x="7092950" y="6021388"/>
            <a:ext cx="1619250" cy="6286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DE: ANDRES</a:t>
            </a:r>
          </a:p>
          <a:p>
            <a:pPr algn="ctr"/>
            <a:r>
              <a:rPr lang="es-ES" kern="10" spc="36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PARA: LEIDY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219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922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9222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922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lón">
  <a:themeElements>
    <a:clrScheme name="Telón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Teló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Telón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lón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lón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lón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lón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lón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lón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lón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lón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Curtain Call</Template>
  <TotalTime>84</TotalTime>
  <Words>110</Words>
  <Application>Microsoft Office PowerPoint</Application>
  <PresentationFormat>Presentación en pantalla (4:3)</PresentationFormat>
  <Paragraphs>24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Tahoma</vt:lpstr>
      <vt:lpstr>Arial</vt:lpstr>
      <vt:lpstr>Wingdings</vt:lpstr>
      <vt:lpstr>Calibri</vt:lpstr>
      <vt:lpstr>Kristen ITC</vt:lpstr>
      <vt:lpstr>Telón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WinuE</dc:creator>
  <cp:lastModifiedBy>Gamer</cp:lastModifiedBy>
  <cp:revision>5</cp:revision>
  <dcterms:created xsi:type="dcterms:W3CDTF">2008-10-28T12:19:15Z</dcterms:created>
  <dcterms:modified xsi:type="dcterms:W3CDTF">2017-11-07T12:42:41Z</dcterms:modified>
</cp:coreProperties>
</file>