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8" r:id="rId4"/>
    <p:sldId id="260" r:id="rId5"/>
    <p:sldId id="259" r:id="rId6"/>
    <p:sldId id="262" r:id="rId7"/>
    <p:sldId id="261" r:id="rId8"/>
    <p:sldId id="264" r:id="rId9"/>
    <p:sldId id="257" r:id="rId10"/>
    <p:sldId id="263" r:id="rId11"/>
    <p:sldId id="266" r:id="rId12"/>
    <p:sldId id="267" r:id="rId13"/>
    <p:sldId id="268" r:id="rId14"/>
    <p:sldId id="269" r:id="rId15"/>
    <p:sldId id="270" r:id="rId16"/>
    <p:sldId id="271" r:id="rId17"/>
    <p:sldId id="276" r:id="rId18"/>
    <p:sldId id="277" r:id="rId19"/>
    <p:sldId id="275" r:id="rId20"/>
    <p:sldId id="278" r:id="rId21"/>
    <p:sldId id="273" r:id="rId22"/>
    <p:sldId id="279" r:id="rId2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71nVCaWEoSGwPPDgZGPPEw==" hashData="3Nzw+GSs/JlbEQXopTudh/oL5uc="/>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42F00"/>
    <a:srgbClr val="A50021"/>
    <a:srgbClr val="FECACA"/>
    <a:srgbClr val="FF79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20"/>
    <p:restoredTop sz="94660"/>
  </p:normalViewPr>
  <p:slideViewPr>
    <p:cSldViewPr>
      <p:cViewPr varScale="1">
        <p:scale>
          <a:sx n="74" d="100"/>
          <a:sy n="74" d="100"/>
        </p:scale>
        <p:origin x="-87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765E143B-D4F8-4112-B745-26B7FE5A913B}" type="slidenum">
              <a:rPr lang="en-US"/>
              <a:pPr/>
              <a:t>‹Nº›</a:t>
            </a:fld>
            <a:endParaRPr lang="en-US"/>
          </a:p>
        </p:txBody>
      </p:sp>
    </p:spTree>
    <p:extLst>
      <p:ext uri="{BB962C8B-B14F-4D97-AF65-F5344CB8AC3E}">
        <p14:creationId xmlns:p14="http://schemas.microsoft.com/office/powerpoint/2010/main" val="470732508"/>
      </p:ext>
    </p:extLst>
  </p:cSld>
  <p:clrMapOvr>
    <a:masterClrMapping/>
  </p:clrMapOvr>
  <p:transition spd="slow"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2B54EA51-A102-48A7-9252-94C6FE467DB2}" type="slidenum">
              <a:rPr lang="en-US"/>
              <a:pPr/>
              <a:t>‹Nº›</a:t>
            </a:fld>
            <a:endParaRPr lang="en-US"/>
          </a:p>
        </p:txBody>
      </p:sp>
    </p:spTree>
    <p:extLst>
      <p:ext uri="{BB962C8B-B14F-4D97-AF65-F5344CB8AC3E}">
        <p14:creationId xmlns:p14="http://schemas.microsoft.com/office/powerpoint/2010/main" val="936563588"/>
      </p:ext>
    </p:extLst>
  </p:cSld>
  <p:clrMapOvr>
    <a:masterClrMapping/>
  </p:clrMapOvr>
  <p:transition spd="slow"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D20E1117-C2BB-4845-951C-CAE3D14B0897}" type="slidenum">
              <a:rPr lang="en-US"/>
              <a:pPr/>
              <a:t>‹Nº›</a:t>
            </a:fld>
            <a:endParaRPr lang="en-US"/>
          </a:p>
        </p:txBody>
      </p:sp>
    </p:spTree>
    <p:extLst>
      <p:ext uri="{BB962C8B-B14F-4D97-AF65-F5344CB8AC3E}">
        <p14:creationId xmlns:p14="http://schemas.microsoft.com/office/powerpoint/2010/main" val="806244134"/>
      </p:ext>
    </p:extLst>
  </p:cSld>
  <p:clrMapOvr>
    <a:masterClrMapping/>
  </p:clrMapOvr>
  <p:transition spd="slow"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B9498860-8C49-4FD1-A48F-6FBF4A648FF9}" type="slidenum">
              <a:rPr lang="en-US"/>
              <a:pPr/>
              <a:t>‹Nº›</a:t>
            </a:fld>
            <a:endParaRPr lang="en-US"/>
          </a:p>
        </p:txBody>
      </p:sp>
    </p:spTree>
    <p:extLst>
      <p:ext uri="{BB962C8B-B14F-4D97-AF65-F5344CB8AC3E}">
        <p14:creationId xmlns:p14="http://schemas.microsoft.com/office/powerpoint/2010/main" val="2852543901"/>
      </p:ext>
    </p:extLst>
  </p:cSld>
  <p:clrMapOvr>
    <a:masterClrMapping/>
  </p:clrMapOvr>
  <p:transition spd="slow"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n-US"/>
          </a:p>
        </p:txBody>
      </p:sp>
      <p:sp>
        <p:nvSpPr>
          <p:cNvPr id="8" name="7 Marcador de pie de página"/>
          <p:cNvSpPr>
            <a:spLocks noGrp="1"/>
          </p:cNvSpPr>
          <p:nvPr>
            <p:ph type="ftr" sz="quarter" idx="11"/>
          </p:nvPr>
        </p:nvSpPr>
        <p:spPr/>
        <p:txBody>
          <a:bodyPr/>
          <a:lstStyle>
            <a:lvl1pPr>
              <a:defRPr/>
            </a:lvl1pPr>
          </a:lstStyle>
          <a:p>
            <a:endParaRPr lang="en-US"/>
          </a:p>
        </p:txBody>
      </p:sp>
      <p:sp>
        <p:nvSpPr>
          <p:cNvPr id="9" name="8 Marcador de número de diapositiva"/>
          <p:cNvSpPr>
            <a:spLocks noGrp="1"/>
          </p:cNvSpPr>
          <p:nvPr>
            <p:ph type="sldNum" sz="quarter" idx="12"/>
          </p:nvPr>
        </p:nvSpPr>
        <p:spPr/>
        <p:txBody>
          <a:bodyPr/>
          <a:lstStyle>
            <a:lvl1pPr>
              <a:defRPr/>
            </a:lvl1pPr>
          </a:lstStyle>
          <a:p>
            <a:fld id="{D2462672-C3DC-4641-B9EA-9FA0AE95CDEC}" type="slidenum">
              <a:rPr lang="en-US"/>
              <a:pPr/>
              <a:t>‹Nº›</a:t>
            </a:fld>
            <a:endParaRPr lang="en-US"/>
          </a:p>
        </p:txBody>
      </p:sp>
    </p:spTree>
    <p:extLst>
      <p:ext uri="{BB962C8B-B14F-4D97-AF65-F5344CB8AC3E}">
        <p14:creationId xmlns:p14="http://schemas.microsoft.com/office/powerpoint/2010/main" val="1387698290"/>
      </p:ext>
    </p:extLst>
  </p:cSld>
  <p:clrMapOvr>
    <a:masterClrMapping/>
  </p:clrMapOvr>
  <p:transition spd="slow"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n-US"/>
          </a:p>
        </p:txBody>
      </p:sp>
      <p:sp>
        <p:nvSpPr>
          <p:cNvPr id="4" name="3 Marcador de pie de página"/>
          <p:cNvSpPr>
            <a:spLocks noGrp="1"/>
          </p:cNvSpPr>
          <p:nvPr>
            <p:ph type="ftr" sz="quarter" idx="11"/>
          </p:nvPr>
        </p:nvSpPr>
        <p:spPr/>
        <p:txBody>
          <a:bodyPr/>
          <a:lstStyle>
            <a:lvl1pPr>
              <a:defRPr/>
            </a:lvl1pPr>
          </a:lstStyle>
          <a:p>
            <a:endParaRPr lang="en-US"/>
          </a:p>
        </p:txBody>
      </p:sp>
      <p:sp>
        <p:nvSpPr>
          <p:cNvPr id="5" name="4 Marcador de número de diapositiva"/>
          <p:cNvSpPr>
            <a:spLocks noGrp="1"/>
          </p:cNvSpPr>
          <p:nvPr>
            <p:ph type="sldNum" sz="quarter" idx="12"/>
          </p:nvPr>
        </p:nvSpPr>
        <p:spPr/>
        <p:txBody>
          <a:bodyPr/>
          <a:lstStyle>
            <a:lvl1pPr>
              <a:defRPr/>
            </a:lvl1pPr>
          </a:lstStyle>
          <a:p>
            <a:fld id="{C5384558-6F62-4C08-8BDF-3BB504E008C9}" type="slidenum">
              <a:rPr lang="en-US"/>
              <a:pPr/>
              <a:t>‹Nº›</a:t>
            </a:fld>
            <a:endParaRPr lang="en-US"/>
          </a:p>
        </p:txBody>
      </p:sp>
    </p:spTree>
    <p:extLst>
      <p:ext uri="{BB962C8B-B14F-4D97-AF65-F5344CB8AC3E}">
        <p14:creationId xmlns:p14="http://schemas.microsoft.com/office/powerpoint/2010/main" val="719550065"/>
      </p:ext>
    </p:extLst>
  </p:cSld>
  <p:clrMapOvr>
    <a:masterClrMapping/>
  </p:clrMapOvr>
  <p:transition spd="slow"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n-US"/>
          </a:p>
        </p:txBody>
      </p:sp>
      <p:sp>
        <p:nvSpPr>
          <p:cNvPr id="3" name="2 Marcador de pie de página"/>
          <p:cNvSpPr>
            <a:spLocks noGrp="1"/>
          </p:cNvSpPr>
          <p:nvPr>
            <p:ph type="ftr" sz="quarter" idx="11"/>
          </p:nvPr>
        </p:nvSpPr>
        <p:spPr/>
        <p:txBody>
          <a:bodyPr/>
          <a:lstStyle>
            <a:lvl1pPr>
              <a:defRPr/>
            </a:lvl1pPr>
          </a:lstStyle>
          <a:p>
            <a:endParaRPr lang="en-US"/>
          </a:p>
        </p:txBody>
      </p:sp>
      <p:sp>
        <p:nvSpPr>
          <p:cNvPr id="4" name="3 Marcador de número de diapositiva"/>
          <p:cNvSpPr>
            <a:spLocks noGrp="1"/>
          </p:cNvSpPr>
          <p:nvPr>
            <p:ph type="sldNum" sz="quarter" idx="12"/>
          </p:nvPr>
        </p:nvSpPr>
        <p:spPr/>
        <p:txBody>
          <a:bodyPr/>
          <a:lstStyle>
            <a:lvl1pPr>
              <a:defRPr/>
            </a:lvl1pPr>
          </a:lstStyle>
          <a:p>
            <a:fld id="{768BD280-5868-45AE-96F3-82FD1C1DE220}" type="slidenum">
              <a:rPr lang="en-US"/>
              <a:pPr/>
              <a:t>‹Nº›</a:t>
            </a:fld>
            <a:endParaRPr lang="en-US"/>
          </a:p>
        </p:txBody>
      </p:sp>
    </p:spTree>
    <p:extLst>
      <p:ext uri="{BB962C8B-B14F-4D97-AF65-F5344CB8AC3E}">
        <p14:creationId xmlns:p14="http://schemas.microsoft.com/office/powerpoint/2010/main" val="4286901926"/>
      </p:ext>
    </p:extLst>
  </p:cSld>
  <p:clrMapOvr>
    <a:masterClrMapping/>
  </p:clrMapOvr>
  <p:transition spd="slow"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A2985E97-5CCA-4F70-91C9-0A292E9ECDFF}" type="slidenum">
              <a:rPr lang="en-US"/>
              <a:pPr/>
              <a:t>‹Nº›</a:t>
            </a:fld>
            <a:endParaRPr lang="en-US"/>
          </a:p>
        </p:txBody>
      </p:sp>
    </p:spTree>
    <p:extLst>
      <p:ext uri="{BB962C8B-B14F-4D97-AF65-F5344CB8AC3E}">
        <p14:creationId xmlns:p14="http://schemas.microsoft.com/office/powerpoint/2010/main" val="969563436"/>
      </p:ext>
    </p:extLst>
  </p:cSld>
  <p:clrMapOvr>
    <a:masterClrMapping/>
  </p:clrMapOvr>
  <p:transition spd="slow"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D6D505CC-DD38-467A-A3B9-45E4BF0BAD51}" type="slidenum">
              <a:rPr lang="en-US"/>
              <a:pPr/>
              <a:t>‹Nº›</a:t>
            </a:fld>
            <a:endParaRPr lang="en-US"/>
          </a:p>
        </p:txBody>
      </p:sp>
    </p:spTree>
    <p:extLst>
      <p:ext uri="{BB962C8B-B14F-4D97-AF65-F5344CB8AC3E}">
        <p14:creationId xmlns:p14="http://schemas.microsoft.com/office/powerpoint/2010/main" val="2879936587"/>
      </p:ext>
    </p:extLst>
  </p:cSld>
  <p:clrMapOvr>
    <a:masterClrMapping/>
  </p:clrMapOvr>
  <p:transition spd="slow"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8C287B99-D229-47BA-ABD7-6007194881F5}" type="slidenum">
              <a:rPr lang="en-US"/>
              <a:pPr/>
              <a:t>‹Nº›</a:t>
            </a:fld>
            <a:endParaRPr lang="en-US"/>
          </a:p>
        </p:txBody>
      </p:sp>
    </p:spTree>
    <p:extLst>
      <p:ext uri="{BB962C8B-B14F-4D97-AF65-F5344CB8AC3E}">
        <p14:creationId xmlns:p14="http://schemas.microsoft.com/office/powerpoint/2010/main" val="3479688210"/>
      </p:ext>
    </p:extLst>
  </p:cSld>
  <p:clrMapOvr>
    <a:masterClrMapping/>
  </p:clrMapOvr>
  <p:transition spd="slow"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2EF360D5-ED66-48DB-9ED1-127BD588D2CD}" type="slidenum">
              <a:rPr lang="en-US"/>
              <a:pPr/>
              <a:t>‹Nº›</a:t>
            </a:fld>
            <a:endParaRPr lang="en-US"/>
          </a:p>
        </p:txBody>
      </p:sp>
    </p:spTree>
    <p:extLst>
      <p:ext uri="{BB962C8B-B14F-4D97-AF65-F5344CB8AC3E}">
        <p14:creationId xmlns:p14="http://schemas.microsoft.com/office/powerpoint/2010/main" val="433316248"/>
      </p:ext>
    </p:extLst>
  </p:cSld>
  <p:clrMapOvr>
    <a:masterClrMapping/>
  </p:clrMapOvr>
  <p:transition spd="slow"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1155441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n-US" smtClean="0"/>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DFA36A17-DA0B-4B61-A45D-98F6F69922E5}" type="slidenum">
              <a:rPr lang="en-US"/>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slideLayout" Target="../slideLayouts/slideLayout1.xml"/><Relationship Id="rId1" Type="http://schemas.openxmlformats.org/officeDocument/2006/relationships/audio" Target="../media/audio1.wav"/><Relationship Id="rId6" Type="http://schemas.openxmlformats.org/officeDocument/2006/relationships/image" Target="../media/image4.png"/><Relationship Id="rId11" Type="http://schemas.openxmlformats.org/officeDocument/2006/relationships/image" Target="../media/image9.gif"/><Relationship Id="rId5" Type="http://schemas.openxmlformats.org/officeDocument/2006/relationships/image" Target="../media/image3.png"/><Relationship Id="rId10" Type="http://schemas.openxmlformats.org/officeDocument/2006/relationships/image" Target="../media/image8.gif"/><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4.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image" Target="../media/image20.gif"/><Relationship Id="rId5" Type="http://schemas.openxmlformats.org/officeDocument/2006/relationships/image" Target="../media/image19.jpeg"/><Relationship Id="rId4" Type="http://schemas.openxmlformats.org/officeDocument/2006/relationships/image" Target="../media/image13.gif"/></Relationships>
</file>

<file path=ppt/slides/_rels/slide6.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9.gif"/></Relationships>
</file>

<file path=ppt/slides/_rels/slide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6.jpeg"/><Relationship Id="rId1" Type="http://schemas.openxmlformats.org/officeDocument/2006/relationships/slideLayout" Target="../slideLayouts/slideLayout2.xml"/><Relationship Id="rId5" Type="http://schemas.openxmlformats.org/officeDocument/2006/relationships/image" Target="../media/image28.gif"/><Relationship Id="rId4" Type="http://schemas.openxmlformats.org/officeDocument/2006/relationships/image" Target="../media/image27.jpeg"/></Relationships>
</file>

<file path=ppt/slides/_rels/slide9.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jpeg"/><Relationship Id="rId1" Type="http://schemas.openxmlformats.org/officeDocument/2006/relationships/slideLayout" Target="../slideLayouts/slideLayout2.xml"/><Relationship Id="rId4" Type="http://schemas.openxmlformats.org/officeDocument/2006/relationships/image" Target="../media/image9.gif"/></Relationships>
</file>

<file path=ppt/slides/_rels/slide1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gif"/><Relationship Id="rId7" Type="http://schemas.openxmlformats.org/officeDocument/2006/relationships/image" Target="../media/image37.jpeg"/><Relationship Id="rId2" Type="http://schemas.openxmlformats.org/officeDocument/2006/relationships/image" Target="../media/image33.jpeg"/><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1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9.gif"/></Relationships>
</file>

<file path=ppt/slides/_rels/slide1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2.xml"/><Relationship Id="rId4" Type="http://schemas.openxmlformats.org/officeDocument/2006/relationships/image" Target="../media/image42.gif"/></Relationships>
</file>

<file path=ppt/slides/_rels/slide1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15.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image" Target="../media/image46.jpeg"/><Relationship Id="rId1" Type="http://schemas.openxmlformats.org/officeDocument/2006/relationships/slideLayout" Target="../slideLayouts/slideLayout2.xml"/><Relationship Id="rId5" Type="http://schemas.openxmlformats.org/officeDocument/2006/relationships/image" Target="../media/image49.png"/><Relationship Id="rId4" Type="http://schemas.openxmlformats.org/officeDocument/2006/relationships/image" Target="../media/image48.png"/></Relationships>
</file>

<file path=ppt/slides/_rels/slide16.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50.jpeg"/><Relationship Id="rId1" Type="http://schemas.openxmlformats.org/officeDocument/2006/relationships/slideLayout" Target="../slideLayouts/slideLayout2.xml"/><Relationship Id="rId4" Type="http://schemas.openxmlformats.org/officeDocument/2006/relationships/image" Target="../media/image51.jpeg"/></Relationships>
</file>

<file path=ppt/slides/_rels/slide17.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52.jpeg"/><Relationship Id="rId1" Type="http://schemas.openxmlformats.org/officeDocument/2006/relationships/slideLayout" Target="../slideLayouts/slideLayout2.xml"/><Relationship Id="rId6" Type="http://schemas.openxmlformats.org/officeDocument/2006/relationships/image" Target="../media/image55.png"/><Relationship Id="rId5" Type="http://schemas.openxmlformats.org/officeDocument/2006/relationships/image" Target="../media/image54.gif"/><Relationship Id="rId4" Type="http://schemas.openxmlformats.org/officeDocument/2006/relationships/image" Target="../media/image53.jpeg"/></Relationships>
</file>

<file path=ppt/slides/_rels/slide1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56.jpeg"/><Relationship Id="rId1" Type="http://schemas.openxmlformats.org/officeDocument/2006/relationships/slideLayout" Target="../slideLayouts/slideLayout2.xml"/><Relationship Id="rId5" Type="http://schemas.openxmlformats.org/officeDocument/2006/relationships/image" Target="../media/image57.jpeg"/><Relationship Id="rId4" Type="http://schemas.openxmlformats.org/officeDocument/2006/relationships/image" Target="../media/image13.gif"/></Relationships>
</file>

<file path=ppt/slides/_rels/slide1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eg"/><Relationship Id="rId1" Type="http://schemas.openxmlformats.org/officeDocument/2006/relationships/slideLayout" Target="../slideLayouts/slideLayout2.xml"/><Relationship Id="rId4" Type="http://schemas.openxmlformats.org/officeDocument/2006/relationships/image" Target="../media/image9.gif"/></Relationships>
</file>

<file path=ppt/slides/_rels/slide2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2.xml"/><Relationship Id="rId5" Type="http://schemas.openxmlformats.org/officeDocument/2006/relationships/image" Target="../media/image63.gif"/><Relationship Id="rId4" Type="http://schemas.openxmlformats.org/officeDocument/2006/relationships/image" Target="../media/image62.jpeg"/></Relationships>
</file>

<file path=ppt/slides/_rels/slide21.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hyperlink" Target="https://vk.com/mispps" TargetMode="External"/><Relationship Id="rId3" Type="http://schemas.openxmlformats.org/officeDocument/2006/relationships/image" Target="../media/image64.png"/><Relationship Id="rId7" Type="http://schemas.openxmlformats.org/officeDocument/2006/relationships/hyperlink" Target="https://www.facebook.com/mispps" TargetMode="External"/><Relationship Id="rId12" Type="http://schemas.openxmlformats.org/officeDocument/2006/relationships/image" Target="../media/image6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6.png"/><Relationship Id="rId11" Type="http://schemas.openxmlformats.org/officeDocument/2006/relationships/hyperlink" Target="https://plus.google.com/+Mispps/" TargetMode="External"/><Relationship Id="rId5" Type="http://schemas.openxmlformats.org/officeDocument/2006/relationships/image" Target="../media/image65.png"/><Relationship Id="rId10" Type="http://schemas.openxmlformats.org/officeDocument/2006/relationships/image" Target="../media/image6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endParaRPr lang="es-ES"/>
          </a:p>
        </p:txBody>
      </p:sp>
      <p:sp>
        <p:nvSpPr>
          <p:cNvPr id="2051" name="Rectangle 3"/>
          <p:cNvSpPr>
            <a:spLocks noGrp="1" noChangeArrowheads="1"/>
          </p:cNvSpPr>
          <p:nvPr>
            <p:ph type="subTitle" idx="1"/>
          </p:nvPr>
        </p:nvSpPr>
        <p:spPr/>
        <p:txBody>
          <a:bodyPr/>
          <a:lstStyle/>
          <a:p>
            <a:endParaRPr lang="es-ES"/>
          </a:p>
        </p:txBody>
      </p:sp>
      <p:pic>
        <p:nvPicPr>
          <p:cNvPr id="2052" name="Picture 4" descr="20662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278938" cy="6958013"/>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0_f01eb_c85d6a76_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3800" y="4800600"/>
            <a:ext cx="887413" cy="695325"/>
          </a:xfrm>
          <a:prstGeom prst="rect">
            <a:avLst/>
          </a:prstGeom>
          <a:noFill/>
          <a:extLst>
            <a:ext uri="{909E8E84-426E-40DD-AFC4-6F175D3DCCD1}">
              <a14:hiddenFill xmlns:a14="http://schemas.microsoft.com/office/drawing/2010/main">
                <a:solidFill>
                  <a:srgbClr val="FFFFFF"/>
                </a:solidFill>
              </a14:hiddenFill>
            </a:ext>
          </a:extLst>
        </p:spPr>
      </p:pic>
      <p:pic>
        <p:nvPicPr>
          <p:cNvPr id="2055" name="Bria2772.wav">
            <a:hlinkClick r:id="" action="ppaction://media"/>
          </p:cNvPr>
          <p:cNvPicPr>
            <a:picLocks noRot="1" noChangeAspect="1" noChangeArrowheads="1"/>
          </p:cNvPicPr>
          <p:nvPr>
            <a:wavAudioFile r:embed="rId1" name="Brian Adams, Sting, Rod Steward - All for love.wav"/>
          </p:nvPr>
        </p:nvPicPr>
        <p:blipFill>
          <a:blip r:embed="rId5">
            <a:extLst>
              <a:ext uri="{28A0092B-C50C-407E-A947-70E740481C1C}">
                <a14:useLocalDpi xmlns:a14="http://schemas.microsoft.com/office/drawing/2010/main" val="0"/>
              </a:ext>
            </a:extLst>
          </a:blip>
          <a:srcRect/>
          <a:stretch>
            <a:fillRect/>
          </a:stretch>
        </p:blipFill>
        <p:spPr bwMode="auto">
          <a:xfrm>
            <a:off x="0" y="6553200"/>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2056" name="WordArt 8"/>
          <p:cNvSpPr>
            <a:spLocks noChangeArrowheads="1" noChangeShapeType="1" noTextEdit="1"/>
          </p:cNvSpPr>
          <p:nvPr/>
        </p:nvSpPr>
        <p:spPr bwMode="auto">
          <a:xfrm>
            <a:off x="2514600" y="685800"/>
            <a:ext cx="2514600" cy="781050"/>
          </a:xfrm>
          <a:prstGeom prst="rect">
            <a:avLst/>
          </a:prstGeom>
        </p:spPr>
        <p:txBody>
          <a:bodyPr wrap="none" fromWordArt="1">
            <a:prstTxWarp prst="textPlain">
              <a:avLst>
                <a:gd name="adj" fmla="val 50000"/>
              </a:avLst>
            </a:prstTxWarp>
          </a:bodyPr>
          <a:lstStyle/>
          <a:p>
            <a:pPr algn="ctr"/>
            <a:r>
              <a:rPr lang="es-ES" sz="4800" b="1" kern="10" spc="960">
                <a:ln w="9525">
                  <a:pattFill prst="lgConfetti">
                    <a:fgClr>
                      <a:srgbClr val="FECACA"/>
                    </a:fgClr>
                    <a:bgClr>
                      <a:srgbClr val="FFFFFF"/>
                    </a:bgClr>
                  </a:pattFill>
                  <a:round/>
                  <a:headEnd/>
                  <a:tailEnd/>
                </a:ln>
                <a:solidFill>
                  <a:srgbClr val="FF0000"/>
                </a:solidFill>
                <a:effectLst>
                  <a:outerShdw dist="45791" dir="3378596" algn="ctr" rotWithShape="0">
                    <a:srgbClr val="4D4D4D">
                      <a:alpha val="80000"/>
                    </a:srgbClr>
                  </a:outerShdw>
                </a:effectLst>
                <a:latin typeface="Blackadder ITC"/>
              </a:rPr>
              <a:t>All  for  love</a:t>
            </a:r>
          </a:p>
        </p:txBody>
      </p:sp>
      <p:pic>
        <p:nvPicPr>
          <p:cNvPr id="2059" name="Picture 11" descr="160125035010810721392401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43200" y="1143000"/>
            <a:ext cx="1892300" cy="1801813"/>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sampanie"/>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2286000" y="3886200"/>
            <a:ext cx="768350" cy="137160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r90l0lkl"/>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4267200" y="2286000"/>
            <a:ext cx="2266950" cy="2757488"/>
          </a:xfrm>
          <a:prstGeom prst="rect">
            <a:avLst/>
          </a:prstGeom>
          <a:noFill/>
          <a:extLst>
            <a:ext uri="{909E8E84-426E-40DD-AFC4-6F175D3DCCD1}">
              <a14:hiddenFill xmlns:a14="http://schemas.microsoft.com/office/drawing/2010/main">
                <a:solidFill>
                  <a:srgbClr val="FFFFFF"/>
                </a:solidFill>
              </a14:hiddenFill>
            </a:ext>
          </a:extLst>
        </p:spPr>
      </p:pic>
      <p:pic>
        <p:nvPicPr>
          <p:cNvPr id="2063" name="Picture 15" descr="0cbeb36d"/>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819400" y="3505200"/>
            <a:ext cx="1325563" cy="1701800"/>
          </a:xfrm>
          <a:prstGeom prst="rect">
            <a:avLst/>
          </a:prstGeom>
          <a:noFill/>
          <a:extLst>
            <a:ext uri="{909E8E84-426E-40DD-AFC4-6F175D3DCCD1}">
              <a14:hiddenFill xmlns:a14="http://schemas.microsoft.com/office/drawing/2010/main">
                <a:solidFill>
                  <a:srgbClr val="FFFFFF"/>
                </a:solidFill>
              </a14:hiddenFill>
            </a:ext>
          </a:extLst>
        </p:spPr>
      </p:pic>
      <p:pic>
        <p:nvPicPr>
          <p:cNvPr id="2065" name="Picture 17" descr="COEURS"/>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a:off x="3048000" y="1371600"/>
            <a:ext cx="1719263" cy="1719263"/>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J"/>
          <p:cNvPicPr>
            <a:picLocks noChangeAspect="1" noChangeArrowheads="1" noCrop="1"/>
          </p:cNvPicPr>
          <p:nvPr/>
        </p:nvPicPr>
        <p:blipFill>
          <a:blip r:embed="rId11">
            <a:extLst>
              <a:ext uri="{28A0092B-C50C-407E-A947-70E740481C1C}">
                <a14:useLocalDpi xmlns:a14="http://schemas.microsoft.com/office/drawing/2010/main" val="0"/>
              </a:ext>
            </a:extLst>
          </a:blip>
          <a:srcRect/>
          <a:stretch>
            <a:fillRect/>
          </a:stretch>
        </p:blipFill>
        <p:spPr bwMode="auto">
          <a:xfrm>
            <a:off x="3795713" y="5329238"/>
            <a:ext cx="5348287" cy="15287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1200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withEffect">
                                  <p:stCondLst>
                                    <p:cond delay="0"/>
                                  </p:stCondLst>
                                  <p:childTnLst>
                                    <p:cmd type="call" cmd="playFrom(0.0)">
                                      <p:cBhvr>
                                        <p:cTn id="6" dur="1" fill="hold"/>
                                        <p:tgtEl>
                                          <p:spTgt spid="2055"/>
                                        </p:tgtEl>
                                      </p:cBhvr>
                                    </p:cmd>
                                  </p:childTnLst>
                                </p:cTn>
                              </p:par>
                              <p:par>
                                <p:cTn id="7" presetID="23" presetClass="entr" presetSubtype="16" fill="hold" grpId="0" nodeType="withEffect">
                                  <p:stCondLst>
                                    <p:cond delay="0"/>
                                  </p:stCondLst>
                                  <p:childTnLst>
                                    <p:set>
                                      <p:cBhvr>
                                        <p:cTn id="8" dur="1" fill="hold">
                                          <p:stCondLst>
                                            <p:cond delay="0"/>
                                          </p:stCondLst>
                                        </p:cTn>
                                        <p:tgtEl>
                                          <p:spTgt spid="2056"/>
                                        </p:tgtEl>
                                        <p:attrNameLst>
                                          <p:attrName>style.visibility</p:attrName>
                                        </p:attrNameLst>
                                      </p:cBhvr>
                                      <p:to>
                                        <p:strVal val="visible"/>
                                      </p:to>
                                    </p:set>
                                    <p:anim calcmode="lin" valueType="num">
                                      <p:cBhvr>
                                        <p:cTn id="9" dur="7000" fill="hold"/>
                                        <p:tgtEl>
                                          <p:spTgt spid="2056"/>
                                        </p:tgtEl>
                                        <p:attrNameLst>
                                          <p:attrName>ppt_w</p:attrName>
                                        </p:attrNameLst>
                                      </p:cBhvr>
                                      <p:tavLst>
                                        <p:tav tm="0">
                                          <p:val>
                                            <p:fltVal val="0"/>
                                          </p:val>
                                        </p:tav>
                                        <p:tav tm="100000">
                                          <p:val>
                                            <p:strVal val="#ppt_w"/>
                                          </p:val>
                                        </p:tav>
                                      </p:tavLst>
                                    </p:anim>
                                    <p:anim calcmode="lin" valueType="num">
                                      <p:cBhvr>
                                        <p:cTn id="10" dur="7000" fill="hold"/>
                                        <p:tgtEl>
                                          <p:spTgt spid="2056"/>
                                        </p:tgtEl>
                                        <p:attrNameLst>
                                          <p:attrName>ppt_h</p:attrName>
                                        </p:attrNameLst>
                                      </p:cBhvr>
                                      <p:tavLst>
                                        <p:tav tm="0">
                                          <p:val>
                                            <p:fltVal val="0"/>
                                          </p:val>
                                        </p:tav>
                                        <p:tav tm="100000">
                                          <p:val>
                                            <p:strVal val="#ppt_h"/>
                                          </p:val>
                                        </p:tav>
                                      </p:tavLst>
                                    </p:anim>
                                  </p:childTnLst>
                                </p:cTn>
                              </p:par>
                              <p:par>
                                <p:cTn id="11" presetID="23" presetClass="entr" presetSubtype="16" fill="hold" nodeType="withEffect">
                                  <p:stCondLst>
                                    <p:cond delay="0"/>
                                  </p:stCondLst>
                                  <p:childTnLst>
                                    <p:set>
                                      <p:cBhvr>
                                        <p:cTn id="12" dur="1" fill="hold">
                                          <p:stCondLst>
                                            <p:cond delay="0"/>
                                          </p:stCondLst>
                                        </p:cTn>
                                        <p:tgtEl>
                                          <p:spTgt spid="2066"/>
                                        </p:tgtEl>
                                        <p:attrNameLst>
                                          <p:attrName>style.visibility</p:attrName>
                                        </p:attrNameLst>
                                      </p:cBhvr>
                                      <p:to>
                                        <p:strVal val="visible"/>
                                      </p:to>
                                    </p:set>
                                    <p:anim calcmode="lin" valueType="num">
                                      <p:cBhvr>
                                        <p:cTn id="13" dur="7000" fill="hold"/>
                                        <p:tgtEl>
                                          <p:spTgt spid="2066"/>
                                        </p:tgtEl>
                                        <p:attrNameLst>
                                          <p:attrName>ppt_w</p:attrName>
                                        </p:attrNameLst>
                                      </p:cBhvr>
                                      <p:tavLst>
                                        <p:tav tm="0">
                                          <p:val>
                                            <p:fltVal val="0"/>
                                          </p:val>
                                        </p:tav>
                                        <p:tav tm="100000">
                                          <p:val>
                                            <p:strVal val="#ppt_w"/>
                                          </p:val>
                                        </p:tav>
                                      </p:tavLst>
                                    </p:anim>
                                    <p:anim calcmode="lin" valueType="num">
                                      <p:cBhvr>
                                        <p:cTn id="14" dur="7000" fill="hold"/>
                                        <p:tgtEl>
                                          <p:spTgt spid="206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15" repeatCount="indefinite" fill="remove" display="0">
                  <p:stCondLst>
                    <p:cond delay="indefinite"/>
                  </p:stCondLst>
                  <p:endCondLst>
                    <p:cond evt="onPrev" delay="0">
                      <p:tgtEl>
                        <p:sldTgt/>
                      </p:tgtEl>
                    </p:cond>
                    <p:cond evt="onStopAudio" delay="0">
                      <p:tgtEl>
                        <p:sldTgt/>
                      </p:tgtEl>
                    </p:cond>
                  </p:endCondLst>
                </p:cTn>
                <p:tgtEl>
                  <p:spTgt spid="2055"/>
                </p:tgtEl>
              </p:cMediaNode>
            </p:audio>
          </p:childTnLst>
        </p:cTn>
      </p:par>
    </p:tnLst>
    <p:bldLst>
      <p:bldP spid="205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endParaRPr lang="es-ES"/>
          </a:p>
        </p:txBody>
      </p:sp>
      <p:sp>
        <p:nvSpPr>
          <p:cNvPr id="4099" name="Rectangle 3"/>
          <p:cNvSpPr>
            <a:spLocks noGrp="1" noChangeArrowheads="1"/>
          </p:cNvSpPr>
          <p:nvPr>
            <p:ph type="body" idx="1"/>
          </p:nvPr>
        </p:nvSpPr>
        <p:spPr/>
        <p:txBody>
          <a:bodyPr/>
          <a:lstStyle/>
          <a:p>
            <a:endParaRPr lang="es-ES"/>
          </a:p>
        </p:txBody>
      </p:sp>
      <p:pic>
        <p:nvPicPr>
          <p:cNvPr id="4102" name="Picture 6" descr="ww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23375" cy="6918325"/>
          </a:xfrm>
          <a:prstGeom prst="rect">
            <a:avLst/>
          </a:prstGeom>
          <a:noFill/>
          <a:extLst>
            <a:ext uri="{909E8E84-426E-40DD-AFC4-6F175D3DCCD1}">
              <a14:hiddenFill xmlns:a14="http://schemas.microsoft.com/office/drawing/2010/main">
                <a:solidFill>
                  <a:srgbClr val="FFFFFF"/>
                </a:solidFill>
              </a14:hiddenFill>
            </a:ext>
          </a:extLst>
        </p:spPr>
      </p:pic>
      <p:sp>
        <p:nvSpPr>
          <p:cNvPr id="4103" name="Text Box 7"/>
          <p:cNvSpPr txBox="1">
            <a:spLocks noChangeArrowheads="1"/>
          </p:cNvSpPr>
          <p:nvPr/>
        </p:nvSpPr>
        <p:spPr bwMode="auto">
          <a:xfrm>
            <a:off x="1066800" y="304800"/>
            <a:ext cx="41148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000" b="1">
                <a:solidFill>
                  <a:srgbClr val="C42F00"/>
                </a:solidFill>
                <a:latin typeface="Courgette" pitchFamily="2" charset="0"/>
              </a:rPr>
              <a:t>La Saint-Valentin est arrivée ! </a:t>
            </a:r>
          </a:p>
        </p:txBody>
      </p:sp>
      <p:pic>
        <p:nvPicPr>
          <p:cNvPr id="4104" name="Picture 8" descr="Valentines-Day-Wallpapers-1-1024x76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242425" cy="69326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12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withEffect">
                                  <p:stCondLst>
                                    <p:cond delay="2500"/>
                                  </p:stCondLst>
                                  <p:childTnLst>
                                    <p:set>
                                      <p:cBhvr>
                                        <p:cTn id="6" dur="1" fill="hold">
                                          <p:stCondLst>
                                            <p:cond delay="0"/>
                                          </p:stCondLst>
                                        </p:cTn>
                                        <p:tgtEl>
                                          <p:spTgt spid="4104"/>
                                        </p:tgtEl>
                                        <p:attrNameLst>
                                          <p:attrName>style.visibility</p:attrName>
                                        </p:attrNameLst>
                                      </p:cBhvr>
                                      <p:to>
                                        <p:strVal val="visible"/>
                                      </p:to>
                                    </p:set>
                                    <p:animEffect transition="in" filter="box(in)">
                                      <p:cBhvr>
                                        <p:cTn id="7" dur="7000"/>
                                        <p:tgtEl>
                                          <p:spTgt spid="4104"/>
                                        </p:tgtEl>
                                      </p:cBhvr>
                                    </p:animEffect>
                                  </p:childTnLst>
                                </p:cTn>
                              </p:par>
                              <p:par>
                                <p:cTn id="8" presetID="17" presetClass="entr" presetSubtype="1" fill="hold" nodeType="withEffect">
                                  <p:stCondLst>
                                    <p:cond delay="2500"/>
                                  </p:stCondLst>
                                  <p:childTnLst>
                                    <p:set>
                                      <p:cBhvr>
                                        <p:cTn id="9" dur="1" fill="hold">
                                          <p:stCondLst>
                                            <p:cond delay="0"/>
                                          </p:stCondLst>
                                        </p:cTn>
                                        <p:tgtEl>
                                          <p:spTgt spid="4104"/>
                                        </p:tgtEl>
                                        <p:attrNameLst>
                                          <p:attrName>style.visibility</p:attrName>
                                        </p:attrNameLst>
                                      </p:cBhvr>
                                      <p:to>
                                        <p:strVal val="visible"/>
                                      </p:to>
                                    </p:set>
                                    <p:anim calcmode="lin" valueType="num">
                                      <p:cBhvr>
                                        <p:cTn id="10" dur="5000" fill="hold"/>
                                        <p:tgtEl>
                                          <p:spTgt spid="4104"/>
                                        </p:tgtEl>
                                        <p:attrNameLst>
                                          <p:attrName>ppt_x</p:attrName>
                                        </p:attrNameLst>
                                      </p:cBhvr>
                                      <p:tavLst>
                                        <p:tav tm="0">
                                          <p:val>
                                            <p:strVal val="#ppt_x"/>
                                          </p:val>
                                        </p:tav>
                                        <p:tav tm="100000">
                                          <p:val>
                                            <p:strVal val="#ppt_x"/>
                                          </p:val>
                                        </p:tav>
                                      </p:tavLst>
                                    </p:anim>
                                    <p:anim calcmode="lin" valueType="num">
                                      <p:cBhvr>
                                        <p:cTn id="11" dur="5000" fill="hold"/>
                                        <p:tgtEl>
                                          <p:spTgt spid="4104"/>
                                        </p:tgtEl>
                                        <p:attrNameLst>
                                          <p:attrName>ppt_y</p:attrName>
                                        </p:attrNameLst>
                                      </p:cBhvr>
                                      <p:tavLst>
                                        <p:tav tm="0">
                                          <p:val>
                                            <p:strVal val="#ppt_y-#ppt_h/2"/>
                                          </p:val>
                                        </p:tav>
                                        <p:tav tm="100000">
                                          <p:val>
                                            <p:strVal val="#ppt_y"/>
                                          </p:val>
                                        </p:tav>
                                      </p:tavLst>
                                    </p:anim>
                                    <p:anim calcmode="lin" valueType="num">
                                      <p:cBhvr>
                                        <p:cTn id="12" dur="5000" fill="hold"/>
                                        <p:tgtEl>
                                          <p:spTgt spid="4104"/>
                                        </p:tgtEl>
                                        <p:attrNameLst>
                                          <p:attrName>ppt_w</p:attrName>
                                        </p:attrNameLst>
                                      </p:cBhvr>
                                      <p:tavLst>
                                        <p:tav tm="0">
                                          <p:val>
                                            <p:strVal val="#ppt_w"/>
                                          </p:val>
                                        </p:tav>
                                        <p:tav tm="100000">
                                          <p:val>
                                            <p:strVal val="#ppt_w"/>
                                          </p:val>
                                        </p:tav>
                                      </p:tavLst>
                                    </p:anim>
                                    <p:anim calcmode="lin" valueType="num">
                                      <p:cBhvr>
                                        <p:cTn id="13" dur="5000" fill="hold"/>
                                        <p:tgtEl>
                                          <p:spTgt spid="410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endParaRPr lang="es-ES"/>
          </a:p>
        </p:txBody>
      </p:sp>
      <p:sp>
        <p:nvSpPr>
          <p:cNvPr id="6147" name="Rectangle 3"/>
          <p:cNvSpPr>
            <a:spLocks noGrp="1" noChangeArrowheads="1"/>
          </p:cNvSpPr>
          <p:nvPr>
            <p:ph type="body" idx="1"/>
          </p:nvPr>
        </p:nvSpPr>
        <p:spPr/>
        <p:txBody>
          <a:bodyPr/>
          <a:lstStyle/>
          <a:p>
            <a:endParaRPr lang="es-ES"/>
          </a:p>
        </p:txBody>
      </p:sp>
      <p:pic>
        <p:nvPicPr>
          <p:cNvPr id="6148" name="Picture 4" descr="red-rose-64200"/>
          <p:cNvPicPr>
            <a:picLocks noChangeAspect="1" noChangeArrowheads="1"/>
          </p:cNvPicPr>
          <p:nvPr/>
        </p:nvPicPr>
        <p:blipFill>
          <a:blip r:embed="rId2">
            <a:lum bright="-4000" contrast="6000"/>
            <a:extLst>
              <a:ext uri="{28A0092B-C50C-407E-A947-70E740481C1C}">
                <a14:useLocalDpi xmlns:a14="http://schemas.microsoft.com/office/drawing/2010/main" val="0"/>
              </a:ext>
            </a:extLst>
          </a:blip>
          <a:srcRect/>
          <a:stretch>
            <a:fillRect/>
          </a:stretch>
        </p:blipFill>
        <p:spPr bwMode="auto">
          <a:xfrm>
            <a:off x="0" y="0"/>
            <a:ext cx="9250363" cy="6940550"/>
          </a:xfrm>
          <a:prstGeom prst="rect">
            <a:avLst/>
          </a:prstGeom>
          <a:noFill/>
          <a:extLst>
            <a:ext uri="{909E8E84-426E-40DD-AFC4-6F175D3DCCD1}">
              <a14:hiddenFill xmlns:a14="http://schemas.microsoft.com/office/drawing/2010/main">
                <a:solidFill>
                  <a:srgbClr val="FFFFFF"/>
                </a:solidFill>
              </a14:hiddenFill>
            </a:ext>
          </a:extLst>
        </p:spPr>
      </p:pic>
      <p:sp>
        <p:nvSpPr>
          <p:cNvPr id="6149" name="Text Box 5"/>
          <p:cNvSpPr txBox="1">
            <a:spLocks noChangeArrowheads="1"/>
          </p:cNvSpPr>
          <p:nvPr/>
        </p:nvSpPr>
        <p:spPr bwMode="auto">
          <a:xfrm>
            <a:off x="228600" y="457200"/>
            <a:ext cx="4038600" cy="2225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000" b="1">
                <a:solidFill>
                  <a:srgbClr val="C42F00"/>
                </a:solidFill>
                <a:latin typeface="Courgette" pitchFamily="2" charset="0"/>
              </a:rPr>
              <a:t>Voici une rose pour ton amitié</a:t>
            </a:r>
            <a:br>
              <a:rPr lang="en-US" sz="2000" b="1">
                <a:solidFill>
                  <a:srgbClr val="C42F00"/>
                </a:solidFill>
                <a:latin typeface="Courgette" pitchFamily="2" charset="0"/>
              </a:rPr>
            </a:br>
            <a:r>
              <a:rPr lang="en-US" sz="2000" b="1">
                <a:solidFill>
                  <a:srgbClr val="C42F00"/>
                </a:solidFill>
                <a:latin typeface="Courgette" pitchFamily="2" charset="0"/>
              </a:rPr>
              <a:t>Car tu es un/e ami/e formidable</a:t>
            </a:r>
            <a:br>
              <a:rPr lang="en-US" sz="2000" b="1">
                <a:solidFill>
                  <a:srgbClr val="C42F00"/>
                </a:solidFill>
                <a:latin typeface="Courgette" pitchFamily="2" charset="0"/>
              </a:rPr>
            </a:br>
            <a:r>
              <a:rPr lang="en-US" sz="2000" b="1">
                <a:solidFill>
                  <a:srgbClr val="C42F00"/>
                </a:solidFill>
                <a:latin typeface="Courgette" pitchFamily="2" charset="0"/>
              </a:rPr>
              <a:t>Je voulais te prouver combien </a:t>
            </a:r>
            <a:br>
              <a:rPr lang="en-US" sz="2000" b="1">
                <a:solidFill>
                  <a:srgbClr val="C42F00"/>
                </a:solidFill>
                <a:latin typeface="Courgette" pitchFamily="2" charset="0"/>
              </a:rPr>
            </a:br>
            <a:r>
              <a:rPr lang="en-US" sz="2000" b="1">
                <a:solidFill>
                  <a:srgbClr val="C42F00"/>
                </a:solidFill>
                <a:latin typeface="Courgette" pitchFamily="2" charset="0"/>
              </a:rPr>
              <a:t>tu es important/e a mes yeux.</a:t>
            </a:r>
            <a:br>
              <a:rPr lang="en-US" sz="2000" b="1">
                <a:solidFill>
                  <a:srgbClr val="C42F00"/>
                </a:solidFill>
                <a:latin typeface="Courgette" pitchFamily="2" charset="0"/>
              </a:rPr>
            </a:br>
            <a:r>
              <a:rPr lang="en-US" sz="2000" b="1">
                <a:solidFill>
                  <a:srgbClr val="C42F00"/>
                </a:solidFill>
                <a:latin typeface="Courgette" pitchFamily="2" charset="0"/>
              </a:rPr>
              <a:t/>
            </a:r>
            <a:br>
              <a:rPr lang="en-US" sz="2000" b="1">
                <a:solidFill>
                  <a:srgbClr val="C42F00"/>
                </a:solidFill>
                <a:latin typeface="Courgette" pitchFamily="2" charset="0"/>
              </a:rPr>
            </a:br>
            <a:r>
              <a:rPr lang="en-US" sz="2000" b="1">
                <a:solidFill>
                  <a:srgbClr val="C42F00"/>
                </a:solidFill>
                <a:latin typeface="Courgette" pitchFamily="2" charset="0"/>
              </a:rPr>
              <a:t/>
            </a:r>
            <a:br>
              <a:rPr lang="en-US" sz="2000" b="1">
                <a:solidFill>
                  <a:srgbClr val="C42F00"/>
                </a:solidFill>
                <a:latin typeface="Courgette" pitchFamily="2" charset="0"/>
              </a:rPr>
            </a:br>
            <a:endParaRPr lang="en-US" sz="2000" b="1">
              <a:solidFill>
                <a:srgbClr val="C42F00"/>
              </a:solidFill>
              <a:latin typeface="Courgette" pitchFamily="2" charset="0"/>
            </a:endParaRPr>
          </a:p>
        </p:txBody>
      </p:sp>
      <p:sp>
        <p:nvSpPr>
          <p:cNvPr id="6150" name="Text Box 6"/>
          <p:cNvSpPr txBox="1">
            <a:spLocks noChangeArrowheads="1"/>
          </p:cNvSpPr>
          <p:nvPr/>
        </p:nvSpPr>
        <p:spPr bwMode="auto">
          <a:xfrm>
            <a:off x="5334000" y="6248400"/>
            <a:ext cx="32004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000" b="1">
                <a:solidFill>
                  <a:srgbClr val="C42F00"/>
                </a:solidFill>
                <a:latin typeface="Courgette" pitchFamily="2" charset="0"/>
              </a:rPr>
              <a:t>Joyeuse St-Valentin !</a:t>
            </a:r>
          </a:p>
        </p:txBody>
      </p:sp>
      <p:pic>
        <p:nvPicPr>
          <p:cNvPr id="6154" name="Picture 10" descr="click"/>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6324600"/>
            <a:ext cx="301625" cy="301625"/>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116041"/>
          <p:cNvPicPr>
            <a:picLocks noChangeAspect="1" noChangeArrowheads="1"/>
          </p:cNvPicPr>
          <p:nvPr/>
        </p:nvPicPr>
        <p:blipFill>
          <a:blip r:embed="rId4">
            <a:lum bright="-4000" contrast="4000"/>
            <a:extLst>
              <a:ext uri="{28A0092B-C50C-407E-A947-70E740481C1C}">
                <a14:useLocalDpi xmlns:a14="http://schemas.microsoft.com/office/drawing/2010/main" val="0"/>
              </a:ext>
            </a:extLst>
          </a:blip>
          <a:srcRect/>
          <a:stretch>
            <a:fillRect/>
          </a:stretch>
        </p:blipFill>
        <p:spPr bwMode="auto">
          <a:xfrm>
            <a:off x="0" y="0"/>
            <a:ext cx="9259888" cy="69453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xit" presetSubtype="0" fill="hold" nodeType="withEffect">
                                  <p:stCondLst>
                                    <p:cond delay="2500"/>
                                  </p:stCondLst>
                                  <p:childTnLst>
                                    <p:anim calcmode="lin" valueType="num">
                                      <p:cBhvr>
                                        <p:cTn id="6" dur="7000"/>
                                        <p:tgtEl>
                                          <p:spTgt spid="6156"/>
                                        </p:tgtEl>
                                        <p:attrNameLst>
                                          <p:attrName>ppt_x</p:attrName>
                                        </p:attrNameLst>
                                      </p:cBhvr>
                                      <p:tavLst>
                                        <p:tav tm="0">
                                          <p:val>
                                            <p:strVal val="ppt_x"/>
                                          </p:val>
                                        </p:tav>
                                        <p:tav tm="100000">
                                          <p:val>
                                            <p:strVal val="ppt_x-.2"/>
                                          </p:val>
                                        </p:tav>
                                      </p:tavLst>
                                    </p:anim>
                                    <p:anim calcmode="lin" valueType="num">
                                      <p:cBhvr>
                                        <p:cTn id="7" dur="7000"/>
                                        <p:tgtEl>
                                          <p:spTgt spid="6156"/>
                                        </p:tgtEl>
                                        <p:attrNameLst>
                                          <p:attrName>ppt_y</p:attrName>
                                        </p:attrNameLst>
                                      </p:cBhvr>
                                      <p:tavLst>
                                        <p:tav tm="0">
                                          <p:val>
                                            <p:strVal val="ppt_y"/>
                                          </p:val>
                                        </p:tav>
                                        <p:tav tm="100000">
                                          <p:val>
                                            <p:strVal val="ppt_y"/>
                                          </p:val>
                                        </p:tav>
                                      </p:tavLst>
                                    </p:anim>
                                    <p:animEffect transition="out" filter="fade">
                                      <p:cBhvr>
                                        <p:cTn id="8" dur="7000"/>
                                        <p:tgtEl>
                                          <p:spTgt spid="6156"/>
                                        </p:tgtEl>
                                      </p:cBhvr>
                                    </p:animEffect>
                                    <p:set>
                                      <p:cBhvr>
                                        <p:cTn id="9" dur="1" fill="hold">
                                          <p:stCondLst>
                                            <p:cond delay="6999"/>
                                          </p:stCondLst>
                                        </p:cTn>
                                        <p:tgtEl>
                                          <p:spTgt spid="615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endParaRPr lang="es-ES"/>
          </a:p>
        </p:txBody>
      </p:sp>
      <p:sp>
        <p:nvSpPr>
          <p:cNvPr id="5123" name="Rectangle 3"/>
          <p:cNvSpPr>
            <a:spLocks noGrp="1" noChangeArrowheads="1"/>
          </p:cNvSpPr>
          <p:nvPr>
            <p:ph type="body" idx="1"/>
          </p:nvPr>
        </p:nvSpPr>
        <p:spPr/>
        <p:txBody>
          <a:bodyPr/>
          <a:lstStyle/>
          <a:p>
            <a:endParaRPr lang="es-ES"/>
          </a:p>
        </p:txBody>
      </p:sp>
      <p:pic>
        <p:nvPicPr>
          <p:cNvPr id="5127" name="Picture 7" descr="l104065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0363" cy="6937375"/>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2coeursSt"/>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733800" y="3733800"/>
            <a:ext cx="1901825" cy="1901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4000">
    <p:plus/>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endParaRPr lang="es-ES"/>
          </a:p>
        </p:txBody>
      </p:sp>
      <p:sp>
        <p:nvSpPr>
          <p:cNvPr id="8195" name="Rectangle 3"/>
          <p:cNvSpPr>
            <a:spLocks noGrp="1" noChangeArrowheads="1"/>
          </p:cNvSpPr>
          <p:nvPr>
            <p:ph type="body" idx="1"/>
          </p:nvPr>
        </p:nvSpPr>
        <p:spPr/>
        <p:txBody>
          <a:bodyPr/>
          <a:lstStyle/>
          <a:p>
            <a:endParaRPr lang="es-ES"/>
          </a:p>
        </p:txBody>
      </p:sp>
      <p:pic>
        <p:nvPicPr>
          <p:cNvPr id="8196" name="Picture 4" descr="11629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42425" cy="6932613"/>
          </a:xfrm>
          <a:prstGeom prst="rect">
            <a:avLst/>
          </a:prstGeom>
          <a:noFill/>
          <a:extLst>
            <a:ext uri="{909E8E84-426E-40DD-AFC4-6F175D3DCCD1}">
              <a14:hiddenFill xmlns:a14="http://schemas.microsoft.com/office/drawing/2010/main">
                <a:solidFill>
                  <a:srgbClr val="FFFFFF"/>
                </a:solidFill>
              </a14:hiddenFill>
            </a:ext>
          </a:extLst>
        </p:spPr>
      </p:pic>
      <p:sp>
        <p:nvSpPr>
          <p:cNvPr id="8197" name="Text Box 5"/>
          <p:cNvSpPr txBox="1">
            <a:spLocks noChangeArrowheads="1"/>
          </p:cNvSpPr>
          <p:nvPr/>
        </p:nvSpPr>
        <p:spPr bwMode="auto">
          <a:xfrm>
            <a:off x="381000" y="457200"/>
            <a:ext cx="4191000" cy="6116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400" b="1">
                <a:solidFill>
                  <a:srgbClr val="FECACA"/>
                </a:solidFill>
                <a:latin typeface="Courgette" pitchFamily="2" charset="0"/>
              </a:rPr>
              <a:t>Ce Valentin se fait porteur                               de tous les voeux de bonheur qui peuvent aisément déborder de cette splendide journée, puisqu'elle est là pour animer de joie,de rire et de gaieté,tous les coeurs les plus joyeux qui veulent se sentir heureux. </a:t>
            </a:r>
          </a:p>
          <a:p>
            <a:pPr algn="ctr">
              <a:spcBef>
                <a:spcPct val="50000"/>
              </a:spcBef>
            </a:pPr>
            <a:endParaRPr lang="en-US" sz="2400" b="1">
              <a:solidFill>
                <a:srgbClr val="FECACA"/>
              </a:solidFill>
              <a:latin typeface="Courgette" pitchFamily="2" charset="0"/>
            </a:endParaRPr>
          </a:p>
          <a:p>
            <a:pPr algn="ctr">
              <a:spcBef>
                <a:spcPct val="50000"/>
              </a:spcBef>
            </a:pPr>
            <a:endParaRPr lang="en-US" sz="2400" b="1">
              <a:solidFill>
                <a:srgbClr val="FECACA"/>
              </a:solidFill>
              <a:latin typeface="Courgette" pitchFamily="2" charset="0"/>
            </a:endParaRPr>
          </a:p>
          <a:p>
            <a:pPr algn="ctr">
              <a:spcBef>
                <a:spcPct val="50000"/>
              </a:spcBef>
            </a:pPr>
            <a:endParaRPr lang="en-US" sz="2400" b="1">
              <a:solidFill>
                <a:srgbClr val="FECACA"/>
              </a:solidFill>
              <a:latin typeface="Courgette" pitchFamily="2" charset="0"/>
            </a:endParaRPr>
          </a:p>
          <a:p>
            <a:pPr algn="ctr">
              <a:spcBef>
                <a:spcPct val="50000"/>
              </a:spcBef>
            </a:pPr>
            <a:endParaRPr lang="en-US" sz="2400" b="1">
              <a:solidFill>
                <a:srgbClr val="FECACA"/>
              </a:solidFill>
              <a:latin typeface="Courgette" pitchFamily="2" charset="0"/>
            </a:endParaRPr>
          </a:p>
          <a:p>
            <a:pPr algn="ctr">
              <a:spcBef>
                <a:spcPct val="50000"/>
              </a:spcBef>
            </a:pPr>
            <a:r>
              <a:rPr lang="en-US" sz="2400" b="1">
                <a:solidFill>
                  <a:srgbClr val="FECACA"/>
                </a:solidFill>
                <a:latin typeface="Courgette" pitchFamily="2" charset="0"/>
              </a:rPr>
              <a:t>Heureuse Saint-Valentin!</a:t>
            </a:r>
            <a:r>
              <a:rPr lang="en-US" sz="2400">
                <a:solidFill>
                  <a:srgbClr val="FECACA"/>
                </a:solidFill>
                <a:latin typeface="Courgette" pitchFamily="2" charset="0"/>
              </a:rPr>
              <a:t> </a:t>
            </a:r>
          </a:p>
        </p:txBody>
      </p:sp>
      <p:pic>
        <p:nvPicPr>
          <p:cNvPr id="8198" name="Picture 6" descr="1ff332b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4038600"/>
            <a:ext cx="1846263" cy="2024063"/>
          </a:xfrm>
          <a:prstGeom prst="rect">
            <a:avLst/>
          </a:prstGeom>
          <a:noFill/>
          <a:extLst>
            <a:ext uri="{909E8E84-426E-40DD-AFC4-6F175D3DCCD1}">
              <a14:hiddenFill xmlns:a14="http://schemas.microsoft.com/office/drawing/2010/main">
                <a:solidFill>
                  <a:srgbClr val="FFFFFF"/>
                </a:solidFill>
              </a14:hiddenFill>
            </a:ext>
          </a:extLst>
        </p:spPr>
      </p:pic>
      <p:pic>
        <p:nvPicPr>
          <p:cNvPr id="8199" name="Picture 7" descr="click"/>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686800" y="6400800"/>
            <a:ext cx="301625" cy="301625"/>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18469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213850" cy="6911975"/>
          </a:xfrm>
          <a:prstGeom prst="rect">
            <a:avLst/>
          </a:prstGeom>
          <a:noFill/>
          <a:extLst>
            <a:ext uri="{909E8E84-426E-40DD-AFC4-6F175D3DCCD1}">
              <a14:hiddenFill xmlns:a14="http://schemas.microsoft.com/office/drawing/2010/main">
                <a:solidFill>
                  <a:srgbClr val="FFFFFF"/>
                </a:solidFill>
              </a14:hiddenFill>
            </a:ext>
          </a:extLst>
        </p:spPr>
      </p:pic>
      <p:pic>
        <p:nvPicPr>
          <p:cNvPr id="8203" name="Picture 11" descr="val"/>
          <p:cNvPicPr>
            <a:picLocks noChangeAspect="1" noChangeArrowheads="1" noCrop="1"/>
          </p:cNvPicPr>
          <p:nvPr/>
        </p:nvPicPr>
        <p:blipFill>
          <a:blip r:embed="rId6">
            <a:lum bright="-4000" contrast="2000"/>
            <a:extLst>
              <a:ext uri="{28A0092B-C50C-407E-A947-70E740481C1C}">
                <a14:useLocalDpi xmlns:a14="http://schemas.microsoft.com/office/drawing/2010/main" val="0"/>
              </a:ext>
            </a:extLst>
          </a:blip>
          <a:srcRect/>
          <a:stretch>
            <a:fillRect/>
          </a:stretch>
        </p:blipFill>
        <p:spPr bwMode="auto">
          <a:xfrm rot="-883334">
            <a:off x="4267200" y="3581400"/>
            <a:ext cx="1719263" cy="15652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0" fill="hold" nodeType="withEffect">
                                  <p:stCondLst>
                                    <p:cond delay="2500"/>
                                  </p:stCondLst>
                                  <p:childTnLst>
                                    <p:anim calcmode="lin" valueType="num">
                                      <p:cBhvr>
                                        <p:cTn id="6" dur="7000"/>
                                        <p:tgtEl>
                                          <p:spTgt spid="8200"/>
                                        </p:tgtEl>
                                        <p:attrNameLst>
                                          <p:attrName>ppt_w</p:attrName>
                                        </p:attrNameLst>
                                      </p:cBhvr>
                                      <p:tavLst>
                                        <p:tav tm="0">
                                          <p:val>
                                            <p:strVal val="ppt_w"/>
                                          </p:val>
                                        </p:tav>
                                        <p:tav tm="100000">
                                          <p:val>
                                            <p:fltVal val="0"/>
                                          </p:val>
                                        </p:tav>
                                      </p:tavLst>
                                    </p:anim>
                                    <p:anim calcmode="lin" valueType="num">
                                      <p:cBhvr>
                                        <p:cTn id="7" dur="7000"/>
                                        <p:tgtEl>
                                          <p:spTgt spid="8200"/>
                                        </p:tgtEl>
                                        <p:attrNameLst>
                                          <p:attrName>ppt_h</p:attrName>
                                        </p:attrNameLst>
                                      </p:cBhvr>
                                      <p:tavLst>
                                        <p:tav tm="0">
                                          <p:val>
                                            <p:strVal val="ppt_h"/>
                                          </p:val>
                                        </p:tav>
                                        <p:tav tm="100000">
                                          <p:val>
                                            <p:strVal val="ppt_h"/>
                                          </p:val>
                                        </p:tav>
                                      </p:tavLst>
                                    </p:anim>
                                    <p:set>
                                      <p:cBhvr>
                                        <p:cTn id="8" dur="1" fill="hold">
                                          <p:stCondLst>
                                            <p:cond delay="6999"/>
                                          </p:stCondLst>
                                        </p:cTn>
                                        <p:tgtEl>
                                          <p:spTgt spid="8200"/>
                                        </p:tgtEl>
                                        <p:attrNameLst>
                                          <p:attrName>style.visibility</p:attrName>
                                        </p:attrNameLst>
                                      </p:cBhvr>
                                      <p:to>
                                        <p:strVal val="hidden"/>
                                      </p:to>
                                    </p:set>
                                  </p:childTnLst>
                                </p:cTn>
                              </p:par>
                              <p:par>
                                <p:cTn id="9" presetID="30" presetClass="exit" presetSubtype="0" fill="hold" nodeType="withEffect">
                                  <p:stCondLst>
                                    <p:cond delay="2500"/>
                                  </p:stCondLst>
                                  <p:childTnLst>
                                    <p:animEffect transition="out" filter="fade">
                                      <p:cBhvr>
                                        <p:cTn id="10" dur="5600" accel="100000">
                                          <p:stCondLst>
                                            <p:cond delay="1400"/>
                                          </p:stCondLst>
                                        </p:cTn>
                                        <p:tgtEl>
                                          <p:spTgt spid="8200"/>
                                        </p:tgtEl>
                                      </p:cBhvr>
                                    </p:animEffect>
                                    <p:anim calcmode="lin" valueType="num">
                                      <p:cBhvr>
                                        <p:cTn id="11" dur="5600" accel="100000">
                                          <p:stCondLst>
                                            <p:cond delay="1400"/>
                                          </p:stCondLst>
                                        </p:cTn>
                                        <p:tgtEl>
                                          <p:spTgt spid="8200"/>
                                        </p:tgtEl>
                                        <p:attrNameLst>
                                          <p:attrName>style.rotation</p:attrName>
                                        </p:attrNameLst>
                                      </p:cBhvr>
                                      <p:tavLst>
                                        <p:tav tm="0">
                                          <p:val>
                                            <p:fltVal val="0"/>
                                          </p:val>
                                        </p:tav>
                                        <p:tav tm="100000">
                                          <p:val>
                                            <p:fltVal val="-90"/>
                                          </p:val>
                                        </p:tav>
                                      </p:tavLst>
                                    </p:anim>
                                    <p:anim calcmode="lin" valueType="num">
                                      <p:cBhvr>
                                        <p:cTn id="12" dur="1400" decel="100000"/>
                                        <p:tgtEl>
                                          <p:spTgt spid="8200"/>
                                        </p:tgtEl>
                                        <p:attrNameLst>
                                          <p:attrName>ppt_x</p:attrName>
                                        </p:attrNameLst>
                                      </p:cBhvr>
                                      <p:tavLst>
                                        <p:tav tm="0">
                                          <p:val>
                                            <p:strVal val="ppt_x"/>
                                          </p:val>
                                        </p:tav>
                                        <p:tav tm="100000">
                                          <p:val>
                                            <p:strVal val="ppt_x-0.05"/>
                                          </p:val>
                                        </p:tav>
                                      </p:tavLst>
                                    </p:anim>
                                    <p:anim calcmode="lin" valueType="num">
                                      <p:cBhvr>
                                        <p:cTn id="13" dur="1400" decel="100000"/>
                                        <p:tgtEl>
                                          <p:spTgt spid="8200"/>
                                        </p:tgtEl>
                                        <p:attrNameLst>
                                          <p:attrName>ppt_y</p:attrName>
                                        </p:attrNameLst>
                                      </p:cBhvr>
                                      <p:tavLst>
                                        <p:tav tm="0">
                                          <p:val>
                                            <p:strVal val="ppt_y"/>
                                          </p:val>
                                        </p:tav>
                                        <p:tav tm="100000">
                                          <p:val>
                                            <p:strVal val="ppt_y+0.1"/>
                                          </p:val>
                                        </p:tav>
                                      </p:tavLst>
                                    </p:anim>
                                    <p:anim calcmode="lin" valueType="num">
                                      <p:cBhvr>
                                        <p:cTn id="14" dur="5600" accel="100000">
                                          <p:stCondLst>
                                            <p:cond delay="1400"/>
                                          </p:stCondLst>
                                        </p:cTn>
                                        <p:tgtEl>
                                          <p:spTgt spid="8200"/>
                                        </p:tgtEl>
                                        <p:attrNameLst>
                                          <p:attrName>ppt_x</p:attrName>
                                        </p:attrNameLst>
                                      </p:cBhvr>
                                      <p:tavLst>
                                        <p:tav tm="0">
                                          <p:val>
                                            <p:strVal val="ppt_x"/>
                                          </p:val>
                                        </p:tav>
                                        <p:tav tm="100000">
                                          <p:val>
                                            <p:strVal val="ppt_x+0.4+0.05"/>
                                          </p:val>
                                        </p:tav>
                                      </p:tavLst>
                                    </p:anim>
                                    <p:anim calcmode="lin" valueType="num">
                                      <p:cBhvr>
                                        <p:cTn id="15" dur="5600" accel="100000">
                                          <p:stCondLst>
                                            <p:cond delay="1400"/>
                                          </p:stCondLst>
                                        </p:cTn>
                                        <p:tgtEl>
                                          <p:spTgt spid="8200"/>
                                        </p:tgtEl>
                                        <p:attrNameLst>
                                          <p:attrName>ppt_y</p:attrName>
                                        </p:attrNameLst>
                                      </p:cBhvr>
                                      <p:tavLst>
                                        <p:tav tm="0">
                                          <p:val>
                                            <p:strVal val="ppt_y"/>
                                          </p:val>
                                        </p:tav>
                                        <p:tav tm="100000">
                                          <p:val>
                                            <p:strVal val="ppt_y-0.4-0.1"/>
                                          </p:val>
                                        </p:tav>
                                      </p:tavLst>
                                    </p:anim>
                                    <p:set>
                                      <p:cBhvr>
                                        <p:cTn id="16" dur="1" fill="hold">
                                          <p:stCondLst>
                                            <p:cond delay="6999"/>
                                          </p:stCondLst>
                                        </p:cTn>
                                        <p:tgtEl>
                                          <p:spTgt spid="8200"/>
                                        </p:tgtEl>
                                        <p:attrNameLst>
                                          <p:attrName>style.visibility</p:attrName>
                                        </p:attrNameLst>
                                      </p:cBhvr>
                                      <p:to>
                                        <p:strVal val="hidden"/>
                                      </p:to>
                                    </p:set>
                                  </p:childTnLst>
                                </p:cTn>
                              </p:par>
                              <p:par>
                                <p:cTn id="17" presetID="10" presetClass="exit" presetSubtype="0" fill="hold" nodeType="withEffect">
                                  <p:stCondLst>
                                    <p:cond delay="2500"/>
                                  </p:stCondLst>
                                  <p:childTnLst>
                                    <p:animEffect transition="out" filter="fade">
                                      <p:cBhvr>
                                        <p:cTn id="18" dur="3000"/>
                                        <p:tgtEl>
                                          <p:spTgt spid="8203"/>
                                        </p:tgtEl>
                                      </p:cBhvr>
                                    </p:animEffect>
                                    <p:set>
                                      <p:cBhvr>
                                        <p:cTn id="19" dur="1" fill="hold">
                                          <p:stCondLst>
                                            <p:cond delay="2999"/>
                                          </p:stCondLst>
                                        </p:cTn>
                                        <p:tgtEl>
                                          <p:spTgt spid="820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endParaRPr lang="es-ES"/>
          </a:p>
        </p:txBody>
      </p:sp>
      <p:sp>
        <p:nvSpPr>
          <p:cNvPr id="7171" name="Rectangle 3"/>
          <p:cNvSpPr>
            <a:spLocks noGrp="1" noChangeArrowheads="1"/>
          </p:cNvSpPr>
          <p:nvPr>
            <p:ph type="body" idx="1"/>
          </p:nvPr>
        </p:nvSpPr>
        <p:spPr/>
        <p:txBody>
          <a:bodyPr/>
          <a:lstStyle/>
          <a:p>
            <a:endParaRPr lang="es-ES"/>
          </a:p>
        </p:txBody>
      </p:sp>
      <p:pic>
        <p:nvPicPr>
          <p:cNvPr id="7177" name="Picture 9" descr="Valentine's_Day_Men_Love_White_background_Two_512757_1024x768"/>
          <p:cNvPicPr>
            <a:picLocks noChangeAspect="1" noChangeArrowheads="1"/>
          </p:cNvPicPr>
          <p:nvPr/>
        </p:nvPicPr>
        <p:blipFill>
          <a:blip r:embed="rId2">
            <a:lum bright="-2000" contrast="4000"/>
            <a:extLst>
              <a:ext uri="{28A0092B-C50C-407E-A947-70E740481C1C}">
                <a14:useLocalDpi xmlns:a14="http://schemas.microsoft.com/office/drawing/2010/main" val="0"/>
              </a:ext>
            </a:extLst>
          </a:blip>
          <a:srcRect/>
          <a:stretch>
            <a:fillRect/>
          </a:stretch>
        </p:blipFill>
        <p:spPr bwMode="auto">
          <a:xfrm>
            <a:off x="0" y="0"/>
            <a:ext cx="9250363" cy="6940550"/>
          </a:xfrm>
          <a:prstGeom prst="rect">
            <a:avLst/>
          </a:prstGeom>
          <a:noFill/>
          <a:extLst>
            <a:ext uri="{909E8E84-426E-40DD-AFC4-6F175D3DCCD1}">
              <a14:hiddenFill xmlns:a14="http://schemas.microsoft.com/office/drawing/2010/main">
                <a:solidFill>
                  <a:srgbClr val="FFFFFF"/>
                </a:solidFill>
              </a14:hiddenFill>
            </a:ext>
          </a:extLst>
        </p:spPr>
      </p:pic>
      <p:pic>
        <p:nvPicPr>
          <p:cNvPr id="7181" name="Picture 13" descr="loveheart"/>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9906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7182" name="Picture 14" descr="Valentine's_Day_Roses_Black_background_Heart_Gifts_514512_1280x853"/>
          <p:cNvPicPr>
            <a:picLocks noChangeAspect="1" noChangeArrowheads="1"/>
          </p:cNvPicPr>
          <p:nvPr/>
        </p:nvPicPr>
        <p:blipFill>
          <a:blip r:embed="rId4">
            <a:lum bright="-2000" contrast="2000"/>
            <a:extLst>
              <a:ext uri="{28A0092B-C50C-407E-A947-70E740481C1C}">
                <a14:useLocalDpi xmlns:a14="http://schemas.microsoft.com/office/drawing/2010/main" val="0"/>
              </a:ext>
            </a:extLst>
          </a:blip>
          <a:srcRect/>
          <a:stretch>
            <a:fillRect/>
          </a:stretch>
        </p:blipFill>
        <p:spPr bwMode="auto">
          <a:xfrm>
            <a:off x="0" y="0"/>
            <a:ext cx="9315450" cy="69865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13000">
    <p:wheel spokes="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2500"/>
                                  </p:stCondLst>
                                  <p:childTnLst>
                                    <p:animEffect transition="out" filter="diamond(in)">
                                      <p:cBhvr>
                                        <p:cTn id="6" dur="7000"/>
                                        <p:tgtEl>
                                          <p:spTgt spid="7182"/>
                                        </p:tgtEl>
                                      </p:cBhvr>
                                    </p:animEffect>
                                    <p:set>
                                      <p:cBhvr>
                                        <p:cTn id="7" dur="1" fill="hold">
                                          <p:stCondLst>
                                            <p:cond delay="6999"/>
                                          </p:stCondLst>
                                        </p:cTn>
                                        <p:tgtEl>
                                          <p:spTgt spid="7182"/>
                                        </p:tgtEl>
                                        <p:attrNameLst>
                                          <p:attrName>style.visibility</p:attrName>
                                        </p:attrNameLst>
                                      </p:cBhvr>
                                      <p:to>
                                        <p:strVal val="hidden"/>
                                      </p:to>
                                    </p:set>
                                  </p:childTnLst>
                                </p:cTn>
                              </p:par>
                              <p:par>
                                <p:cTn id="8" presetID="17" presetClass="exit" presetSubtype="1" fill="hold" nodeType="withEffect">
                                  <p:stCondLst>
                                    <p:cond delay="2500"/>
                                  </p:stCondLst>
                                  <p:childTnLst>
                                    <p:anim calcmode="lin" valueType="num">
                                      <p:cBhvr>
                                        <p:cTn id="9" dur="7000"/>
                                        <p:tgtEl>
                                          <p:spTgt spid="7182"/>
                                        </p:tgtEl>
                                        <p:attrNameLst>
                                          <p:attrName>ppt_x</p:attrName>
                                        </p:attrNameLst>
                                      </p:cBhvr>
                                      <p:tavLst>
                                        <p:tav tm="0">
                                          <p:val>
                                            <p:strVal val="ppt_x"/>
                                          </p:val>
                                        </p:tav>
                                        <p:tav tm="100000">
                                          <p:val>
                                            <p:strVal val="ppt_x"/>
                                          </p:val>
                                        </p:tav>
                                      </p:tavLst>
                                    </p:anim>
                                    <p:anim calcmode="lin" valueType="num">
                                      <p:cBhvr>
                                        <p:cTn id="10" dur="7000"/>
                                        <p:tgtEl>
                                          <p:spTgt spid="7182"/>
                                        </p:tgtEl>
                                        <p:attrNameLst>
                                          <p:attrName>ppt_y</p:attrName>
                                        </p:attrNameLst>
                                      </p:cBhvr>
                                      <p:tavLst>
                                        <p:tav tm="0">
                                          <p:val>
                                            <p:strVal val="ppt_y"/>
                                          </p:val>
                                        </p:tav>
                                        <p:tav tm="100000">
                                          <p:val>
                                            <p:strVal val="ppt_y-ppt_h/2"/>
                                          </p:val>
                                        </p:tav>
                                      </p:tavLst>
                                    </p:anim>
                                    <p:anim calcmode="lin" valueType="num">
                                      <p:cBhvr>
                                        <p:cTn id="11" dur="7000"/>
                                        <p:tgtEl>
                                          <p:spTgt spid="7182"/>
                                        </p:tgtEl>
                                        <p:attrNameLst>
                                          <p:attrName>ppt_w</p:attrName>
                                        </p:attrNameLst>
                                      </p:cBhvr>
                                      <p:tavLst>
                                        <p:tav tm="0">
                                          <p:val>
                                            <p:strVal val="ppt_w"/>
                                          </p:val>
                                        </p:tav>
                                        <p:tav tm="100000">
                                          <p:val>
                                            <p:strVal val="ppt_w"/>
                                          </p:val>
                                        </p:tav>
                                      </p:tavLst>
                                    </p:anim>
                                    <p:anim calcmode="lin" valueType="num">
                                      <p:cBhvr>
                                        <p:cTn id="12" dur="7000"/>
                                        <p:tgtEl>
                                          <p:spTgt spid="7182"/>
                                        </p:tgtEl>
                                        <p:attrNameLst>
                                          <p:attrName>ppt_h</p:attrName>
                                        </p:attrNameLst>
                                      </p:cBhvr>
                                      <p:tavLst>
                                        <p:tav tm="0">
                                          <p:val>
                                            <p:strVal val="ppt_h"/>
                                          </p:val>
                                        </p:tav>
                                        <p:tav tm="100000">
                                          <p:val>
                                            <p:fltVal val="0"/>
                                          </p:val>
                                        </p:tav>
                                      </p:tavLst>
                                    </p:anim>
                                    <p:set>
                                      <p:cBhvr>
                                        <p:cTn id="13" dur="1" fill="hold">
                                          <p:stCondLst>
                                            <p:cond delay="6999"/>
                                          </p:stCondLst>
                                        </p:cTn>
                                        <p:tgtEl>
                                          <p:spTgt spid="718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endParaRPr lang="es-ES"/>
          </a:p>
        </p:txBody>
      </p:sp>
      <p:sp>
        <p:nvSpPr>
          <p:cNvPr id="10243" name="Rectangle 3"/>
          <p:cNvSpPr>
            <a:spLocks noGrp="1" noChangeArrowheads="1"/>
          </p:cNvSpPr>
          <p:nvPr>
            <p:ph type="body" idx="1"/>
          </p:nvPr>
        </p:nvSpPr>
        <p:spPr/>
        <p:txBody>
          <a:bodyPr/>
          <a:lstStyle/>
          <a:p>
            <a:endParaRPr lang="es-ES"/>
          </a:p>
        </p:txBody>
      </p:sp>
      <p:pic>
        <p:nvPicPr>
          <p:cNvPr id="10245" name="Picture 5" descr="Valentine's_Day_Brown_haired_Dress_Heart_512730_1024x76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42425" cy="6932613"/>
          </a:xfrm>
          <a:prstGeom prst="rect">
            <a:avLst/>
          </a:prstGeom>
          <a:noFill/>
          <a:extLst>
            <a:ext uri="{909E8E84-426E-40DD-AFC4-6F175D3DCCD1}">
              <a14:hiddenFill xmlns:a14="http://schemas.microsoft.com/office/drawing/2010/main">
                <a:solidFill>
                  <a:srgbClr val="FFFFFF"/>
                </a:solidFill>
              </a14:hiddenFill>
            </a:ext>
          </a:extLst>
        </p:spPr>
      </p:pic>
      <p:pic>
        <p:nvPicPr>
          <p:cNvPr id="10247" name="Picture 7" descr="how_to_create_the_perfect_marriage_and_avoid_divorce"/>
          <p:cNvPicPr>
            <a:picLocks noChangeAspect="1" noChangeArrowheads="1"/>
          </p:cNvPicPr>
          <p:nvPr/>
        </p:nvPicPr>
        <p:blipFill>
          <a:blip r:embed="rId3">
            <a:lum bright="-2000"/>
            <a:extLst>
              <a:ext uri="{28A0092B-C50C-407E-A947-70E740481C1C}">
                <a14:useLocalDpi xmlns:a14="http://schemas.microsoft.com/office/drawing/2010/main" val="0"/>
              </a:ext>
            </a:extLst>
          </a:blip>
          <a:srcRect/>
          <a:stretch>
            <a:fillRect/>
          </a:stretch>
        </p:blipFill>
        <p:spPr bwMode="auto">
          <a:xfrm>
            <a:off x="0" y="0"/>
            <a:ext cx="9242425" cy="6932613"/>
          </a:xfrm>
          <a:prstGeom prst="rect">
            <a:avLst/>
          </a:prstGeom>
          <a:noFill/>
          <a:extLst>
            <a:ext uri="{909E8E84-426E-40DD-AFC4-6F175D3DCCD1}">
              <a14:hiddenFill xmlns:a14="http://schemas.microsoft.com/office/drawing/2010/main">
                <a:solidFill>
                  <a:srgbClr val="FFFFFF"/>
                </a:solidFill>
              </a14:hiddenFill>
            </a:ext>
          </a:extLst>
        </p:spPr>
      </p:pic>
      <p:pic>
        <p:nvPicPr>
          <p:cNvPr id="10248" name="Picture 8" descr="J"/>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733800" y="5595938"/>
            <a:ext cx="4414838" cy="12620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12000">
    <p:wheel spokes="2"/>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2000"/>
                                  </p:stCondLst>
                                  <p:childTnLst>
                                    <p:set>
                                      <p:cBhvr>
                                        <p:cTn id="6" dur="1" fill="hold">
                                          <p:stCondLst>
                                            <p:cond delay="0"/>
                                          </p:stCondLst>
                                        </p:cTn>
                                        <p:tgtEl>
                                          <p:spTgt spid="10247"/>
                                        </p:tgtEl>
                                        <p:attrNameLst>
                                          <p:attrName>style.visibility</p:attrName>
                                        </p:attrNameLst>
                                      </p:cBhvr>
                                      <p:to>
                                        <p:strVal val="visible"/>
                                      </p:to>
                                    </p:set>
                                    <p:animEffect transition="in" filter="fade">
                                      <p:cBhvr>
                                        <p:cTn id="7" dur="7000"/>
                                        <p:tgtEl>
                                          <p:spTgt spid="10247"/>
                                        </p:tgtEl>
                                      </p:cBhvr>
                                    </p:animEffect>
                                    <p:anim calcmode="lin" valueType="num">
                                      <p:cBhvr>
                                        <p:cTn id="8" dur="7000" fill="hold"/>
                                        <p:tgtEl>
                                          <p:spTgt spid="10247"/>
                                        </p:tgtEl>
                                        <p:attrNameLst>
                                          <p:attrName>ppt_x</p:attrName>
                                        </p:attrNameLst>
                                      </p:cBhvr>
                                      <p:tavLst>
                                        <p:tav tm="0">
                                          <p:val>
                                            <p:strVal val="#ppt_x"/>
                                          </p:val>
                                        </p:tav>
                                        <p:tav tm="100000">
                                          <p:val>
                                            <p:strVal val="#ppt_x"/>
                                          </p:val>
                                        </p:tav>
                                      </p:tavLst>
                                    </p:anim>
                                    <p:anim calcmode="lin" valueType="num">
                                      <p:cBhvr>
                                        <p:cTn id="9" dur="7000" fill="hold"/>
                                        <p:tgtEl>
                                          <p:spTgt spid="10247"/>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9000"/>
                            </p:stCondLst>
                            <p:childTnLst>
                              <p:par>
                                <p:cTn id="11" presetID="10" presetClass="entr" presetSubtype="0" fill="hold" nodeType="afterEffect">
                                  <p:stCondLst>
                                    <p:cond delay="0"/>
                                  </p:stCondLst>
                                  <p:childTnLst>
                                    <p:set>
                                      <p:cBhvr>
                                        <p:cTn id="12" dur="1" fill="hold">
                                          <p:stCondLst>
                                            <p:cond delay="0"/>
                                          </p:stCondLst>
                                        </p:cTn>
                                        <p:tgtEl>
                                          <p:spTgt spid="10248"/>
                                        </p:tgtEl>
                                        <p:attrNameLst>
                                          <p:attrName>style.visibility</p:attrName>
                                        </p:attrNameLst>
                                      </p:cBhvr>
                                      <p:to>
                                        <p:strVal val="visible"/>
                                      </p:to>
                                    </p:set>
                                    <p:animEffect transition="in" filter="fade">
                                      <p:cBhvr>
                                        <p:cTn id="13" dur="500"/>
                                        <p:tgtEl>
                                          <p:spTgt spid="10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endParaRPr lang="es-ES"/>
          </a:p>
        </p:txBody>
      </p:sp>
      <p:sp>
        <p:nvSpPr>
          <p:cNvPr id="3075" name="Rectangle 3"/>
          <p:cNvSpPr>
            <a:spLocks noGrp="1" noChangeArrowheads="1"/>
          </p:cNvSpPr>
          <p:nvPr>
            <p:ph type="body" idx="1"/>
          </p:nvPr>
        </p:nvSpPr>
        <p:spPr/>
        <p:txBody>
          <a:bodyPr/>
          <a:lstStyle/>
          <a:p>
            <a:endParaRPr lang="es-ES"/>
          </a:p>
        </p:txBody>
      </p:sp>
      <p:pic>
        <p:nvPicPr>
          <p:cNvPr id="3086" name="Picture 14" descr="24467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9888" cy="6945313"/>
          </a:xfrm>
          <a:prstGeom prst="rect">
            <a:avLst/>
          </a:prstGeom>
          <a:noFill/>
          <a:extLst>
            <a:ext uri="{909E8E84-426E-40DD-AFC4-6F175D3DCCD1}">
              <a14:hiddenFill xmlns:a14="http://schemas.microsoft.com/office/drawing/2010/main">
                <a:solidFill>
                  <a:srgbClr val="FFFFFF"/>
                </a:solidFill>
              </a14:hiddenFill>
            </a:ext>
          </a:extLst>
        </p:spPr>
      </p:pic>
      <p:sp>
        <p:nvSpPr>
          <p:cNvPr id="3087" name="Text Box 15"/>
          <p:cNvSpPr txBox="1">
            <a:spLocks noChangeArrowheads="1"/>
          </p:cNvSpPr>
          <p:nvPr/>
        </p:nvSpPr>
        <p:spPr bwMode="auto">
          <a:xfrm>
            <a:off x="1371600" y="1905000"/>
            <a:ext cx="38862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000" b="1">
                <a:solidFill>
                  <a:srgbClr val="FECACA"/>
                </a:solidFill>
                <a:latin typeface="Courgette" pitchFamily="2" charset="0"/>
              </a:rPr>
              <a:t>“L'amour n'est pas seulement un sentiment,il est aussi un art”. </a:t>
            </a:r>
          </a:p>
        </p:txBody>
      </p:sp>
      <p:pic>
        <p:nvPicPr>
          <p:cNvPr id="3088" name="Picture 16" descr="click"/>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686800" y="6400800"/>
            <a:ext cx="301625" cy="301625"/>
          </a:xfrm>
          <a:prstGeom prst="rect">
            <a:avLst/>
          </a:prstGeom>
          <a:noFill/>
          <a:extLst>
            <a:ext uri="{909E8E84-426E-40DD-AFC4-6F175D3DCCD1}">
              <a14:hiddenFill xmlns:a14="http://schemas.microsoft.com/office/drawing/2010/main">
                <a:solidFill>
                  <a:srgbClr val="FFFFFF"/>
                </a:solidFill>
              </a14:hiddenFill>
            </a:ext>
          </a:extLst>
        </p:spPr>
      </p:pic>
      <p:pic>
        <p:nvPicPr>
          <p:cNvPr id="3090" name="Picture 18" descr="valentin-napra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250363" cy="6940550"/>
          </a:xfrm>
          <a:prstGeom prst="rect">
            <a:avLst/>
          </a:prstGeom>
          <a:noFill/>
          <a:extLst>
            <a:ext uri="{909E8E84-426E-40DD-AFC4-6F175D3DCCD1}">
              <a14:hiddenFill xmlns:a14="http://schemas.microsoft.com/office/drawing/2010/main">
                <a:solidFill>
                  <a:srgbClr val="FFFFFF"/>
                </a:solidFill>
              </a14:hiddenFill>
            </a:ext>
          </a:extLst>
        </p:spPr>
      </p:pic>
      <p:pic>
        <p:nvPicPr>
          <p:cNvPr id="3093" name="Picture 21" descr="cuplu"/>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562600" y="3276600"/>
            <a:ext cx="3098800" cy="3098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wheel spokes="3"/>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16" fill="hold" nodeType="withEffect">
                                  <p:stCondLst>
                                    <p:cond delay="2500"/>
                                  </p:stCondLst>
                                  <p:childTnLst>
                                    <p:animEffect transition="out" filter="circle(in)">
                                      <p:cBhvr>
                                        <p:cTn id="6" dur="7000"/>
                                        <p:tgtEl>
                                          <p:spTgt spid="3090"/>
                                        </p:tgtEl>
                                      </p:cBhvr>
                                    </p:animEffect>
                                    <p:set>
                                      <p:cBhvr>
                                        <p:cTn id="7" dur="1" fill="hold">
                                          <p:stCondLst>
                                            <p:cond delay="6999"/>
                                          </p:stCondLst>
                                        </p:cTn>
                                        <p:tgtEl>
                                          <p:spTgt spid="3090"/>
                                        </p:tgtEl>
                                        <p:attrNameLst>
                                          <p:attrName>style.visibility</p:attrName>
                                        </p:attrNameLst>
                                      </p:cBhvr>
                                      <p:to>
                                        <p:strVal val="hidden"/>
                                      </p:to>
                                    </p:set>
                                  </p:childTnLst>
                                </p:cTn>
                              </p:par>
                              <p:par>
                                <p:cTn id="8" presetID="17" presetClass="exit" presetSubtype="2" fill="hold" nodeType="withEffect">
                                  <p:stCondLst>
                                    <p:cond delay="2500"/>
                                  </p:stCondLst>
                                  <p:childTnLst>
                                    <p:anim calcmode="lin" valueType="num">
                                      <p:cBhvr>
                                        <p:cTn id="9" dur="7000"/>
                                        <p:tgtEl>
                                          <p:spTgt spid="3090"/>
                                        </p:tgtEl>
                                        <p:attrNameLst>
                                          <p:attrName>ppt_x</p:attrName>
                                        </p:attrNameLst>
                                      </p:cBhvr>
                                      <p:tavLst>
                                        <p:tav tm="0">
                                          <p:val>
                                            <p:strVal val="ppt_x"/>
                                          </p:val>
                                        </p:tav>
                                        <p:tav tm="100000">
                                          <p:val>
                                            <p:strVal val="ppt_x+ppt_w/2"/>
                                          </p:val>
                                        </p:tav>
                                      </p:tavLst>
                                    </p:anim>
                                    <p:anim calcmode="lin" valueType="num">
                                      <p:cBhvr>
                                        <p:cTn id="10" dur="7000"/>
                                        <p:tgtEl>
                                          <p:spTgt spid="3090"/>
                                        </p:tgtEl>
                                        <p:attrNameLst>
                                          <p:attrName>ppt_y</p:attrName>
                                        </p:attrNameLst>
                                      </p:cBhvr>
                                      <p:tavLst>
                                        <p:tav tm="0">
                                          <p:val>
                                            <p:strVal val="ppt_y"/>
                                          </p:val>
                                        </p:tav>
                                        <p:tav tm="100000">
                                          <p:val>
                                            <p:strVal val="ppt_y"/>
                                          </p:val>
                                        </p:tav>
                                      </p:tavLst>
                                    </p:anim>
                                    <p:anim calcmode="lin" valueType="num">
                                      <p:cBhvr>
                                        <p:cTn id="11" dur="7000"/>
                                        <p:tgtEl>
                                          <p:spTgt spid="3090"/>
                                        </p:tgtEl>
                                        <p:attrNameLst>
                                          <p:attrName>ppt_w</p:attrName>
                                        </p:attrNameLst>
                                      </p:cBhvr>
                                      <p:tavLst>
                                        <p:tav tm="0">
                                          <p:val>
                                            <p:strVal val="ppt_w"/>
                                          </p:val>
                                        </p:tav>
                                        <p:tav tm="100000">
                                          <p:val>
                                            <p:fltVal val="0"/>
                                          </p:val>
                                        </p:tav>
                                      </p:tavLst>
                                    </p:anim>
                                    <p:anim calcmode="lin" valueType="num">
                                      <p:cBhvr>
                                        <p:cTn id="12" dur="7000"/>
                                        <p:tgtEl>
                                          <p:spTgt spid="3090"/>
                                        </p:tgtEl>
                                        <p:attrNameLst>
                                          <p:attrName>ppt_h</p:attrName>
                                        </p:attrNameLst>
                                      </p:cBhvr>
                                      <p:tavLst>
                                        <p:tav tm="0">
                                          <p:val>
                                            <p:strVal val="ppt_h"/>
                                          </p:val>
                                        </p:tav>
                                        <p:tav tm="100000">
                                          <p:val>
                                            <p:strVal val="ppt_h"/>
                                          </p:val>
                                        </p:tav>
                                      </p:tavLst>
                                    </p:anim>
                                    <p:set>
                                      <p:cBhvr>
                                        <p:cTn id="13" dur="1" fill="hold">
                                          <p:stCondLst>
                                            <p:cond delay="6999"/>
                                          </p:stCondLst>
                                        </p:cTn>
                                        <p:tgtEl>
                                          <p:spTgt spid="3090"/>
                                        </p:tgtEl>
                                        <p:attrNameLst>
                                          <p:attrName>style.visibility</p:attrName>
                                        </p:attrNameLst>
                                      </p:cBhvr>
                                      <p:to>
                                        <p:strVal val="hidden"/>
                                      </p:to>
                                    </p:set>
                                  </p:childTnLst>
                                </p:cTn>
                              </p:par>
                              <p:par>
                                <p:cTn id="14" presetID="6" presetClass="exit" presetSubtype="16" fill="hold" nodeType="withEffect">
                                  <p:stCondLst>
                                    <p:cond delay="2500"/>
                                  </p:stCondLst>
                                  <p:childTnLst>
                                    <p:animEffect transition="out" filter="circle(in)">
                                      <p:cBhvr>
                                        <p:cTn id="15" dur="5000"/>
                                        <p:tgtEl>
                                          <p:spTgt spid="3093"/>
                                        </p:tgtEl>
                                      </p:cBhvr>
                                    </p:animEffect>
                                    <p:set>
                                      <p:cBhvr>
                                        <p:cTn id="16" dur="1" fill="hold">
                                          <p:stCondLst>
                                            <p:cond delay="4999"/>
                                          </p:stCondLst>
                                        </p:cTn>
                                        <p:tgtEl>
                                          <p:spTgt spid="3093"/>
                                        </p:tgtEl>
                                        <p:attrNameLst>
                                          <p:attrName>style.visibility</p:attrName>
                                        </p:attrNameLst>
                                      </p:cBhvr>
                                      <p:to>
                                        <p:strVal val="hidden"/>
                                      </p:to>
                                    </p:set>
                                  </p:childTnLst>
                                </p:cTn>
                              </p:par>
                              <p:par>
                                <p:cTn id="17" presetID="17" presetClass="exit" presetSubtype="2" fill="hold" nodeType="withEffect">
                                  <p:stCondLst>
                                    <p:cond delay="2500"/>
                                  </p:stCondLst>
                                  <p:childTnLst>
                                    <p:anim calcmode="lin" valueType="num">
                                      <p:cBhvr>
                                        <p:cTn id="18" dur="5000"/>
                                        <p:tgtEl>
                                          <p:spTgt spid="3093"/>
                                        </p:tgtEl>
                                        <p:attrNameLst>
                                          <p:attrName>ppt_x</p:attrName>
                                        </p:attrNameLst>
                                      </p:cBhvr>
                                      <p:tavLst>
                                        <p:tav tm="0">
                                          <p:val>
                                            <p:strVal val="ppt_x"/>
                                          </p:val>
                                        </p:tav>
                                        <p:tav tm="100000">
                                          <p:val>
                                            <p:strVal val="ppt_x+ppt_w/2"/>
                                          </p:val>
                                        </p:tav>
                                      </p:tavLst>
                                    </p:anim>
                                    <p:anim calcmode="lin" valueType="num">
                                      <p:cBhvr>
                                        <p:cTn id="19" dur="5000"/>
                                        <p:tgtEl>
                                          <p:spTgt spid="3093"/>
                                        </p:tgtEl>
                                        <p:attrNameLst>
                                          <p:attrName>ppt_y</p:attrName>
                                        </p:attrNameLst>
                                      </p:cBhvr>
                                      <p:tavLst>
                                        <p:tav tm="0">
                                          <p:val>
                                            <p:strVal val="ppt_y"/>
                                          </p:val>
                                        </p:tav>
                                        <p:tav tm="100000">
                                          <p:val>
                                            <p:strVal val="ppt_y"/>
                                          </p:val>
                                        </p:tav>
                                      </p:tavLst>
                                    </p:anim>
                                    <p:anim calcmode="lin" valueType="num">
                                      <p:cBhvr>
                                        <p:cTn id="20" dur="5000"/>
                                        <p:tgtEl>
                                          <p:spTgt spid="3093"/>
                                        </p:tgtEl>
                                        <p:attrNameLst>
                                          <p:attrName>ppt_w</p:attrName>
                                        </p:attrNameLst>
                                      </p:cBhvr>
                                      <p:tavLst>
                                        <p:tav tm="0">
                                          <p:val>
                                            <p:strVal val="ppt_w"/>
                                          </p:val>
                                        </p:tav>
                                        <p:tav tm="100000">
                                          <p:val>
                                            <p:fltVal val="0"/>
                                          </p:val>
                                        </p:tav>
                                      </p:tavLst>
                                    </p:anim>
                                    <p:anim calcmode="lin" valueType="num">
                                      <p:cBhvr>
                                        <p:cTn id="21" dur="5000"/>
                                        <p:tgtEl>
                                          <p:spTgt spid="3093"/>
                                        </p:tgtEl>
                                        <p:attrNameLst>
                                          <p:attrName>ppt_h</p:attrName>
                                        </p:attrNameLst>
                                      </p:cBhvr>
                                      <p:tavLst>
                                        <p:tav tm="0">
                                          <p:val>
                                            <p:strVal val="ppt_h"/>
                                          </p:val>
                                        </p:tav>
                                        <p:tav tm="100000">
                                          <p:val>
                                            <p:strVal val="ppt_h"/>
                                          </p:val>
                                        </p:tav>
                                      </p:tavLst>
                                    </p:anim>
                                    <p:set>
                                      <p:cBhvr>
                                        <p:cTn id="22" dur="1" fill="hold">
                                          <p:stCondLst>
                                            <p:cond delay="4999"/>
                                          </p:stCondLst>
                                        </p:cTn>
                                        <p:tgtEl>
                                          <p:spTgt spid="309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endParaRPr lang="es-ES"/>
          </a:p>
        </p:txBody>
      </p:sp>
      <p:sp>
        <p:nvSpPr>
          <p:cNvPr id="9219" name="Rectangle 3"/>
          <p:cNvSpPr>
            <a:spLocks noGrp="1" noChangeArrowheads="1"/>
          </p:cNvSpPr>
          <p:nvPr>
            <p:ph type="body" idx="1"/>
          </p:nvPr>
        </p:nvSpPr>
        <p:spPr/>
        <p:txBody>
          <a:bodyPr/>
          <a:lstStyle/>
          <a:p>
            <a:endParaRPr lang="es-ES"/>
          </a:p>
        </p:txBody>
      </p:sp>
      <p:pic>
        <p:nvPicPr>
          <p:cNvPr id="9223" name="Picture 7" descr="cele-mai-frumoase-flori-ziua-indragostitil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0363" cy="6937375"/>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60567194"/>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4191000"/>
            <a:ext cx="1362075" cy="1162050"/>
          </a:xfrm>
          <a:prstGeom prst="rect">
            <a:avLst/>
          </a:prstGeom>
          <a:noFill/>
          <a:extLst>
            <a:ext uri="{909E8E84-426E-40DD-AFC4-6F175D3DCCD1}">
              <a14:hiddenFill xmlns:a14="http://schemas.microsoft.com/office/drawing/2010/main">
                <a:solidFill>
                  <a:srgbClr val="FFFFFF"/>
                </a:solidFill>
              </a14:hiddenFill>
            </a:ext>
          </a:extLst>
        </p:spPr>
      </p:pic>
      <p:pic>
        <p:nvPicPr>
          <p:cNvPr id="9225" name="Picture 9" descr="J"/>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886200" y="381000"/>
            <a:ext cx="4030663" cy="11525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4000">
    <p:whee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endParaRPr lang="es-ES"/>
          </a:p>
        </p:txBody>
      </p:sp>
      <p:sp>
        <p:nvSpPr>
          <p:cNvPr id="12291" name="Rectangle 3"/>
          <p:cNvSpPr>
            <a:spLocks noGrp="1" noChangeArrowheads="1"/>
          </p:cNvSpPr>
          <p:nvPr>
            <p:ph type="body" idx="1"/>
          </p:nvPr>
        </p:nvSpPr>
        <p:spPr/>
        <p:txBody>
          <a:bodyPr/>
          <a:lstStyle/>
          <a:p>
            <a:endParaRPr lang="es-ES"/>
          </a:p>
        </p:txBody>
      </p:sp>
      <p:pic>
        <p:nvPicPr>
          <p:cNvPr id="12294" name="Picture 6" descr="Valentine's_Day_Roses_Gifts_Bowknot_Heart_Red_512855_1024x76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42425" cy="6932613"/>
          </a:xfrm>
          <a:prstGeom prst="rect">
            <a:avLst/>
          </a:prstGeom>
          <a:noFill/>
          <a:extLst>
            <a:ext uri="{909E8E84-426E-40DD-AFC4-6F175D3DCCD1}">
              <a14:hiddenFill xmlns:a14="http://schemas.microsoft.com/office/drawing/2010/main">
                <a:solidFill>
                  <a:srgbClr val="FFFFFF"/>
                </a:solidFill>
              </a14:hiddenFill>
            </a:ext>
          </a:extLst>
        </p:spPr>
      </p:pic>
      <p:pic>
        <p:nvPicPr>
          <p:cNvPr id="12295" name="Picture 7" descr="valent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259888" cy="69453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12000">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2000"/>
                                  </p:stCondLst>
                                  <p:childTnLst>
                                    <p:set>
                                      <p:cBhvr>
                                        <p:cTn id="6" dur="1" fill="hold">
                                          <p:stCondLst>
                                            <p:cond delay="0"/>
                                          </p:stCondLst>
                                        </p:cTn>
                                        <p:tgtEl>
                                          <p:spTgt spid="12295"/>
                                        </p:tgtEl>
                                        <p:attrNameLst>
                                          <p:attrName>style.visibility</p:attrName>
                                        </p:attrNameLst>
                                      </p:cBhvr>
                                      <p:to>
                                        <p:strVal val="visible"/>
                                      </p:to>
                                    </p:set>
                                    <p:animEffect transition="in" filter="diamond(out)">
                                      <p:cBhvr>
                                        <p:cTn id="7" dur="7000"/>
                                        <p:tgtEl>
                                          <p:spTgt spid="12295"/>
                                        </p:tgtEl>
                                      </p:cBhvr>
                                    </p:animEffect>
                                  </p:childTnLst>
                                </p:cTn>
                              </p:par>
                              <p:par>
                                <p:cTn id="8" presetID="17" presetClass="entr" presetSubtype="8" fill="hold" nodeType="withEffect">
                                  <p:stCondLst>
                                    <p:cond delay="2000"/>
                                  </p:stCondLst>
                                  <p:childTnLst>
                                    <p:set>
                                      <p:cBhvr>
                                        <p:cTn id="9" dur="1" fill="hold">
                                          <p:stCondLst>
                                            <p:cond delay="0"/>
                                          </p:stCondLst>
                                        </p:cTn>
                                        <p:tgtEl>
                                          <p:spTgt spid="12295"/>
                                        </p:tgtEl>
                                        <p:attrNameLst>
                                          <p:attrName>style.visibility</p:attrName>
                                        </p:attrNameLst>
                                      </p:cBhvr>
                                      <p:to>
                                        <p:strVal val="visible"/>
                                      </p:to>
                                    </p:set>
                                    <p:anim calcmode="lin" valueType="num">
                                      <p:cBhvr>
                                        <p:cTn id="10" dur="5000" fill="hold"/>
                                        <p:tgtEl>
                                          <p:spTgt spid="12295"/>
                                        </p:tgtEl>
                                        <p:attrNameLst>
                                          <p:attrName>ppt_x</p:attrName>
                                        </p:attrNameLst>
                                      </p:cBhvr>
                                      <p:tavLst>
                                        <p:tav tm="0">
                                          <p:val>
                                            <p:strVal val="#ppt_x-#ppt_w/2"/>
                                          </p:val>
                                        </p:tav>
                                        <p:tav tm="100000">
                                          <p:val>
                                            <p:strVal val="#ppt_x"/>
                                          </p:val>
                                        </p:tav>
                                      </p:tavLst>
                                    </p:anim>
                                    <p:anim calcmode="lin" valueType="num">
                                      <p:cBhvr>
                                        <p:cTn id="11" dur="5000" fill="hold"/>
                                        <p:tgtEl>
                                          <p:spTgt spid="12295"/>
                                        </p:tgtEl>
                                        <p:attrNameLst>
                                          <p:attrName>ppt_y</p:attrName>
                                        </p:attrNameLst>
                                      </p:cBhvr>
                                      <p:tavLst>
                                        <p:tav tm="0">
                                          <p:val>
                                            <p:strVal val="#ppt_y"/>
                                          </p:val>
                                        </p:tav>
                                        <p:tav tm="100000">
                                          <p:val>
                                            <p:strVal val="#ppt_y"/>
                                          </p:val>
                                        </p:tav>
                                      </p:tavLst>
                                    </p:anim>
                                    <p:anim calcmode="lin" valueType="num">
                                      <p:cBhvr>
                                        <p:cTn id="12" dur="5000" fill="hold"/>
                                        <p:tgtEl>
                                          <p:spTgt spid="12295"/>
                                        </p:tgtEl>
                                        <p:attrNameLst>
                                          <p:attrName>ppt_w</p:attrName>
                                        </p:attrNameLst>
                                      </p:cBhvr>
                                      <p:tavLst>
                                        <p:tav tm="0">
                                          <p:val>
                                            <p:fltVal val="0"/>
                                          </p:val>
                                        </p:tav>
                                        <p:tav tm="100000">
                                          <p:val>
                                            <p:strVal val="#ppt_w"/>
                                          </p:val>
                                        </p:tav>
                                      </p:tavLst>
                                    </p:anim>
                                    <p:anim calcmode="lin" valueType="num">
                                      <p:cBhvr>
                                        <p:cTn id="13" dur="5000" fill="hold"/>
                                        <p:tgtEl>
                                          <p:spTgt spid="1229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endParaRPr lang="es-ES"/>
          </a:p>
        </p:txBody>
      </p:sp>
      <p:sp>
        <p:nvSpPr>
          <p:cNvPr id="13315" name="Rectangle 3"/>
          <p:cNvSpPr>
            <a:spLocks noGrp="1" noChangeArrowheads="1"/>
          </p:cNvSpPr>
          <p:nvPr>
            <p:ph type="body" idx="1"/>
          </p:nvPr>
        </p:nvSpPr>
        <p:spPr/>
        <p:txBody>
          <a:bodyPr/>
          <a:lstStyle/>
          <a:p>
            <a:endParaRPr lang="es-ES"/>
          </a:p>
        </p:txBody>
      </p:sp>
      <p:pic>
        <p:nvPicPr>
          <p:cNvPr id="13316" name="Picture 4" descr="st-valent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78938" cy="6958013"/>
          </a:xfrm>
          <a:prstGeom prst="rect">
            <a:avLst/>
          </a:prstGeom>
          <a:noFill/>
          <a:extLst>
            <a:ext uri="{909E8E84-426E-40DD-AFC4-6F175D3DCCD1}">
              <a14:hiddenFill xmlns:a14="http://schemas.microsoft.com/office/drawing/2010/main">
                <a:solidFill>
                  <a:srgbClr val="FFFFFF"/>
                </a:solidFill>
              </a14:hiddenFill>
            </a:ext>
          </a:extLst>
        </p:spPr>
      </p:pic>
      <p:sp>
        <p:nvSpPr>
          <p:cNvPr id="13317" name="Text Box 5"/>
          <p:cNvSpPr txBox="1">
            <a:spLocks noChangeArrowheads="1"/>
          </p:cNvSpPr>
          <p:nvPr/>
        </p:nvSpPr>
        <p:spPr bwMode="auto">
          <a:xfrm>
            <a:off x="5334000" y="914400"/>
            <a:ext cx="3276600" cy="259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000" b="1">
                <a:solidFill>
                  <a:srgbClr val="FECACA"/>
                </a:solidFill>
                <a:latin typeface="Courgette" pitchFamily="2" charset="0"/>
              </a:rPr>
              <a:t>Puisse cette journée</a:t>
            </a:r>
            <a:br>
              <a:rPr lang="en-US" sz="2000" b="1">
                <a:solidFill>
                  <a:srgbClr val="FECACA"/>
                </a:solidFill>
                <a:latin typeface="Courgette" pitchFamily="2" charset="0"/>
              </a:rPr>
            </a:br>
            <a:r>
              <a:rPr lang="en-US" sz="2000" b="1">
                <a:solidFill>
                  <a:srgbClr val="FECACA"/>
                </a:solidFill>
                <a:latin typeface="Courgette" pitchFamily="2" charset="0"/>
              </a:rPr>
              <a:t>haute en couleurs</a:t>
            </a:r>
            <a:br>
              <a:rPr lang="en-US" sz="2000" b="1">
                <a:solidFill>
                  <a:srgbClr val="FECACA"/>
                </a:solidFill>
                <a:latin typeface="Courgette" pitchFamily="2" charset="0"/>
              </a:rPr>
            </a:br>
            <a:r>
              <a:rPr lang="en-US" sz="2000" b="1">
                <a:solidFill>
                  <a:srgbClr val="FECACA"/>
                </a:solidFill>
                <a:latin typeface="Courgette" pitchFamily="2" charset="0"/>
              </a:rPr>
              <a:t>être suffisamment</a:t>
            </a:r>
            <a:br>
              <a:rPr lang="en-US" sz="2000" b="1">
                <a:solidFill>
                  <a:srgbClr val="FECACA"/>
                </a:solidFill>
                <a:latin typeface="Courgette" pitchFamily="2" charset="0"/>
              </a:rPr>
            </a:br>
            <a:r>
              <a:rPr lang="en-US" sz="2000" b="1">
                <a:solidFill>
                  <a:srgbClr val="FECACA"/>
                </a:solidFill>
                <a:latin typeface="Courgette" pitchFamily="2" charset="0"/>
              </a:rPr>
              <a:t>merveilleuse pour faire</a:t>
            </a:r>
            <a:br>
              <a:rPr lang="en-US" sz="2000" b="1">
                <a:solidFill>
                  <a:srgbClr val="FECACA"/>
                </a:solidFill>
                <a:latin typeface="Courgette" pitchFamily="2" charset="0"/>
              </a:rPr>
            </a:br>
            <a:r>
              <a:rPr lang="en-US" sz="2000" b="1">
                <a:solidFill>
                  <a:srgbClr val="FECACA"/>
                </a:solidFill>
                <a:latin typeface="Courgette" pitchFamily="2" charset="0"/>
              </a:rPr>
              <a:t>battre tous les coeurs</a:t>
            </a:r>
            <a:br>
              <a:rPr lang="en-US" sz="2000" b="1">
                <a:solidFill>
                  <a:srgbClr val="FECACA"/>
                </a:solidFill>
                <a:latin typeface="Courgette" pitchFamily="2" charset="0"/>
              </a:rPr>
            </a:br>
            <a:r>
              <a:rPr lang="en-US" sz="2000" b="1">
                <a:solidFill>
                  <a:srgbClr val="FECACA"/>
                </a:solidFill>
                <a:latin typeface="Courgette" pitchFamily="2" charset="0"/>
              </a:rPr>
              <a:t>au rythme du bonheur.</a:t>
            </a:r>
            <a:br>
              <a:rPr lang="en-US" sz="2000" b="1">
                <a:solidFill>
                  <a:srgbClr val="FECACA"/>
                </a:solidFill>
                <a:latin typeface="Courgette" pitchFamily="2" charset="0"/>
              </a:rPr>
            </a:br>
            <a:r>
              <a:rPr lang="en-US" sz="2000" b="1">
                <a:solidFill>
                  <a:srgbClr val="FECACA"/>
                </a:solidFill>
                <a:latin typeface="Courgette" pitchFamily="2" charset="0"/>
              </a:rPr>
              <a:t/>
            </a:r>
            <a:br>
              <a:rPr lang="en-US" sz="2000" b="1">
                <a:solidFill>
                  <a:srgbClr val="FECACA"/>
                </a:solidFill>
                <a:latin typeface="Courgette" pitchFamily="2" charset="0"/>
              </a:rPr>
            </a:br>
            <a:r>
              <a:rPr lang="en-US" sz="2400" b="1">
                <a:solidFill>
                  <a:srgbClr val="FECACA"/>
                </a:solidFill>
                <a:latin typeface="Courgette" pitchFamily="2" charset="0"/>
              </a:rPr>
              <a:t>Bonne Saint-Valentin ! </a:t>
            </a:r>
          </a:p>
        </p:txBody>
      </p:sp>
      <p:pic>
        <p:nvPicPr>
          <p:cNvPr id="13318" name="Picture 6" descr="click"/>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686800" y="6400800"/>
            <a:ext cx="301625" cy="301625"/>
          </a:xfrm>
          <a:prstGeom prst="rect">
            <a:avLst/>
          </a:prstGeom>
          <a:noFill/>
          <a:extLst>
            <a:ext uri="{909E8E84-426E-40DD-AFC4-6F175D3DCCD1}">
              <a14:hiddenFill xmlns:a14="http://schemas.microsoft.com/office/drawing/2010/main">
                <a:solidFill>
                  <a:srgbClr val="FFFFFF"/>
                </a:solidFill>
              </a14:hiddenFill>
            </a:ext>
          </a:extLst>
        </p:spPr>
      </p:pic>
      <p:pic>
        <p:nvPicPr>
          <p:cNvPr id="13319" name="Picture 7" descr="love-5466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242425" cy="6932613"/>
          </a:xfrm>
          <a:prstGeom prst="rect">
            <a:avLst/>
          </a:prstGeom>
          <a:noFill/>
          <a:extLst>
            <a:ext uri="{909E8E84-426E-40DD-AFC4-6F175D3DCCD1}">
              <a14:hiddenFill xmlns:a14="http://schemas.microsoft.com/office/drawing/2010/main">
                <a:solidFill>
                  <a:srgbClr val="FFFFFF"/>
                </a:solidFill>
              </a14:hiddenFill>
            </a:ext>
          </a:extLst>
        </p:spPr>
      </p:pic>
      <p:pic>
        <p:nvPicPr>
          <p:cNvPr id="13321" name="Picture 9" descr="Love__038900_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250363" cy="6940550"/>
          </a:xfrm>
          <a:prstGeom prst="rect">
            <a:avLst/>
          </a:prstGeom>
          <a:noFill/>
          <a:extLst>
            <a:ext uri="{909E8E84-426E-40DD-AFC4-6F175D3DCCD1}">
              <a14:hiddenFill xmlns:a14="http://schemas.microsoft.com/office/drawing/2010/main">
                <a:solidFill>
                  <a:srgbClr val="FFFFFF"/>
                </a:solidFill>
              </a14:hiddenFill>
            </a:ext>
          </a:extLst>
        </p:spPr>
      </p:pic>
      <p:pic>
        <p:nvPicPr>
          <p:cNvPr id="13323" name="Picture 11" descr="Love__040148_1"/>
          <p:cNvPicPr>
            <a:picLocks noChangeAspect="1" noChangeArrowheads="1"/>
          </p:cNvPicPr>
          <p:nvPr/>
        </p:nvPicPr>
        <p:blipFill>
          <a:blip r:embed="rId6">
            <a:lum bright="-2000"/>
            <a:extLst>
              <a:ext uri="{28A0092B-C50C-407E-A947-70E740481C1C}">
                <a14:useLocalDpi xmlns:a14="http://schemas.microsoft.com/office/drawing/2010/main" val="0"/>
              </a:ext>
            </a:extLst>
          </a:blip>
          <a:srcRect/>
          <a:stretch>
            <a:fillRect/>
          </a:stretch>
        </p:blipFill>
        <p:spPr bwMode="auto">
          <a:xfrm>
            <a:off x="0" y="0"/>
            <a:ext cx="9259888" cy="6945313"/>
          </a:xfrm>
          <a:prstGeom prst="rect">
            <a:avLst/>
          </a:prstGeom>
          <a:noFill/>
          <a:extLst>
            <a:ext uri="{909E8E84-426E-40DD-AFC4-6F175D3DCCD1}">
              <a14:hiddenFill xmlns:a14="http://schemas.microsoft.com/office/drawing/2010/main">
                <a:solidFill>
                  <a:srgbClr val="FFFFFF"/>
                </a:solidFill>
              </a14:hiddenFill>
            </a:ext>
          </a:extLst>
        </p:spPr>
      </p:pic>
      <p:pic>
        <p:nvPicPr>
          <p:cNvPr id="13324" name="Picture 12" descr="Love_Kiss_at_sunset_042525_1"/>
          <p:cNvPicPr>
            <a:picLocks noChangeAspect="1" noChangeArrowheads="1"/>
          </p:cNvPicPr>
          <p:nvPr/>
        </p:nvPicPr>
        <p:blipFill>
          <a:blip r:embed="rId7">
            <a:lum bright="-2000" contrast="4000"/>
            <a:extLst>
              <a:ext uri="{28A0092B-C50C-407E-A947-70E740481C1C}">
                <a14:useLocalDpi xmlns:a14="http://schemas.microsoft.com/office/drawing/2010/main" val="0"/>
              </a:ext>
            </a:extLst>
          </a:blip>
          <a:srcRect/>
          <a:stretch>
            <a:fillRect/>
          </a:stretch>
        </p:blipFill>
        <p:spPr bwMode="auto">
          <a:xfrm>
            <a:off x="0" y="0"/>
            <a:ext cx="9259888" cy="69453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blind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nodeType="afterEffect">
                                  <p:stCondLst>
                                    <p:cond delay="2500"/>
                                  </p:stCondLst>
                                  <p:childTnLst>
                                    <p:anim calcmode="lin" valueType="num">
                                      <p:cBhvr>
                                        <p:cTn id="6" dur="5000"/>
                                        <p:tgtEl>
                                          <p:spTgt spid="13319"/>
                                        </p:tgtEl>
                                        <p:attrNameLst>
                                          <p:attrName>ppt_x</p:attrName>
                                        </p:attrNameLst>
                                      </p:cBhvr>
                                      <p:tavLst>
                                        <p:tav tm="0">
                                          <p:val>
                                            <p:strVal val="ppt_x"/>
                                          </p:val>
                                        </p:tav>
                                        <p:tav tm="100000">
                                          <p:val>
                                            <p:strVal val="ppt_x+ppt_w/2"/>
                                          </p:val>
                                        </p:tav>
                                      </p:tavLst>
                                    </p:anim>
                                    <p:anim calcmode="lin" valueType="num">
                                      <p:cBhvr>
                                        <p:cTn id="7" dur="5000"/>
                                        <p:tgtEl>
                                          <p:spTgt spid="13319"/>
                                        </p:tgtEl>
                                        <p:attrNameLst>
                                          <p:attrName>ppt_y</p:attrName>
                                        </p:attrNameLst>
                                      </p:cBhvr>
                                      <p:tavLst>
                                        <p:tav tm="0">
                                          <p:val>
                                            <p:strVal val="ppt_y"/>
                                          </p:val>
                                        </p:tav>
                                        <p:tav tm="100000">
                                          <p:val>
                                            <p:strVal val="ppt_y"/>
                                          </p:val>
                                        </p:tav>
                                      </p:tavLst>
                                    </p:anim>
                                    <p:anim calcmode="lin" valueType="num">
                                      <p:cBhvr>
                                        <p:cTn id="8" dur="5000"/>
                                        <p:tgtEl>
                                          <p:spTgt spid="13319"/>
                                        </p:tgtEl>
                                        <p:attrNameLst>
                                          <p:attrName>ppt_w</p:attrName>
                                        </p:attrNameLst>
                                      </p:cBhvr>
                                      <p:tavLst>
                                        <p:tav tm="0">
                                          <p:val>
                                            <p:strVal val="ppt_w"/>
                                          </p:val>
                                        </p:tav>
                                        <p:tav tm="100000">
                                          <p:val>
                                            <p:fltVal val="0"/>
                                          </p:val>
                                        </p:tav>
                                      </p:tavLst>
                                    </p:anim>
                                    <p:anim calcmode="lin" valueType="num">
                                      <p:cBhvr>
                                        <p:cTn id="9" dur="5000"/>
                                        <p:tgtEl>
                                          <p:spTgt spid="13319"/>
                                        </p:tgtEl>
                                        <p:attrNameLst>
                                          <p:attrName>ppt_h</p:attrName>
                                        </p:attrNameLst>
                                      </p:cBhvr>
                                      <p:tavLst>
                                        <p:tav tm="0">
                                          <p:val>
                                            <p:strVal val="ppt_h"/>
                                          </p:val>
                                        </p:tav>
                                        <p:tav tm="100000">
                                          <p:val>
                                            <p:strVal val="ppt_h"/>
                                          </p:val>
                                        </p:tav>
                                      </p:tavLst>
                                    </p:anim>
                                    <p:set>
                                      <p:cBhvr>
                                        <p:cTn id="10" dur="1" fill="hold">
                                          <p:stCondLst>
                                            <p:cond delay="4999"/>
                                          </p:stCondLst>
                                        </p:cTn>
                                        <p:tgtEl>
                                          <p:spTgt spid="13319"/>
                                        </p:tgtEl>
                                        <p:attrNameLst>
                                          <p:attrName>style.visibility</p:attrName>
                                        </p:attrNameLst>
                                      </p:cBhvr>
                                      <p:to>
                                        <p:strVal val="hidden"/>
                                      </p:to>
                                    </p:set>
                                  </p:childTnLst>
                                </p:cTn>
                              </p:par>
                              <p:par>
                                <p:cTn id="11" presetID="17" presetClass="entr" presetSubtype="8" fill="hold" nodeType="withEffect">
                                  <p:stCondLst>
                                    <p:cond delay="2500"/>
                                  </p:stCondLst>
                                  <p:childTnLst>
                                    <p:set>
                                      <p:cBhvr>
                                        <p:cTn id="12" dur="1" fill="hold">
                                          <p:stCondLst>
                                            <p:cond delay="0"/>
                                          </p:stCondLst>
                                        </p:cTn>
                                        <p:tgtEl>
                                          <p:spTgt spid="13321"/>
                                        </p:tgtEl>
                                        <p:attrNameLst>
                                          <p:attrName>style.visibility</p:attrName>
                                        </p:attrNameLst>
                                      </p:cBhvr>
                                      <p:to>
                                        <p:strVal val="visible"/>
                                      </p:to>
                                    </p:set>
                                    <p:anim calcmode="lin" valueType="num">
                                      <p:cBhvr>
                                        <p:cTn id="13" dur="5000" fill="hold"/>
                                        <p:tgtEl>
                                          <p:spTgt spid="13321"/>
                                        </p:tgtEl>
                                        <p:attrNameLst>
                                          <p:attrName>ppt_x</p:attrName>
                                        </p:attrNameLst>
                                      </p:cBhvr>
                                      <p:tavLst>
                                        <p:tav tm="0">
                                          <p:val>
                                            <p:strVal val="#ppt_x-#ppt_w/2"/>
                                          </p:val>
                                        </p:tav>
                                        <p:tav tm="100000">
                                          <p:val>
                                            <p:strVal val="#ppt_x"/>
                                          </p:val>
                                        </p:tav>
                                      </p:tavLst>
                                    </p:anim>
                                    <p:anim calcmode="lin" valueType="num">
                                      <p:cBhvr>
                                        <p:cTn id="14" dur="5000" fill="hold"/>
                                        <p:tgtEl>
                                          <p:spTgt spid="13321"/>
                                        </p:tgtEl>
                                        <p:attrNameLst>
                                          <p:attrName>ppt_y</p:attrName>
                                        </p:attrNameLst>
                                      </p:cBhvr>
                                      <p:tavLst>
                                        <p:tav tm="0">
                                          <p:val>
                                            <p:strVal val="#ppt_y"/>
                                          </p:val>
                                        </p:tav>
                                        <p:tav tm="100000">
                                          <p:val>
                                            <p:strVal val="#ppt_y"/>
                                          </p:val>
                                        </p:tav>
                                      </p:tavLst>
                                    </p:anim>
                                    <p:anim calcmode="lin" valueType="num">
                                      <p:cBhvr>
                                        <p:cTn id="15" dur="5000" fill="hold"/>
                                        <p:tgtEl>
                                          <p:spTgt spid="13321"/>
                                        </p:tgtEl>
                                        <p:attrNameLst>
                                          <p:attrName>ppt_w</p:attrName>
                                        </p:attrNameLst>
                                      </p:cBhvr>
                                      <p:tavLst>
                                        <p:tav tm="0">
                                          <p:val>
                                            <p:fltVal val="0"/>
                                          </p:val>
                                        </p:tav>
                                        <p:tav tm="100000">
                                          <p:val>
                                            <p:strVal val="#ppt_w"/>
                                          </p:val>
                                        </p:tav>
                                      </p:tavLst>
                                    </p:anim>
                                    <p:anim calcmode="lin" valueType="num">
                                      <p:cBhvr>
                                        <p:cTn id="16" dur="5000" fill="hold"/>
                                        <p:tgtEl>
                                          <p:spTgt spid="13321"/>
                                        </p:tgtEl>
                                        <p:attrNameLst>
                                          <p:attrName>ppt_h</p:attrName>
                                        </p:attrNameLst>
                                      </p:cBhvr>
                                      <p:tavLst>
                                        <p:tav tm="0">
                                          <p:val>
                                            <p:strVal val="#ppt_h"/>
                                          </p:val>
                                        </p:tav>
                                        <p:tav tm="100000">
                                          <p:val>
                                            <p:strVal val="#ppt_h"/>
                                          </p:val>
                                        </p:tav>
                                      </p:tavLst>
                                    </p:anim>
                                  </p:childTnLst>
                                </p:cTn>
                              </p:par>
                            </p:childTnLst>
                          </p:cTn>
                        </p:par>
                        <p:par>
                          <p:cTn id="17" fill="hold" nodeType="afterGroup">
                            <p:stCondLst>
                              <p:cond delay="7500"/>
                            </p:stCondLst>
                            <p:childTnLst>
                              <p:par>
                                <p:cTn id="18" presetID="17" presetClass="exit" presetSubtype="2" fill="hold" nodeType="afterEffect">
                                  <p:stCondLst>
                                    <p:cond delay="2500"/>
                                  </p:stCondLst>
                                  <p:childTnLst>
                                    <p:anim calcmode="lin" valueType="num">
                                      <p:cBhvr>
                                        <p:cTn id="19" dur="5000"/>
                                        <p:tgtEl>
                                          <p:spTgt spid="13321"/>
                                        </p:tgtEl>
                                        <p:attrNameLst>
                                          <p:attrName>ppt_x</p:attrName>
                                        </p:attrNameLst>
                                      </p:cBhvr>
                                      <p:tavLst>
                                        <p:tav tm="0">
                                          <p:val>
                                            <p:strVal val="ppt_x"/>
                                          </p:val>
                                        </p:tav>
                                        <p:tav tm="100000">
                                          <p:val>
                                            <p:strVal val="ppt_x+ppt_w/2"/>
                                          </p:val>
                                        </p:tav>
                                      </p:tavLst>
                                    </p:anim>
                                    <p:anim calcmode="lin" valueType="num">
                                      <p:cBhvr>
                                        <p:cTn id="20" dur="5000"/>
                                        <p:tgtEl>
                                          <p:spTgt spid="13321"/>
                                        </p:tgtEl>
                                        <p:attrNameLst>
                                          <p:attrName>ppt_y</p:attrName>
                                        </p:attrNameLst>
                                      </p:cBhvr>
                                      <p:tavLst>
                                        <p:tav tm="0">
                                          <p:val>
                                            <p:strVal val="ppt_y"/>
                                          </p:val>
                                        </p:tav>
                                        <p:tav tm="100000">
                                          <p:val>
                                            <p:strVal val="ppt_y"/>
                                          </p:val>
                                        </p:tav>
                                      </p:tavLst>
                                    </p:anim>
                                    <p:anim calcmode="lin" valueType="num">
                                      <p:cBhvr>
                                        <p:cTn id="21" dur="5000"/>
                                        <p:tgtEl>
                                          <p:spTgt spid="13321"/>
                                        </p:tgtEl>
                                        <p:attrNameLst>
                                          <p:attrName>ppt_w</p:attrName>
                                        </p:attrNameLst>
                                      </p:cBhvr>
                                      <p:tavLst>
                                        <p:tav tm="0">
                                          <p:val>
                                            <p:strVal val="ppt_w"/>
                                          </p:val>
                                        </p:tav>
                                        <p:tav tm="100000">
                                          <p:val>
                                            <p:fltVal val="0"/>
                                          </p:val>
                                        </p:tav>
                                      </p:tavLst>
                                    </p:anim>
                                    <p:anim calcmode="lin" valueType="num">
                                      <p:cBhvr>
                                        <p:cTn id="22" dur="5000"/>
                                        <p:tgtEl>
                                          <p:spTgt spid="13321"/>
                                        </p:tgtEl>
                                        <p:attrNameLst>
                                          <p:attrName>ppt_h</p:attrName>
                                        </p:attrNameLst>
                                      </p:cBhvr>
                                      <p:tavLst>
                                        <p:tav tm="0">
                                          <p:val>
                                            <p:strVal val="ppt_h"/>
                                          </p:val>
                                        </p:tav>
                                        <p:tav tm="100000">
                                          <p:val>
                                            <p:strVal val="ppt_h"/>
                                          </p:val>
                                        </p:tav>
                                      </p:tavLst>
                                    </p:anim>
                                    <p:set>
                                      <p:cBhvr>
                                        <p:cTn id="23" dur="1" fill="hold">
                                          <p:stCondLst>
                                            <p:cond delay="4999"/>
                                          </p:stCondLst>
                                        </p:cTn>
                                        <p:tgtEl>
                                          <p:spTgt spid="13321"/>
                                        </p:tgtEl>
                                        <p:attrNameLst>
                                          <p:attrName>style.visibility</p:attrName>
                                        </p:attrNameLst>
                                      </p:cBhvr>
                                      <p:to>
                                        <p:strVal val="hidden"/>
                                      </p:to>
                                    </p:set>
                                  </p:childTnLst>
                                </p:cTn>
                              </p:par>
                              <p:par>
                                <p:cTn id="24" presetID="17" presetClass="entr" presetSubtype="8" fill="hold" nodeType="withEffect">
                                  <p:stCondLst>
                                    <p:cond delay="2500"/>
                                  </p:stCondLst>
                                  <p:childTnLst>
                                    <p:set>
                                      <p:cBhvr>
                                        <p:cTn id="25" dur="1" fill="hold">
                                          <p:stCondLst>
                                            <p:cond delay="0"/>
                                          </p:stCondLst>
                                        </p:cTn>
                                        <p:tgtEl>
                                          <p:spTgt spid="13323"/>
                                        </p:tgtEl>
                                        <p:attrNameLst>
                                          <p:attrName>style.visibility</p:attrName>
                                        </p:attrNameLst>
                                      </p:cBhvr>
                                      <p:to>
                                        <p:strVal val="visible"/>
                                      </p:to>
                                    </p:set>
                                    <p:anim calcmode="lin" valueType="num">
                                      <p:cBhvr>
                                        <p:cTn id="26" dur="5000" fill="hold"/>
                                        <p:tgtEl>
                                          <p:spTgt spid="13323"/>
                                        </p:tgtEl>
                                        <p:attrNameLst>
                                          <p:attrName>ppt_x</p:attrName>
                                        </p:attrNameLst>
                                      </p:cBhvr>
                                      <p:tavLst>
                                        <p:tav tm="0">
                                          <p:val>
                                            <p:strVal val="#ppt_x-#ppt_w/2"/>
                                          </p:val>
                                        </p:tav>
                                        <p:tav tm="100000">
                                          <p:val>
                                            <p:strVal val="#ppt_x"/>
                                          </p:val>
                                        </p:tav>
                                      </p:tavLst>
                                    </p:anim>
                                    <p:anim calcmode="lin" valueType="num">
                                      <p:cBhvr>
                                        <p:cTn id="27" dur="5000" fill="hold"/>
                                        <p:tgtEl>
                                          <p:spTgt spid="13323"/>
                                        </p:tgtEl>
                                        <p:attrNameLst>
                                          <p:attrName>ppt_y</p:attrName>
                                        </p:attrNameLst>
                                      </p:cBhvr>
                                      <p:tavLst>
                                        <p:tav tm="0">
                                          <p:val>
                                            <p:strVal val="#ppt_y"/>
                                          </p:val>
                                        </p:tav>
                                        <p:tav tm="100000">
                                          <p:val>
                                            <p:strVal val="#ppt_y"/>
                                          </p:val>
                                        </p:tav>
                                      </p:tavLst>
                                    </p:anim>
                                    <p:anim calcmode="lin" valueType="num">
                                      <p:cBhvr>
                                        <p:cTn id="28" dur="5000" fill="hold"/>
                                        <p:tgtEl>
                                          <p:spTgt spid="13323"/>
                                        </p:tgtEl>
                                        <p:attrNameLst>
                                          <p:attrName>ppt_w</p:attrName>
                                        </p:attrNameLst>
                                      </p:cBhvr>
                                      <p:tavLst>
                                        <p:tav tm="0">
                                          <p:val>
                                            <p:fltVal val="0"/>
                                          </p:val>
                                        </p:tav>
                                        <p:tav tm="100000">
                                          <p:val>
                                            <p:strVal val="#ppt_w"/>
                                          </p:val>
                                        </p:tav>
                                      </p:tavLst>
                                    </p:anim>
                                    <p:anim calcmode="lin" valueType="num">
                                      <p:cBhvr>
                                        <p:cTn id="29" dur="5000" fill="hold"/>
                                        <p:tgtEl>
                                          <p:spTgt spid="13323"/>
                                        </p:tgtEl>
                                        <p:attrNameLst>
                                          <p:attrName>ppt_h</p:attrName>
                                        </p:attrNameLst>
                                      </p:cBhvr>
                                      <p:tavLst>
                                        <p:tav tm="0">
                                          <p:val>
                                            <p:strVal val="#ppt_h"/>
                                          </p:val>
                                        </p:tav>
                                        <p:tav tm="100000">
                                          <p:val>
                                            <p:strVal val="#ppt_h"/>
                                          </p:val>
                                        </p:tav>
                                      </p:tavLst>
                                    </p:anim>
                                  </p:childTnLst>
                                </p:cTn>
                              </p:par>
                            </p:childTnLst>
                          </p:cTn>
                        </p:par>
                        <p:par>
                          <p:cTn id="30" fill="hold" nodeType="afterGroup">
                            <p:stCondLst>
                              <p:cond delay="15000"/>
                            </p:stCondLst>
                            <p:childTnLst>
                              <p:par>
                                <p:cTn id="31" presetID="17" presetClass="exit" presetSubtype="2" fill="hold" nodeType="afterEffect">
                                  <p:stCondLst>
                                    <p:cond delay="2500"/>
                                  </p:stCondLst>
                                  <p:childTnLst>
                                    <p:anim calcmode="lin" valueType="num">
                                      <p:cBhvr>
                                        <p:cTn id="32" dur="5000"/>
                                        <p:tgtEl>
                                          <p:spTgt spid="13323"/>
                                        </p:tgtEl>
                                        <p:attrNameLst>
                                          <p:attrName>ppt_x</p:attrName>
                                        </p:attrNameLst>
                                      </p:cBhvr>
                                      <p:tavLst>
                                        <p:tav tm="0">
                                          <p:val>
                                            <p:strVal val="ppt_x"/>
                                          </p:val>
                                        </p:tav>
                                        <p:tav tm="100000">
                                          <p:val>
                                            <p:strVal val="ppt_x+ppt_w/2"/>
                                          </p:val>
                                        </p:tav>
                                      </p:tavLst>
                                    </p:anim>
                                    <p:anim calcmode="lin" valueType="num">
                                      <p:cBhvr>
                                        <p:cTn id="33" dur="5000"/>
                                        <p:tgtEl>
                                          <p:spTgt spid="13323"/>
                                        </p:tgtEl>
                                        <p:attrNameLst>
                                          <p:attrName>ppt_y</p:attrName>
                                        </p:attrNameLst>
                                      </p:cBhvr>
                                      <p:tavLst>
                                        <p:tav tm="0">
                                          <p:val>
                                            <p:strVal val="ppt_y"/>
                                          </p:val>
                                        </p:tav>
                                        <p:tav tm="100000">
                                          <p:val>
                                            <p:strVal val="ppt_y"/>
                                          </p:val>
                                        </p:tav>
                                      </p:tavLst>
                                    </p:anim>
                                    <p:anim calcmode="lin" valueType="num">
                                      <p:cBhvr>
                                        <p:cTn id="34" dur="5000"/>
                                        <p:tgtEl>
                                          <p:spTgt spid="13323"/>
                                        </p:tgtEl>
                                        <p:attrNameLst>
                                          <p:attrName>ppt_w</p:attrName>
                                        </p:attrNameLst>
                                      </p:cBhvr>
                                      <p:tavLst>
                                        <p:tav tm="0">
                                          <p:val>
                                            <p:strVal val="ppt_w"/>
                                          </p:val>
                                        </p:tav>
                                        <p:tav tm="100000">
                                          <p:val>
                                            <p:fltVal val="0"/>
                                          </p:val>
                                        </p:tav>
                                      </p:tavLst>
                                    </p:anim>
                                    <p:anim calcmode="lin" valueType="num">
                                      <p:cBhvr>
                                        <p:cTn id="35" dur="5000"/>
                                        <p:tgtEl>
                                          <p:spTgt spid="13323"/>
                                        </p:tgtEl>
                                        <p:attrNameLst>
                                          <p:attrName>ppt_h</p:attrName>
                                        </p:attrNameLst>
                                      </p:cBhvr>
                                      <p:tavLst>
                                        <p:tav tm="0">
                                          <p:val>
                                            <p:strVal val="ppt_h"/>
                                          </p:val>
                                        </p:tav>
                                        <p:tav tm="100000">
                                          <p:val>
                                            <p:strVal val="ppt_h"/>
                                          </p:val>
                                        </p:tav>
                                      </p:tavLst>
                                    </p:anim>
                                    <p:set>
                                      <p:cBhvr>
                                        <p:cTn id="36" dur="1" fill="hold">
                                          <p:stCondLst>
                                            <p:cond delay="4999"/>
                                          </p:stCondLst>
                                        </p:cTn>
                                        <p:tgtEl>
                                          <p:spTgt spid="13323"/>
                                        </p:tgtEl>
                                        <p:attrNameLst>
                                          <p:attrName>style.visibility</p:attrName>
                                        </p:attrNameLst>
                                      </p:cBhvr>
                                      <p:to>
                                        <p:strVal val="hidden"/>
                                      </p:to>
                                    </p:set>
                                  </p:childTnLst>
                                </p:cTn>
                              </p:par>
                              <p:par>
                                <p:cTn id="37" presetID="17" presetClass="entr" presetSubtype="8" fill="hold" nodeType="withEffect">
                                  <p:stCondLst>
                                    <p:cond delay="2500"/>
                                  </p:stCondLst>
                                  <p:childTnLst>
                                    <p:set>
                                      <p:cBhvr>
                                        <p:cTn id="38" dur="1" fill="hold">
                                          <p:stCondLst>
                                            <p:cond delay="0"/>
                                          </p:stCondLst>
                                        </p:cTn>
                                        <p:tgtEl>
                                          <p:spTgt spid="13324"/>
                                        </p:tgtEl>
                                        <p:attrNameLst>
                                          <p:attrName>style.visibility</p:attrName>
                                        </p:attrNameLst>
                                      </p:cBhvr>
                                      <p:to>
                                        <p:strVal val="visible"/>
                                      </p:to>
                                    </p:set>
                                    <p:anim calcmode="lin" valueType="num">
                                      <p:cBhvr>
                                        <p:cTn id="39" dur="5000" fill="hold"/>
                                        <p:tgtEl>
                                          <p:spTgt spid="13324"/>
                                        </p:tgtEl>
                                        <p:attrNameLst>
                                          <p:attrName>ppt_x</p:attrName>
                                        </p:attrNameLst>
                                      </p:cBhvr>
                                      <p:tavLst>
                                        <p:tav tm="0">
                                          <p:val>
                                            <p:strVal val="#ppt_x-#ppt_w/2"/>
                                          </p:val>
                                        </p:tav>
                                        <p:tav tm="100000">
                                          <p:val>
                                            <p:strVal val="#ppt_x"/>
                                          </p:val>
                                        </p:tav>
                                      </p:tavLst>
                                    </p:anim>
                                    <p:anim calcmode="lin" valueType="num">
                                      <p:cBhvr>
                                        <p:cTn id="40" dur="5000" fill="hold"/>
                                        <p:tgtEl>
                                          <p:spTgt spid="13324"/>
                                        </p:tgtEl>
                                        <p:attrNameLst>
                                          <p:attrName>ppt_y</p:attrName>
                                        </p:attrNameLst>
                                      </p:cBhvr>
                                      <p:tavLst>
                                        <p:tav tm="0">
                                          <p:val>
                                            <p:strVal val="#ppt_y"/>
                                          </p:val>
                                        </p:tav>
                                        <p:tav tm="100000">
                                          <p:val>
                                            <p:strVal val="#ppt_y"/>
                                          </p:val>
                                        </p:tav>
                                      </p:tavLst>
                                    </p:anim>
                                    <p:anim calcmode="lin" valueType="num">
                                      <p:cBhvr>
                                        <p:cTn id="41" dur="5000" fill="hold"/>
                                        <p:tgtEl>
                                          <p:spTgt spid="13324"/>
                                        </p:tgtEl>
                                        <p:attrNameLst>
                                          <p:attrName>ppt_w</p:attrName>
                                        </p:attrNameLst>
                                      </p:cBhvr>
                                      <p:tavLst>
                                        <p:tav tm="0">
                                          <p:val>
                                            <p:fltVal val="0"/>
                                          </p:val>
                                        </p:tav>
                                        <p:tav tm="100000">
                                          <p:val>
                                            <p:strVal val="#ppt_w"/>
                                          </p:val>
                                        </p:tav>
                                      </p:tavLst>
                                    </p:anim>
                                    <p:anim calcmode="lin" valueType="num">
                                      <p:cBhvr>
                                        <p:cTn id="42" dur="5000" fill="hold"/>
                                        <p:tgtEl>
                                          <p:spTgt spid="13324"/>
                                        </p:tgtEl>
                                        <p:attrNameLst>
                                          <p:attrName>ppt_h</p:attrName>
                                        </p:attrNameLst>
                                      </p:cBhvr>
                                      <p:tavLst>
                                        <p:tav tm="0">
                                          <p:val>
                                            <p:strVal val="#ppt_h"/>
                                          </p:val>
                                        </p:tav>
                                        <p:tav tm="100000">
                                          <p:val>
                                            <p:strVal val="#ppt_h"/>
                                          </p:val>
                                        </p:tav>
                                      </p:tavLst>
                                    </p:anim>
                                  </p:childTnLst>
                                </p:cTn>
                              </p:par>
                            </p:childTnLst>
                          </p:cTn>
                        </p:par>
                        <p:par>
                          <p:cTn id="43" fill="hold" nodeType="afterGroup">
                            <p:stCondLst>
                              <p:cond delay="22500"/>
                            </p:stCondLst>
                            <p:childTnLst>
                              <p:par>
                                <p:cTn id="44" presetID="17" presetClass="exit" presetSubtype="2" fill="hold" nodeType="afterEffect">
                                  <p:stCondLst>
                                    <p:cond delay="2500"/>
                                  </p:stCondLst>
                                  <p:childTnLst>
                                    <p:anim calcmode="lin" valueType="num">
                                      <p:cBhvr>
                                        <p:cTn id="45" dur="5000"/>
                                        <p:tgtEl>
                                          <p:spTgt spid="13324"/>
                                        </p:tgtEl>
                                        <p:attrNameLst>
                                          <p:attrName>ppt_x</p:attrName>
                                        </p:attrNameLst>
                                      </p:cBhvr>
                                      <p:tavLst>
                                        <p:tav tm="0">
                                          <p:val>
                                            <p:strVal val="ppt_x"/>
                                          </p:val>
                                        </p:tav>
                                        <p:tav tm="100000">
                                          <p:val>
                                            <p:strVal val="ppt_x+ppt_w/2"/>
                                          </p:val>
                                        </p:tav>
                                      </p:tavLst>
                                    </p:anim>
                                    <p:anim calcmode="lin" valueType="num">
                                      <p:cBhvr>
                                        <p:cTn id="46" dur="5000"/>
                                        <p:tgtEl>
                                          <p:spTgt spid="13324"/>
                                        </p:tgtEl>
                                        <p:attrNameLst>
                                          <p:attrName>ppt_y</p:attrName>
                                        </p:attrNameLst>
                                      </p:cBhvr>
                                      <p:tavLst>
                                        <p:tav tm="0">
                                          <p:val>
                                            <p:strVal val="ppt_y"/>
                                          </p:val>
                                        </p:tav>
                                        <p:tav tm="100000">
                                          <p:val>
                                            <p:strVal val="ppt_y"/>
                                          </p:val>
                                        </p:tav>
                                      </p:tavLst>
                                    </p:anim>
                                    <p:anim calcmode="lin" valueType="num">
                                      <p:cBhvr>
                                        <p:cTn id="47" dur="5000"/>
                                        <p:tgtEl>
                                          <p:spTgt spid="13324"/>
                                        </p:tgtEl>
                                        <p:attrNameLst>
                                          <p:attrName>ppt_w</p:attrName>
                                        </p:attrNameLst>
                                      </p:cBhvr>
                                      <p:tavLst>
                                        <p:tav tm="0">
                                          <p:val>
                                            <p:strVal val="ppt_w"/>
                                          </p:val>
                                        </p:tav>
                                        <p:tav tm="100000">
                                          <p:val>
                                            <p:fltVal val="0"/>
                                          </p:val>
                                        </p:tav>
                                      </p:tavLst>
                                    </p:anim>
                                    <p:anim calcmode="lin" valueType="num">
                                      <p:cBhvr>
                                        <p:cTn id="48" dur="5000"/>
                                        <p:tgtEl>
                                          <p:spTgt spid="13324"/>
                                        </p:tgtEl>
                                        <p:attrNameLst>
                                          <p:attrName>ppt_h</p:attrName>
                                        </p:attrNameLst>
                                      </p:cBhvr>
                                      <p:tavLst>
                                        <p:tav tm="0">
                                          <p:val>
                                            <p:strVal val="ppt_h"/>
                                          </p:val>
                                        </p:tav>
                                        <p:tav tm="100000">
                                          <p:val>
                                            <p:strVal val="ppt_h"/>
                                          </p:val>
                                        </p:tav>
                                      </p:tavLst>
                                    </p:anim>
                                    <p:set>
                                      <p:cBhvr>
                                        <p:cTn id="49" dur="1" fill="hold">
                                          <p:stCondLst>
                                            <p:cond delay="4999"/>
                                          </p:stCondLst>
                                        </p:cTn>
                                        <p:tgtEl>
                                          <p:spTgt spid="1332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endParaRPr lang="es-ES"/>
          </a:p>
        </p:txBody>
      </p:sp>
      <p:sp>
        <p:nvSpPr>
          <p:cNvPr id="14339" name="Rectangle 3"/>
          <p:cNvSpPr>
            <a:spLocks noGrp="1" noChangeArrowheads="1"/>
          </p:cNvSpPr>
          <p:nvPr>
            <p:ph type="body" idx="1"/>
          </p:nvPr>
        </p:nvSpPr>
        <p:spPr/>
        <p:txBody>
          <a:bodyPr/>
          <a:lstStyle/>
          <a:p>
            <a:endParaRPr lang="es-ES"/>
          </a:p>
        </p:txBody>
      </p:sp>
      <p:pic>
        <p:nvPicPr>
          <p:cNvPr id="14340" name="Picture 4" descr="Holidays_Roses_Wine_Black_background_Gifts_Red_514715_1280x85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15450" cy="6986588"/>
          </a:xfrm>
          <a:prstGeom prst="rect">
            <a:avLst/>
          </a:prstGeom>
          <a:noFill/>
          <a:extLst>
            <a:ext uri="{909E8E84-426E-40DD-AFC4-6F175D3DCCD1}">
              <a14:hiddenFill xmlns:a14="http://schemas.microsoft.com/office/drawing/2010/main">
                <a:solidFill>
                  <a:srgbClr val="FFFFFF"/>
                </a:solidFill>
              </a14:hiddenFill>
            </a:ext>
          </a:extLst>
        </p:spPr>
      </p:pic>
      <p:pic>
        <p:nvPicPr>
          <p:cNvPr id="14341" name="Picture 5" descr="Holidays_Wine_Roses_Black_background_Stemware_Two_516381_1280x85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296400" cy="7010400"/>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J"/>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800600" y="228600"/>
            <a:ext cx="4030663" cy="11525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12000">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2000"/>
                                  </p:stCondLst>
                                  <p:childTnLst>
                                    <p:set>
                                      <p:cBhvr>
                                        <p:cTn id="6" dur="1" fill="hold">
                                          <p:stCondLst>
                                            <p:cond delay="0"/>
                                          </p:stCondLst>
                                        </p:cTn>
                                        <p:tgtEl>
                                          <p:spTgt spid="14341"/>
                                        </p:tgtEl>
                                        <p:attrNameLst>
                                          <p:attrName>style.visibility</p:attrName>
                                        </p:attrNameLst>
                                      </p:cBhvr>
                                      <p:to>
                                        <p:strVal val="visible"/>
                                      </p:to>
                                    </p:set>
                                    <p:animEffect transition="in" filter="diamond(out)">
                                      <p:cBhvr>
                                        <p:cTn id="7" dur="7000"/>
                                        <p:tgtEl>
                                          <p:spTgt spid="14341"/>
                                        </p:tgtEl>
                                      </p:cBhvr>
                                    </p:animEffect>
                                  </p:childTnLst>
                                </p:cTn>
                              </p:par>
                              <p:par>
                                <p:cTn id="8" presetID="17" presetClass="entr" presetSubtype="2" fill="hold" nodeType="withEffect">
                                  <p:stCondLst>
                                    <p:cond delay="2000"/>
                                  </p:stCondLst>
                                  <p:childTnLst>
                                    <p:set>
                                      <p:cBhvr>
                                        <p:cTn id="9" dur="1" fill="hold">
                                          <p:stCondLst>
                                            <p:cond delay="0"/>
                                          </p:stCondLst>
                                        </p:cTn>
                                        <p:tgtEl>
                                          <p:spTgt spid="14341"/>
                                        </p:tgtEl>
                                        <p:attrNameLst>
                                          <p:attrName>style.visibility</p:attrName>
                                        </p:attrNameLst>
                                      </p:cBhvr>
                                      <p:to>
                                        <p:strVal val="visible"/>
                                      </p:to>
                                    </p:set>
                                    <p:anim calcmode="lin" valueType="num">
                                      <p:cBhvr>
                                        <p:cTn id="10" dur="5000" fill="hold"/>
                                        <p:tgtEl>
                                          <p:spTgt spid="14341"/>
                                        </p:tgtEl>
                                        <p:attrNameLst>
                                          <p:attrName>ppt_x</p:attrName>
                                        </p:attrNameLst>
                                      </p:cBhvr>
                                      <p:tavLst>
                                        <p:tav tm="0">
                                          <p:val>
                                            <p:strVal val="#ppt_x+#ppt_w/2"/>
                                          </p:val>
                                        </p:tav>
                                        <p:tav tm="100000">
                                          <p:val>
                                            <p:strVal val="#ppt_x"/>
                                          </p:val>
                                        </p:tav>
                                      </p:tavLst>
                                    </p:anim>
                                    <p:anim calcmode="lin" valueType="num">
                                      <p:cBhvr>
                                        <p:cTn id="11" dur="5000" fill="hold"/>
                                        <p:tgtEl>
                                          <p:spTgt spid="14341"/>
                                        </p:tgtEl>
                                        <p:attrNameLst>
                                          <p:attrName>ppt_y</p:attrName>
                                        </p:attrNameLst>
                                      </p:cBhvr>
                                      <p:tavLst>
                                        <p:tav tm="0">
                                          <p:val>
                                            <p:strVal val="#ppt_y"/>
                                          </p:val>
                                        </p:tav>
                                        <p:tav tm="100000">
                                          <p:val>
                                            <p:strVal val="#ppt_y"/>
                                          </p:val>
                                        </p:tav>
                                      </p:tavLst>
                                    </p:anim>
                                    <p:anim calcmode="lin" valueType="num">
                                      <p:cBhvr>
                                        <p:cTn id="12" dur="5000" fill="hold"/>
                                        <p:tgtEl>
                                          <p:spTgt spid="14341"/>
                                        </p:tgtEl>
                                        <p:attrNameLst>
                                          <p:attrName>ppt_w</p:attrName>
                                        </p:attrNameLst>
                                      </p:cBhvr>
                                      <p:tavLst>
                                        <p:tav tm="0">
                                          <p:val>
                                            <p:fltVal val="0"/>
                                          </p:val>
                                        </p:tav>
                                        <p:tav tm="100000">
                                          <p:val>
                                            <p:strVal val="#ppt_w"/>
                                          </p:val>
                                        </p:tav>
                                      </p:tavLst>
                                    </p:anim>
                                    <p:anim calcmode="lin" valueType="num">
                                      <p:cBhvr>
                                        <p:cTn id="13" dur="5000" fill="hold"/>
                                        <p:tgtEl>
                                          <p:spTgt spid="1434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endParaRPr lang="es-ES"/>
          </a:p>
        </p:txBody>
      </p:sp>
      <p:sp>
        <p:nvSpPr>
          <p:cNvPr id="15363" name="Rectangle 3"/>
          <p:cNvSpPr>
            <a:spLocks noGrp="1" noChangeArrowheads="1"/>
          </p:cNvSpPr>
          <p:nvPr>
            <p:ph type="body" idx="1"/>
          </p:nvPr>
        </p:nvSpPr>
        <p:spPr/>
        <p:txBody>
          <a:bodyPr/>
          <a:lstStyle/>
          <a:p>
            <a:endParaRPr lang="es-ES"/>
          </a:p>
        </p:txBody>
      </p:sp>
      <p:pic>
        <p:nvPicPr>
          <p:cNvPr id="15364" name="Picture 4" descr="Love__040522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42425" cy="6932613"/>
          </a:xfrm>
          <a:prstGeom prst="rect">
            <a:avLst/>
          </a:prstGeom>
          <a:noFill/>
          <a:extLst>
            <a:ext uri="{909E8E84-426E-40DD-AFC4-6F175D3DCCD1}">
              <a14:hiddenFill xmlns:a14="http://schemas.microsoft.com/office/drawing/2010/main">
                <a:solidFill>
                  <a:srgbClr val="FFFFFF"/>
                </a:solidFill>
              </a14:hiddenFill>
            </a:ext>
          </a:extLst>
        </p:spPr>
      </p:pic>
      <p:sp>
        <p:nvSpPr>
          <p:cNvPr id="15366" name="Text Box 6"/>
          <p:cNvSpPr txBox="1">
            <a:spLocks noChangeArrowheads="1"/>
          </p:cNvSpPr>
          <p:nvPr/>
        </p:nvSpPr>
        <p:spPr bwMode="auto">
          <a:xfrm>
            <a:off x="3810000" y="5859463"/>
            <a:ext cx="22860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p>
        </p:txBody>
      </p:sp>
      <p:pic>
        <p:nvPicPr>
          <p:cNvPr id="15370" name="Picture 10" descr="be my V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1400" y="5715000"/>
            <a:ext cx="2474913" cy="536575"/>
          </a:xfrm>
          <a:prstGeom prst="rect">
            <a:avLst/>
          </a:prstGeom>
          <a:noFill/>
          <a:extLst>
            <a:ext uri="{909E8E84-426E-40DD-AFC4-6F175D3DCCD1}">
              <a14:hiddenFill xmlns:a14="http://schemas.microsoft.com/office/drawing/2010/main">
                <a:solidFill>
                  <a:srgbClr val="FFFFFF"/>
                </a:solidFill>
              </a14:hiddenFill>
            </a:ext>
          </a:extLst>
        </p:spPr>
      </p:pic>
      <p:pic>
        <p:nvPicPr>
          <p:cNvPr id="15372" name="Picture 12" descr="1223222826_gifs_occasions"/>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620000" y="152400"/>
            <a:ext cx="1316038" cy="19573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4000">
    <p:zoom dir="in"/>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endParaRPr lang="es-ES"/>
          </a:p>
        </p:txBody>
      </p:sp>
      <p:sp>
        <p:nvSpPr>
          <p:cNvPr id="16387" name="Rectangle 3"/>
          <p:cNvSpPr>
            <a:spLocks noGrp="1" noChangeArrowheads="1"/>
          </p:cNvSpPr>
          <p:nvPr>
            <p:ph type="body" idx="1"/>
          </p:nvPr>
        </p:nvSpPr>
        <p:spPr/>
        <p:txBody>
          <a:bodyPr/>
          <a:lstStyle/>
          <a:p>
            <a:endParaRPr lang="es-ES"/>
          </a:p>
        </p:txBody>
      </p:sp>
      <p:pic>
        <p:nvPicPr>
          <p:cNvPr id="16388" name="Picture 4" descr="DSC00836-Copi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23375" cy="6918325"/>
          </a:xfrm>
          <a:prstGeom prst="rect">
            <a:avLst/>
          </a:prstGeom>
          <a:noFill/>
          <a:extLst>
            <a:ext uri="{909E8E84-426E-40DD-AFC4-6F175D3DCCD1}">
              <a14:hiddenFill xmlns:a14="http://schemas.microsoft.com/office/drawing/2010/main">
                <a:solidFill>
                  <a:srgbClr val="FFFFFF"/>
                </a:solidFill>
              </a14:hiddenFill>
            </a:ext>
          </a:extLst>
        </p:spPr>
      </p:pic>
      <p:pic>
        <p:nvPicPr>
          <p:cNvPr id="16389" name="Picture 5" descr="DSC00837-Copi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223375" cy="6918325"/>
          </a:xfrm>
          <a:prstGeom prst="rect">
            <a:avLst/>
          </a:prstGeom>
          <a:noFill/>
          <a:extLst>
            <a:ext uri="{909E8E84-426E-40DD-AFC4-6F175D3DCCD1}">
              <a14:hiddenFill xmlns:a14="http://schemas.microsoft.com/office/drawing/2010/main">
                <a:solidFill>
                  <a:srgbClr val="FFFFFF"/>
                </a:solidFill>
              </a14:hiddenFill>
            </a:ext>
          </a:extLst>
        </p:spPr>
      </p:pic>
      <p:pic>
        <p:nvPicPr>
          <p:cNvPr id="16390" name="Picture 6" descr="DSC00838-Copi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223375" cy="69183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21000">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nodeType="withEffect">
                                  <p:stCondLst>
                                    <p:cond delay="2000"/>
                                  </p:stCondLst>
                                  <p:childTnLst>
                                    <p:set>
                                      <p:cBhvr>
                                        <p:cTn id="6" dur="1" fill="hold">
                                          <p:stCondLst>
                                            <p:cond delay="0"/>
                                          </p:stCondLst>
                                        </p:cTn>
                                        <p:tgtEl>
                                          <p:spTgt spid="16389"/>
                                        </p:tgtEl>
                                        <p:attrNameLst>
                                          <p:attrName>style.visibility</p:attrName>
                                        </p:attrNameLst>
                                      </p:cBhvr>
                                      <p:to>
                                        <p:strVal val="visible"/>
                                      </p:to>
                                    </p:set>
                                    <p:animEffect transition="in" filter="strips(downLeft)">
                                      <p:cBhvr>
                                        <p:cTn id="7" dur="7000"/>
                                        <p:tgtEl>
                                          <p:spTgt spid="16389"/>
                                        </p:tgtEl>
                                      </p:cBhvr>
                                    </p:animEffect>
                                  </p:childTnLst>
                                </p:cTn>
                              </p:par>
                            </p:childTnLst>
                          </p:cTn>
                        </p:par>
                        <p:par>
                          <p:cTn id="8" fill="hold" nodeType="afterGroup">
                            <p:stCondLst>
                              <p:cond delay="9000"/>
                            </p:stCondLst>
                            <p:childTnLst>
                              <p:par>
                                <p:cTn id="9" presetID="18" presetClass="entr" presetSubtype="3" fill="hold" nodeType="afterEffect">
                                  <p:stCondLst>
                                    <p:cond delay="2000"/>
                                  </p:stCondLst>
                                  <p:childTnLst>
                                    <p:set>
                                      <p:cBhvr>
                                        <p:cTn id="10" dur="1" fill="hold">
                                          <p:stCondLst>
                                            <p:cond delay="0"/>
                                          </p:stCondLst>
                                        </p:cTn>
                                        <p:tgtEl>
                                          <p:spTgt spid="16390"/>
                                        </p:tgtEl>
                                        <p:attrNameLst>
                                          <p:attrName>style.visibility</p:attrName>
                                        </p:attrNameLst>
                                      </p:cBhvr>
                                      <p:to>
                                        <p:strVal val="visible"/>
                                      </p:to>
                                    </p:set>
                                    <p:animEffect transition="in" filter="strips(upRight)">
                                      <p:cBhvr>
                                        <p:cTn id="11" dur="7000"/>
                                        <p:tgtEl>
                                          <p:spTgt spid="163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endParaRPr lang="es-ES"/>
          </a:p>
        </p:txBody>
      </p:sp>
      <p:sp>
        <p:nvSpPr>
          <p:cNvPr id="17411" name="Rectangle 3"/>
          <p:cNvSpPr>
            <a:spLocks noGrp="1" noChangeArrowheads="1"/>
          </p:cNvSpPr>
          <p:nvPr>
            <p:ph type="body" idx="1"/>
          </p:nvPr>
        </p:nvSpPr>
        <p:spPr/>
        <p:txBody>
          <a:bodyPr/>
          <a:lstStyle/>
          <a:p>
            <a:endParaRPr lang="es-ES"/>
          </a:p>
        </p:txBody>
      </p:sp>
      <p:pic>
        <p:nvPicPr>
          <p:cNvPr id="17412" name="Picture 4" descr="couple-168191_19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42425" cy="6932613"/>
          </a:xfrm>
          <a:prstGeom prst="rect">
            <a:avLst/>
          </a:prstGeom>
          <a:noFill/>
          <a:extLst>
            <a:ext uri="{909E8E84-426E-40DD-AFC4-6F175D3DCCD1}">
              <a14:hiddenFill xmlns:a14="http://schemas.microsoft.com/office/drawing/2010/main">
                <a:solidFill>
                  <a:srgbClr val="FFFFFF"/>
                </a:solidFill>
              </a14:hiddenFill>
            </a:ext>
          </a:extLst>
        </p:spPr>
      </p:pic>
      <p:pic>
        <p:nvPicPr>
          <p:cNvPr id="17418" name="Picture 10" descr="coeurs"/>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781800" y="228600"/>
            <a:ext cx="1571625" cy="1571625"/>
          </a:xfrm>
          <a:prstGeom prst="rect">
            <a:avLst/>
          </a:prstGeom>
          <a:noFill/>
          <a:extLst>
            <a:ext uri="{909E8E84-426E-40DD-AFC4-6F175D3DCCD1}">
              <a14:hiddenFill xmlns:a14="http://schemas.microsoft.com/office/drawing/2010/main">
                <a:solidFill>
                  <a:srgbClr val="FFFFFF"/>
                </a:solidFill>
              </a14:hiddenFill>
            </a:ext>
          </a:extLst>
        </p:spPr>
      </p:pic>
      <p:pic>
        <p:nvPicPr>
          <p:cNvPr id="17421" name="Picture 13" descr="rxdeghp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62200" y="1905000"/>
            <a:ext cx="1408113" cy="2549525"/>
          </a:xfrm>
          <a:prstGeom prst="rect">
            <a:avLst/>
          </a:prstGeom>
          <a:noFill/>
          <a:extLst>
            <a:ext uri="{909E8E84-426E-40DD-AFC4-6F175D3DCCD1}">
              <a14:hiddenFill xmlns:a14="http://schemas.microsoft.com/office/drawing/2010/main">
                <a:solidFill>
                  <a:srgbClr val="FFFFFF"/>
                </a:solidFill>
              </a14:hiddenFill>
            </a:ext>
          </a:extLst>
        </p:spPr>
      </p:pic>
      <p:pic>
        <p:nvPicPr>
          <p:cNvPr id="17422" name="Picture 14" descr="870bdab8"/>
          <p:cNvPicPr>
            <a:picLocks noChangeAspect="1" noChangeArrowheads="1"/>
          </p:cNvPicPr>
          <p:nvPr/>
        </p:nvPicPr>
        <p:blipFill>
          <a:blip r:embed="rId5">
            <a:lum bright="-10000" contrast="8000"/>
            <a:extLst>
              <a:ext uri="{28A0092B-C50C-407E-A947-70E740481C1C}">
                <a14:useLocalDpi xmlns:a14="http://schemas.microsoft.com/office/drawing/2010/main" val="0"/>
              </a:ext>
            </a:extLst>
          </a:blip>
          <a:srcRect/>
          <a:stretch>
            <a:fillRect/>
          </a:stretch>
        </p:blipFill>
        <p:spPr bwMode="auto">
          <a:xfrm>
            <a:off x="762000" y="228600"/>
            <a:ext cx="1873250" cy="10033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3000">
    <p:checke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endParaRPr lang="es-ES"/>
          </a:p>
        </p:txBody>
      </p:sp>
      <p:sp>
        <p:nvSpPr>
          <p:cNvPr id="22531" name="Rectangle 3"/>
          <p:cNvSpPr>
            <a:spLocks noGrp="1" noChangeArrowheads="1"/>
          </p:cNvSpPr>
          <p:nvPr>
            <p:ph type="body" idx="1"/>
          </p:nvPr>
        </p:nvSpPr>
        <p:spPr/>
        <p:txBody>
          <a:bodyPr/>
          <a:lstStyle/>
          <a:p>
            <a:endParaRPr lang="es-ES"/>
          </a:p>
        </p:txBody>
      </p:sp>
      <p:pic>
        <p:nvPicPr>
          <p:cNvPr id="22532" name="Picture 4" descr="154574"/>
          <p:cNvPicPr>
            <a:picLocks noChangeAspect="1" noChangeArrowheads="1"/>
          </p:cNvPicPr>
          <p:nvPr/>
        </p:nvPicPr>
        <p:blipFill>
          <a:blip r:embed="rId2">
            <a:lum bright="-2000" contrast="4000"/>
            <a:extLst>
              <a:ext uri="{28A0092B-C50C-407E-A947-70E740481C1C}">
                <a14:useLocalDpi xmlns:a14="http://schemas.microsoft.com/office/drawing/2010/main" val="0"/>
              </a:ext>
            </a:extLst>
          </a:blip>
          <a:srcRect/>
          <a:stretch>
            <a:fillRect/>
          </a:stretch>
        </p:blipFill>
        <p:spPr bwMode="auto">
          <a:xfrm>
            <a:off x="0" y="0"/>
            <a:ext cx="9144000" cy="6859588"/>
          </a:xfrm>
          <a:prstGeom prst="rect">
            <a:avLst/>
          </a:prstGeom>
          <a:noFill/>
          <a:extLst>
            <a:ext uri="{909E8E84-426E-40DD-AFC4-6F175D3DCCD1}">
              <a14:hiddenFill xmlns:a14="http://schemas.microsoft.com/office/drawing/2010/main">
                <a:solidFill>
                  <a:srgbClr val="FFFFFF"/>
                </a:solidFill>
              </a14:hiddenFill>
            </a:ext>
          </a:extLst>
        </p:spPr>
      </p:pic>
      <p:pic>
        <p:nvPicPr>
          <p:cNvPr id="22533" name="Picture 5" descr="2coeursSt"/>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258207">
            <a:off x="5181600" y="3962400"/>
            <a:ext cx="1901825" cy="1901825"/>
          </a:xfrm>
          <a:prstGeom prst="rect">
            <a:avLst/>
          </a:prstGeom>
          <a:noFill/>
          <a:extLst>
            <a:ext uri="{909E8E84-426E-40DD-AFC4-6F175D3DCCD1}">
              <a14:hiddenFill xmlns:a14="http://schemas.microsoft.com/office/drawing/2010/main">
                <a:solidFill>
                  <a:srgbClr val="FFFFFF"/>
                </a:solidFill>
              </a14:hiddenFill>
            </a:ext>
          </a:extLst>
        </p:spPr>
      </p:pic>
      <p:pic>
        <p:nvPicPr>
          <p:cNvPr id="22534" name="Picture 6" descr="15758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250363" cy="69405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13000">
    <p:checke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8" fill="hold" nodeType="withEffect">
                                  <p:stCondLst>
                                    <p:cond delay="2000"/>
                                  </p:stCondLst>
                                  <p:childTnLst>
                                    <p:animEffect transition="out" filter="wheel(8)">
                                      <p:cBhvr>
                                        <p:cTn id="6" dur="7000"/>
                                        <p:tgtEl>
                                          <p:spTgt spid="22534"/>
                                        </p:tgtEl>
                                      </p:cBhvr>
                                    </p:animEffect>
                                    <p:set>
                                      <p:cBhvr>
                                        <p:cTn id="7" dur="1" fill="hold">
                                          <p:stCondLst>
                                            <p:cond delay="6999"/>
                                          </p:stCondLst>
                                        </p:cTn>
                                        <p:tgtEl>
                                          <p:spTgt spid="22534"/>
                                        </p:tgtEl>
                                        <p:attrNameLst>
                                          <p:attrName>style.visibility</p:attrName>
                                        </p:attrNameLst>
                                      </p:cBhvr>
                                      <p:to>
                                        <p:strVal val="hidden"/>
                                      </p:to>
                                    </p:set>
                                  </p:childTnLst>
                                </p:cTn>
                              </p:par>
                              <p:par>
                                <p:cTn id="8" presetID="30" presetClass="exit" presetSubtype="0" fill="hold" nodeType="withEffect">
                                  <p:stCondLst>
                                    <p:cond delay="2000"/>
                                  </p:stCondLst>
                                  <p:childTnLst>
                                    <p:animEffect transition="out" filter="fade">
                                      <p:cBhvr>
                                        <p:cTn id="9" dur="5600" accel="100000">
                                          <p:stCondLst>
                                            <p:cond delay="1400"/>
                                          </p:stCondLst>
                                        </p:cTn>
                                        <p:tgtEl>
                                          <p:spTgt spid="22534"/>
                                        </p:tgtEl>
                                      </p:cBhvr>
                                    </p:animEffect>
                                    <p:anim calcmode="lin" valueType="num">
                                      <p:cBhvr>
                                        <p:cTn id="10" dur="5600" accel="100000">
                                          <p:stCondLst>
                                            <p:cond delay="1400"/>
                                          </p:stCondLst>
                                        </p:cTn>
                                        <p:tgtEl>
                                          <p:spTgt spid="22534"/>
                                        </p:tgtEl>
                                        <p:attrNameLst>
                                          <p:attrName>style.rotation</p:attrName>
                                        </p:attrNameLst>
                                      </p:cBhvr>
                                      <p:tavLst>
                                        <p:tav tm="0">
                                          <p:val>
                                            <p:fltVal val="0"/>
                                          </p:val>
                                        </p:tav>
                                        <p:tav tm="100000">
                                          <p:val>
                                            <p:fltVal val="-90"/>
                                          </p:val>
                                        </p:tav>
                                      </p:tavLst>
                                    </p:anim>
                                    <p:anim calcmode="lin" valueType="num">
                                      <p:cBhvr>
                                        <p:cTn id="11" dur="1400" decel="100000"/>
                                        <p:tgtEl>
                                          <p:spTgt spid="22534"/>
                                        </p:tgtEl>
                                        <p:attrNameLst>
                                          <p:attrName>ppt_x</p:attrName>
                                        </p:attrNameLst>
                                      </p:cBhvr>
                                      <p:tavLst>
                                        <p:tav tm="0">
                                          <p:val>
                                            <p:strVal val="ppt_x"/>
                                          </p:val>
                                        </p:tav>
                                        <p:tav tm="100000">
                                          <p:val>
                                            <p:strVal val="ppt_x-0.05"/>
                                          </p:val>
                                        </p:tav>
                                      </p:tavLst>
                                    </p:anim>
                                    <p:anim calcmode="lin" valueType="num">
                                      <p:cBhvr>
                                        <p:cTn id="12" dur="1400" decel="100000"/>
                                        <p:tgtEl>
                                          <p:spTgt spid="22534"/>
                                        </p:tgtEl>
                                        <p:attrNameLst>
                                          <p:attrName>ppt_y</p:attrName>
                                        </p:attrNameLst>
                                      </p:cBhvr>
                                      <p:tavLst>
                                        <p:tav tm="0">
                                          <p:val>
                                            <p:strVal val="ppt_y"/>
                                          </p:val>
                                        </p:tav>
                                        <p:tav tm="100000">
                                          <p:val>
                                            <p:strVal val="ppt_y+0.1"/>
                                          </p:val>
                                        </p:tav>
                                      </p:tavLst>
                                    </p:anim>
                                    <p:anim calcmode="lin" valueType="num">
                                      <p:cBhvr>
                                        <p:cTn id="13" dur="5600" accel="100000">
                                          <p:stCondLst>
                                            <p:cond delay="1400"/>
                                          </p:stCondLst>
                                        </p:cTn>
                                        <p:tgtEl>
                                          <p:spTgt spid="22534"/>
                                        </p:tgtEl>
                                        <p:attrNameLst>
                                          <p:attrName>ppt_x</p:attrName>
                                        </p:attrNameLst>
                                      </p:cBhvr>
                                      <p:tavLst>
                                        <p:tav tm="0">
                                          <p:val>
                                            <p:strVal val="ppt_x"/>
                                          </p:val>
                                        </p:tav>
                                        <p:tav tm="100000">
                                          <p:val>
                                            <p:strVal val="ppt_x+0.4+0.05"/>
                                          </p:val>
                                        </p:tav>
                                      </p:tavLst>
                                    </p:anim>
                                    <p:anim calcmode="lin" valueType="num">
                                      <p:cBhvr>
                                        <p:cTn id="14" dur="5600" accel="100000">
                                          <p:stCondLst>
                                            <p:cond delay="1400"/>
                                          </p:stCondLst>
                                        </p:cTn>
                                        <p:tgtEl>
                                          <p:spTgt spid="22534"/>
                                        </p:tgtEl>
                                        <p:attrNameLst>
                                          <p:attrName>ppt_y</p:attrName>
                                        </p:attrNameLst>
                                      </p:cBhvr>
                                      <p:tavLst>
                                        <p:tav tm="0">
                                          <p:val>
                                            <p:strVal val="ppt_y"/>
                                          </p:val>
                                        </p:tav>
                                        <p:tav tm="100000">
                                          <p:val>
                                            <p:strVal val="ppt_y-0.4-0.1"/>
                                          </p:val>
                                        </p:tav>
                                      </p:tavLst>
                                    </p:anim>
                                    <p:set>
                                      <p:cBhvr>
                                        <p:cTn id="15" dur="1" fill="hold">
                                          <p:stCondLst>
                                            <p:cond delay="6999"/>
                                          </p:stCondLst>
                                        </p:cTn>
                                        <p:tgtEl>
                                          <p:spTgt spid="2253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endParaRPr lang="es-ES"/>
          </a:p>
        </p:txBody>
      </p:sp>
      <p:sp>
        <p:nvSpPr>
          <p:cNvPr id="23555" name="Rectangle 3"/>
          <p:cNvSpPr>
            <a:spLocks noGrp="1" noChangeArrowheads="1"/>
          </p:cNvSpPr>
          <p:nvPr>
            <p:ph type="body" idx="1"/>
          </p:nvPr>
        </p:nvSpPr>
        <p:spPr/>
        <p:txBody>
          <a:bodyPr/>
          <a:lstStyle/>
          <a:p>
            <a:endParaRPr lang="es-ES"/>
          </a:p>
        </p:txBody>
      </p:sp>
      <p:pic>
        <p:nvPicPr>
          <p:cNvPr id="23556" name="Picture 4" descr="22524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13850" cy="6911975"/>
          </a:xfrm>
          <a:prstGeom prst="rect">
            <a:avLst/>
          </a:prstGeom>
          <a:noFill/>
          <a:extLst>
            <a:ext uri="{909E8E84-426E-40DD-AFC4-6F175D3DCCD1}">
              <a14:hiddenFill xmlns:a14="http://schemas.microsoft.com/office/drawing/2010/main">
                <a:solidFill>
                  <a:srgbClr val="FFFFFF"/>
                </a:solidFill>
              </a14:hiddenFill>
            </a:ext>
          </a:extLst>
        </p:spPr>
      </p:pic>
      <p:pic>
        <p:nvPicPr>
          <p:cNvPr id="23557" name="Picture 5" descr="val"/>
          <p:cNvPicPr>
            <a:picLocks noChangeAspect="1" noChangeArrowheads="1" noCrop="1"/>
          </p:cNvPicPr>
          <p:nvPr/>
        </p:nvPicPr>
        <p:blipFill>
          <a:blip r:embed="rId3">
            <a:lum contrast="-4000"/>
            <a:extLst>
              <a:ext uri="{28A0092B-C50C-407E-A947-70E740481C1C}">
                <a14:useLocalDpi xmlns:a14="http://schemas.microsoft.com/office/drawing/2010/main" val="0"/>
              </a:ext>
            </a:extLst>
          </a:blip>
          <a:srcRect/>
          <a:stretch>
            <a:fillRect/>
          </a:stretch>
        </p:blipFill>
        <p:spPr bwMode="auto">
          <a:xfrm>
            <a:off x="6324600" y="4572000"/>
            <a:ext cx="1719263" cy="1565275"/>
          </a:xfrm>
          <a:prstGeom prst="rect">
            <a:avLst/>
          </a:prstGeom>
          <a:noFill/>
          <a:extLst>
            <a:ext uri="{909E8E84-426E-40DD-AFC4-6F175D3DCCD1}">
              <a14:hiddenFill xmlns:a14="http://schemas.microsoft.com/office/drawing/2010/main">
                <a:solidFill>
                  <a:srgbClr val="FFFFFF"/>
                </a:solidFill>
              </a14:hiddenFill>
            </a:ext>
          </a:extLst>
        </p:spPr>
      </p:pic>
      <p:pic>
        <p:nvPicPr>
          <p:cNvPr id="23558" name="Picture 6" descr="335948-SoLoVuShK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359900" cy="6938963"/>
          </a:xfrm>
          <a:prstGeom prst="rect">
            <a:avLst/>
          </a:prstGeom>
          <a:noFill/>
          <a:extLst>
            <a:ext uri="{909E8E84-426E-40DD-AFC4-6F175D3DCCD1}">
              <a14:hiddenFill xmlns:a14="http://schemas.microsoft.com/office/drawing/2010/main">
                <a:solidFill>
                  <a:srgbClr val="FFFFFF"/>
                </a:solidFill>
              </a14:hiddenFill>
            </a:ext>
          </a:extLst>
        </p:spPr>
      </p:pic>
      <p:pic>
        <p:nvPicPr>
          <p:cNvPr id="23561" name="Picture 9" descr="86fc1390"/>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20000" y="0"/>
            <a:ext cx="1152525" cy="1160463"/>
          </a:xfrm>
          <a:prstGeom prst="rect">
            <a:avLst/>
          </a:prstGeom>
          <a:noFill/>
          <a:extLst>
            <a:ext uri="{909E8E84-426E-40DD-AFC4-6F175D3DCCD1}">
              <a14:hiddenFill xmlns:a14="http://schemas.microsoft.com/office/drawing/2010/main">
                <a:solidFill>
                  <a:srgbClr val="FFFFFF"/>
                </a:solidFill>
              </a14:hiddenFill>
            </a:ext>
          </a:extLst>
        </p:spPr>
      </p:pic>
      <p:pic>
        <p:nvPicPr>
          <p:cNvPr id="23566" name="Picture 14" descr="4d0a17c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86090" flipH="1">
            <a:off x="4953000" y="3505200"/>
            <a:ext cx="3802063" cy="48783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2500"/>
                                  </p:stCondLst>
                                  <p:childTnLst>
                                    <p:set>
                                      <p:cBhvr>
                                        <p:cTn id="6" dur="1" fill="hold">
                                          <p:stCondLst>
                                            <p:cond delay="0"/>
                                          </p:stCondLst>
                                        </p:cTn>
                                        <p:tgtEl>
                                          <p:spTgt spid="23558"/>
                                        </p:tgtEl>
                                        <p:attrNameLst>
                                          <p:attrName>style.visibility</p:attrName>
                                        </p:attrNameLst>
                                      </p:cBhvr>
                                      <p:to>
                                        <p:strVal val="visible"/>
                                      </p:to>
                                    </p:set>
                                    <p:animEffect transition="in" filter="blinds(vertical)">
                                      <p:cBhvr>
                                        <p:cTn id="7" dur="7000"/>
                                        <p:tgtEl>
                                          <p:spTgt spid="23558"/>
                                        </p:tgtEl>
                                      </p:cBhvr>
                                    </p:animEffect>
                                  </p:childTnLst>
                                </p:cTn>
                              </p:par>
                              <p:par>
                                <p:cTn id="8" presetID="7" presetClass="entr" presetSubtype="2" fill="hold" nodeType="withEffect">
                                  <p:stCondLst>
                                    <p:cond delay="2500"/>
                                  </p:stCondLst>
                                  <p:childTnLst>
                                    <p:set>
                                      <p:cBhvr>
                                        <p:cTn id="9" dur="1" fill="hold">
                                          <p:stCondLst>
                                            <p:cond delay="0"/>
                                          </p:stCondLst>
                                        </p:cTn>
                                        <p:tgtEl>
                                          <p:spTgt spid="23558"/>
                                        </p:tgtEl>
                                        <p:attrNameLst>
                                          <p:attrName>style.visibility</p:attrName>
                                        </p:attrNameLst>
                                      </p:cBhvr>
                                      <p:to>
                                        <p:strVal val="visible"/>
                                      </p:to>
                                    </p:set>
                                    <p:anim calcmode="lin" valueType="num">
                                      <p:cBhvr additive="base">
                                        <p:cTn id="10" dur="5000" fill="hold"/>
                                        <p:tgtEl>
                                          <p:spTgt spid="23558"/>
                                        </p:tgtEl>
                                        <p:attrNameLst>
                                          <p:attrName>ppt_x</p:attrName>
                                        </p:attrNameLst>
                                      </p:cBhvr>
                                      <p:tavLst>
                                        <p:tav tm="0">
                                          <p:val>
                                            <p:strVal val="1+#ppt_w/2"/>
                                          </p:val>
                                        </p:tav>
                                        <p:tav tm="100000">
                                          <p:val>
                                            <p:strVal val="#ppt_x"/>
                                          </p:val>
                                        </p:tav>
                                      </p:tavLst>
                                    </p:anim>
                                    <p:anim calcmode="lin" valueType="num">
                                      <p:cBhvr additive="base">
                                        <p:cTn id="11" dur="5000" fill="hold"/>
                                        <p:tgtEl>
                                          <p:spTgt spid="23558"/>
                                        </p:tgtEl>
                                        <p:attrNameLst>
                                          <p:attrName>ppt_y</p:attrName>
                                        </p:attrNameLst>
                                      </p:cBhvr>
                                      <p:tavLst>
                                        <p:tav tm="0">
                                          <p:val>
                                            <p:strVal val="#ppt_y"/>
                                          </p:val>
                                        </p:tav>
                                        <p:tav tm="100000">
                                          <p:val>
                                            <p:strVal val="#ppt_y"/>
                                          </p:val>
                                        </p:tav>
                                      </p:tavLst>
                                    </p:anim>
                                  </p:childTnLst>
                                </p:cTn>
                              </p:par>
                            </p:childTnLst>
                          </p:cTn>
                        </p:par>
                        <p:par>
                          <p:cTn id="12" fill="hold" nodeType="afterGroup">
                            <p:stCondLst>
                              <p:cond delay="9500"/>
                            </p:stCondLst>
                            <p:childTnLst>
                              <p:par>
                                <p:cTn id="13" presetID="10" presetClass="entr" presetSubtype="0" fill="hold" nodeType="afterEffect">
                                  <p:stCondLst>
                                    <p:cond delay="0"/>
                                  </p:stCondLst>
                                  <p:childTnLst>
                                    <p:set>
                                      <p:cBhvr>
                                        <p:cTn id="14" dur="1" fill="hold">
                                          <p:stCondLst>
                                            <p:cond delay="0"/>
                                          </p:stCondLst>
                                        </p:cTn>
                                        <p:tgtEl>
                                          <p:spTgt spid="23561"/>
                                        </p:tgtEl>
                                        <p:attrNameLst>
                                          <p:attrName>style.visibility</p:attrName>
                                        </p:attrNameLst>
                                      </p:cBhvr>
                                      <p:to>
                                        <p:strVal val="visible"/>
                                      </p:to>
                                    </p:set>
                                    <p:animEffect transition="in" filter="fade">
                                      <p:cBhvr>
                                        <p:cTn id="15" dur="500"/>
                                        <p:tgtEl>
                                          <p:spTgt spid="23561"/>
                                        </p:tgtEl>
                                      </p:cBhvr>
                                    </p:animEffect>
                                  </p:childTnLst>
                                </p:cTn>
                              </p:par>
                              <p:par>
                                <p:cTn id="16" presetID="10" presetClass="entr" presetSubtype="0" fill="hold" nodeType="withEffect">
                                  <p:stCondLst>
                                    <p:cond delay="0"/>
                                  </p:stCondLst>
                                  <p:childTnLst>
                                    <p:set>
                                      <p:cBhvr>
                                        <p:cTn id="17" dur="1" fill="hold">
                                          <p:stCondLst>
                                            <p:cond delay="0"/>
                                          </p:stCondLst>
                                        </p:cTn>
                                        <p:tgtEl>
                                          <p:spTgt spid="23566"/>
                                        </p:tgtEl>
                                        <p:attrNameLst>
                                          <p:attrName>style.visibility</p:attrName>
                                        </p:attrNameLst>
                                      </p:cBhvr>
                                      <p:to>
                                        <p:strVal val="visible"/>
                                      </p:to>
                                    </p:set>
                                    <p:animEffect transition="in" filter="fade">
                                      <p:cBhvr>
                                        <p:cTn id="18" dur="500"/>
                                        <p:tgtEl>
                                          <p:spTgt spid="235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endParaRPr lang="es-ES"/>
          </a:p>
        </p:txBody>
      </p:sp>
      <p:sp>
        <p:nvSpPr>
          <p:cNvPr id="21507" name="Rectangle 3"/>
          <p:cNvSpPr>
            <a:spLocks noGrp="1" noChangeArrowheads="1"/>
          </p:cNvSpPr>
          <p:nvPr>
            <p:ph type="body" idx="1"/>
          </p:nvPr>
        </p:nvSpPr>
        <p:spPr/>
        <p:txBody>
          <a:bodyPr/>
          <a:lstStyle/>
          <a:p>
            <a:endParaRPr lang="es-ES"/>
          </a:p>
        </p:txBody>
      </p:sp>
      <p:pic>
        <p:nvPicPr>
          <p:cNvPr id="21508" name="Picture 4" descr="clip-art-valentines-day-hear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72600" cy="6937375"/>
          </a:xfrm>
          <a:prstGeom prst="rect">
            <a:avLst/>
          </a:prstGeom>
          <a:noFill/>
          <a:extLst>
            <a:ext uri="{909E8E84-426E-40DD-AFC4-6F175D3DCCD1}">
              <a14:hiddenFill xmlns:a14="http://schemas.microsoft.com/office/drawing/2010/main">
                <a:solidFill>
                  <a:srgbClr val="FFFFFF"/>
                </a:solidFill>
              </a14:hiddenFill>
            </a:ext>
          </a:extLst>
        </p:spPr>
      </p:pic>
      <p:sp>
        <p:nvSpPr>
          <p:cNvPr id="21509" name="Text Box 5"/>
          <p:cNvSpPr txBox="1">
            <a:spLocks noChangeArrowheads="1"/>
          </p:cNvSpPr>
          <p:nvPr/>
        </p:nvSpPr>
        <p:spPr bwMode="auto">
          <a:xfrm>
            <a:off x="4038600" y="2819400"/>
            <a:ext cx="2438400" cy="146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b="1">
                <a:solidFill>
                  <a:srgbClr val="A50021"/>
                </a:solidFill>
                <a:latin typeface="Courgette" pitchFamily="2" charset="0"/>
              </a:rPr>
              <a:t>Et des voeux affectueux</a:t>
            </a:r>
            <a:br>
              <a:rPr lang="en-US" b="1">
                <a:solidFill>
                  <a:srgbClr val="A50021"/>
                </a:solidFill>
                <a:latin typeface="Courgette" pitchFamily="2" charset="0"/>
              </a:rPr>
            </a:br>
            <a:r>
              <a:rPr lang="en-US" b="1">
                <a:solidFill>
                  <a:srgbClr val="A50021"/>
                </a:solidFill>
                <a:latin typeface="Courgette" pitchFamily="2" charset="0"/>
              </a:rPr>
              <a:t>pour une St.Valentin</a:t>
            </a:r>
            <a:br>
              <a:rPr lang="en-US" b="1">
                <a:solidFill>
                  <a:srgbClr val="A50021"/>
                </a:solidFill>
                <a:latin typeface="Courgette" pitchFamily="2" charset="0"/>
              </a:rPr>
            </a:br>
            <a:r>
              <a:rPr lang="en-US" b="1">
                <a:solidFill>
                  <a:srgbClr val="A50021"/>
                </a:solidFill>
                <a:latin typeface="Courgette" pitchFamily="2" charset="0"/>
              </a:rPr>
              <a:t>merveilleuse</a:t>
            </a:r>
            <a:br>
              <a:rPr lang="en-US" b="1">
                <a:solidFill>
                  <a:srgbClr val="A50021"/>
                </a:solidFill>
                <a:latin typeface="Courgette" pitchFamily="2" charset="0"/>
              </a:rPr>
            </a:br>
            <a:r>
              <a:rPr lang="en-US" b="1">
                <a:solidFill>
                  <a:srgbClr val="A50021"/>
                </a:solidFill>
                <a:latin typeface="Courgette" pitchFamily="2" charset="0"/>
              </a:rPr>
              <a:t>du début à la fin! </a:t>
            </a:r>
          </a:p>
        </p:txBody>
      </p:sp>
      <p:pic>
        <p:nvPicPr>
          <p:cNvPr id="21510" name="Picture 6" descr="2coeursSt"/>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1487652">
            <a:off x="2209800" y="2286000"/>
            <a:ext cx="1901825" cy="1901825"/>
          </a:xfrm>
          <a:prstGeom prst="rect">
            <a:avLst/>
          </a:prstGeom>
          <a:noFill/>
          <a:extLst>
            <a:ext uri="{909E8E84-426E-40DD-AFC4-6F175D3DCCD1}">
              <a14:hiddenFill xmlns:a14="http://schemas.microsoft.com/office/drawing/2010/main">
                <a:solidFill>
                  <a:srgbClr val="FFFFFF"/>
                </a:solidFill>
              </a14:hiddenFill>
            </a:ext>
          </a:extLst>
        </p:spPr>
      </p:pic>
      <p:pic>
        <p:nvPicPr>
          <p:cNvPr id="21512" name="Picture 8" descr="click"/>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686800" y="6400800"/>
            <a:ext cx="301625" cy="301625"/>
          </a:xfrm>
          <a:prstGeom prst="rect">
            <a:avLst/>
          </a:prstGeom>
          <a:noFill/>
          <a:extLst>
            <a:ext uri="{909E8E84-426E-40DD-AFC4-6F175D3DCCD1}">
              <a14:hiddenFill xmlns:a14="http://schemas.microsoft.com/office/drawing/2010/main">
                <a:solidFill>
                  <a:srgbClr val="FFFFFF"/>
                </a:solidFill>
              </a14:hiddenFill>
            </a:ext>
          </a:extLst>
        </p:spPr>
      </p:pic>
      <p:pic>
        <p:nvPicPr>
          <p:cNvPr id="21513" name="Picture 9" descr="29931"/>
          <p:cNvPicPr>
            <a:picLocks noChangeAspect="1" noChangeArrowheads="1"/>
          </p:cNvPicPr>
          <p:nvPr/>
        </p:nvPicPr>
        <p:blipFill>
          <a:blip r:embed="rId5">
            <a:lum bright="-2000"/>
            <a:extLst>
              <a:ext uri="{28A0092B-C50C-407E-A947-70E740481C1C}">
                <a14:useLocalDpi xmlns:a14="http://schemas.microsoft.com/office/drawing/2010/main" val="0"/>
              </a:ext>
            </a:extLst>
          </a:blip>
          <a:srcRect/>
          <a:stretch>
            <a:fillRect/>
          </a:stretch>
        </p:blipFill>
        <p:spPr bwMode="auto">
          <a:xfrm>
            <a:off x="0" y="0"/>
            <a:ext cx="9396413" cy="69310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0" fill="hold" nodeType="withEffect">
                                  <p:stCondLst>
                                    <p:cond delay="2500"/>
                                  </p:stCondLst>
                                  <p:childTnLst>
                                    <p:anim calcmode="lin" valueType="num">
                                      <p:cBhvr>
                                        <p:cTn id="6" dur="9000"/>
                                        <p:tgtEl>
                                          <p:spTgt spid="21513"/>
                                        </p:tgtEl>
                                        <p:attrNameLst>
                                          <p:attrName>ppt_w</p:attrName>
                                        </p:attrNameLst>
                                      </p:cBhvr>
                                      <p:tavLst>
                                        <p:tav tm="0">
                                          <p:val>
                                            <p:strVal val="ppt_w"/>
                                          </p:val>
                                        </p:tav>
                                        <p:tav tm="100000">
                                          <p:val>
                                            <p:strVal val="(6*min(max(ppt_w*ppt_h,.3),1)-7.4)/-.7*ppt_w"/>
                                          </p:val>
                                        </p:tav>
                                      </p:tavLst>
                                    </p:anim>
                                    <p:anim calcmode="lin" valueType="num">
                                      <p:cBhvr>
                                        <p:cTn id="7" dur="9000"/>
                                        <p:tgtEl>
                                          <p:spTgt spid="21513"/>
                                        </p:tgtEl>
                                        <p:attrNameLst>
                                          <p:attrName>ppt_h</p:attrName>
                                        </p:attrNameLst>
                                      </p:cBhvr>
                                      <p:tavLst>
                                        <p:tav tm="0">
                                          <p:val>
                                            <p:strVal val="ppt_h"/>
                                          </p:val>
                                        </p:tav>
                                        <p:tav tm="100000">
                                          <p:val>
                                            <p:strVal val="(6*min(max(ppt_w*ppt_h,.3),1)-7.4)/-.7*ppt_h"/>
                                          </p:val>
                                        </p:tav>
                                      </p:tavLst>
                                    </p:anim>
                                    <p:anim calcmode="lin" valueType="num">
                                      <p:cBhvr>
                                        <p:cTn id="8" dur="9000"/>
                                        <p:tgtEl>
                                          <p:spTgt spid="21513"/>
                                        </p:tgtEl>
                                        <p:attrNameLst>
                                          <p:attrName>ppt_y</p:attrName>
                                        </p:attrNameLst>
                                      </p:cBhvr>
                                      <p:tavLst>
                                        <p:tav tm="0">
                                          <p:val>
                                            <p:strVal val="ppt_y"/>
                                          </p:val>
                                        </p:tav>
                                        <p:tav tm="100000">
                                          <p:val>
                                            <p:strVal val="1+(6*min(max(ppt_w*ppt_h,.3),1)-7.4)/-.7*ppt_h/2"/>
                                          </p:val>
                                        </p:tav>
                                      </p:tavLst>
                                    </p:anim>
                                    <p:set>
                                      <p:cBhvr>
                                        <p:cTn id="9" dur="1" fill="hold">
                                          <p:stCondLst>
                                            <p:cond delay="8999"/>
                                          </p:stCondLst>
                                        </p:cTn>
                                        <p:tgtEl>
                                          <p:spTgt spid="215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endParaRPr lang="es-ES"/>
          </a:p>
        </p:txBody>
      </p:sp>
      <p:sp>
        <p:nvSpPr>
          <p:cNvPr id="24579" name="Rectangle 3"/>
          <p:cNvSpPr>
            <a:spLocks noGrp="1" noChangeArrowheads="1"/>
          </p:cNvSpPr>
          <p:nvPr>
            <p:ph type="body" idx="1"/>
          </p:nvPr>
        </p:nvSpPr>
        <p:spPr/>
        <p:txBody>
          <a:bodyPr/>
          <a:lstStyle/>
          <a:p>
            <a:endParaRPr lang="es-ES"/>
          </a:p>
        </p:txBody>
      </p:sp>
      <p:pic>
        <p:nvPicPr>
          <p:cNvPr id="24582" name="Picture 6" descr="sedinta_mm_3ian2014-16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15450" cy="6940550"/>
          </a:xfrm>
          <a:prstGeom prst="rect">
            <a:avLst/>
          </a:prstGeom>
          <a:noFill/>
          <a:extLst>
            <a:ext uri="{909E8E84-426E-40DD-AFC4-6F175D3DCCD1}">
              <a14:hiddenFill xmlns:a14="http://schemas.microsoft.com/office/drawing/2010/main">
                <a:solidFill>
                  <a:srgbClr val="FFFFFF"/>
                </a:solidFill>
              </a14:hiddenFill>
            </a:ext>
          </a:extLst>
        </p:spPr>
      </p:pic>
      <p:pic>
        <p:nvPicPr>
          <p:cNvPr id="24586" name="Picture 10" descr="beau coeu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629442">
            <a:off x="0" y="5278438"/>
            <a:ext cx="1682750" cy="1579562"/>
          </a:xfrm>
          <a:prstGeom prst="rect">
            <a:avLst/>
          </a:prstGeom>
          <a:noFill/>
          <a:extLst>
            <a:ext uri="{909E8E84-426E-40DD-AFC4-6F175D3DCCD1}">
              <a14:hiddenFill xmlns:a14="http://schemas.microsoft.com/office/drawing/2010/main">
                <a:solidFill>
                  <a:srgbClr val="FFFFFF"/>
                </a:solidFill>
              </a14:hiddenFill>
            </a:ext>
          </a:extLst>
        </p:spPr>
      </p:pic>
      <p:pic>
        <p:nvPicPr>
          <p:cNvPr id="24587" name="Picture 11" descr="J"/>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81000" y="381000"/>
            <a:ext cx="3994150" cy="11414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4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endParaRPr lang="es-ES"/>
          </a:p>
        </p:txBody>
      </p:sp>
      <p:sp>
        <p:nvSpPr>
          <p:cNvPr id="19459" name="Rectangle 3"/>
          <p:cNvSpPr>
            <a:spLocks noGrp="1" noChangeArrowheads="1"/>
          </p:cNvSpPr>
          <p:nvPr>
            <p:ph type="body" idx="1"/>
          </p:nvPr>
        </p:nvSpPr>
        <p:spPr/>
        <p:txBody>
          <a:bodyPr/>
          <a:lstStyle/>
          <a:p>
            <a:endParaRPr lang="es-ES"/>
          </a:p>
        </p:txBody>
      </p:sp>
      <p:pic>
        <p:nvPicPr>
          <p:cNvPr id="19460" name="Picture 4" descr="1377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9888" cy="6945313"/>
          </a:xfrm>
          <a:prstGeom prst="rect">
            <a:avLst/>
          </a:prstGeom>
          <a:noFill/>
          <a:extLst>
            <a:ext uri="{909E8E84-426E-40DD-AFC4-6F175D3DCCD1}">
              <a14:hiddenFill xmlns:a14="http://schemas.microsoft.com/office/drawing/2010/main">
                <a:solidFill>
                  <a:srgbClr val="FFFFFF"/>
                </a:solidFill>
              </a14:hiddenFill>
            </a:ext>
          </a:extLst>
        </p:spPr>
      </p:pic>
      <p:pic>
        <p:nvPicPr>
          <p:cNvPr id="19462" name="Picture 6" descr="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4800" y="304800"/>
            <a:ext cx="3790950" cy="1266825"/>
          </a:xfrm>
          <a:prstGeom prst="rect">
            <a:avLst/>
          </a:prstGeom>
          <a:noFill/>
          <a:extLst>
            <a:ext uri="{909E8E84-426E-40DD-AFC4-6F175D3DCCD1}">
              <a14:hiddenFill xmlns:a14="http://schemas.microsoft.com/office/drawing/2010/main">
                <a:solidFill>
                  <a:srgbClr val="FFFFFF"/>
                </a:solidFill>
              </a14:hiddenFill>
            </a:ext>
          </a:extLst>
        </p:spPr>
      </p:pic>
      <p:pic>
        <p:nvPicPr>
          <p:cNvPr id="19463" name="Picture 7" descr="13797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259888" cy="6945313"/>
          </a:xfrm>
          <a:prstGeom prst="rect">
            <a:avLst/>
          </a:prstGeom>
          <a:noFill/>
          <a:extLst>
            <a:ext uri="{909E8E84-426E-40DD-AFC4-6F175D3DCCD1}">
              <a14:hiddenFill xmlns:a14="http://schemas.microsoft.com/office/drawing/2010/main">
                <a:solidFill>
                  <a:srgbClr val="FFFFFF"/>
                </a:solidFill>
              </a14:hiddenFill>
            </a:ext>
          </a:extLst>
        </p:spPr>
      </p:pic>
      <p:pic>
        <p:nvPicPr>
          <p:cNvPr id="19464" name="Picture 8" descr="0116"/>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343400" y="3200400"/>
            <a:ext cx="850900" cy="8509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14000">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2500"/>
                                  </p:stCondLst>
                                  <p:childTnLst>
                                    <p:set>
                                      <p:cBhvr>
                                        <p:cTn id="6" dur="1" fill="hold">
                                          <p:stCondLst>
                                            <p:cond delay="0"/>
                                          </p:stCondLst>
                                        </p:cTn>
                                        <p:tgtEl>
                                          <p:spTgt spid="19463"/>
                                        </p:tgtEl>
                                        <p:attrNameLst>
                                          <p:attrName>style.visibility</p:attrName>
                                        </p:attrNameLst>
                                      </p:cBhvr>
                                      <p:to>
                                        <p:strVal val="visible"/>
                                      </p:to>
                                    </p:set>
                                    <p:anim calcmode="lin" valueType="num">
                                      <p:cBhvr>
                                        <p:cTn id="7" dur="7000" fill="hold"/>
                                        <p:tgtEl>
                                          <p:spTgt spid="19463"/>
                                        </p:tgtEl>
                                        <p:attrNameLst>
                                          <p:attrName>ppt_w</p:attrName>
                                        </p:attrNameLst>
                                      </p:cBhvr>
                                      <p:tavLst>
                                        <p:tav tm="0">
                                          <p:val>
                                            <p:fltVal val="0"/>
                                          </p:val>
                                        </p:tav>
                                        <p:tav tm="100000">
                                          <p:val>
                                            <p:strVal val="#ppt_w"/>
                                          </p:val>
                                        </p:tav>
                                      </p:tavLst>
                                    </p:anim>
                                    <p:anim calcmode="lin" valueType="num">
                                      <p:cBhvr>
                                        <p:cTn id="8" dur="7000" fill="hold"/>
                                        <p:tgtEl>
                                          <p:spTgt spid="19463"/>
                                        </p:tgtEl>
                                        <p:attrNameLst>
                                          <p:attrName>ppt_h</p:attrName>
                                        </p:attrNameLst>
                                      </p:cBhvr>
                                      <p:tavLst>
                                        <p:tav tm="0">
                                          <p:val>
                                            <p:fltVal val="0"/>
                                          </p:val>
                                        </p:tav>
                                        <p:tav tm="100000">
                                          <p:val>
                                            <p:strVal val="#ppt_h"/>
                                          </p:val>
                                        </p:tav>
                                      </p:tavLst>
                                    </p:anim>
                                  </p:childTnLst>
                                </p:cTn>
                              </p:par>
                            </p:childTnLst>
                          </p:cTn>
                        </p:par>
                        <p:par>
                          <p:cTn id="9" fill="hold" nodeType="afterGroup">
                            <p:stCondLst>
                              <p:cond delay="9500"/>
                            </p:stCondLst>
                            <p:childTnLst>
                              <p:par>
                                <p:cTn id="10" presetID="23" presetClass="entr" presetSubtype="16" fill="hold" nodeType="afterEffect">
                                  <p:stCondLst>
                                    <p:cond delay="0"/>
                                  </p:stCondLst>
                                  <p:childTnLst>
                                    <p:set>
                                      <p:cBhvr>
                                        <p:cTn id="11" dur="1" fill="hold">
                                          <p:stCondLst>
                                            <p:cond delay="0"/>
                                          </p:stCondLst>
                                        </p:cTn>
                                        <p:tgtEl>
                                          <p:spTgt spid="19464"/>
                                        </p:tgtEl>
                                        <p:attrNameLst>
                                          <p:attrName>style.visibility</p:attrName>
                                        </p:attrNameLst>
                                      </p:cBhvr>
                                      <p:to>
                                        <p:strVal val="visible"/>
                                      </p:to>
                                    </p:set>
                                    <p:anim calcmode="lin" valueType="num">
                                      <p:cBhvr>
                                        <p:cTn id="12" dur="500" fill="hold"/>
                                        <p:tgtEl>
                                          <p:spTgt spid="19464"/>
                                        </p:tgtEl>
                                        <p:attrNameLst>
                                          <p:attrName>ppt_w</p:attrName>
                                        </p:attrNameLst>
                                      </p:cBhvr>
                                      <p:tavLst>
                                        <p:tav tm="0">
                                          <p:val>
                                            <p:fltVal val="0"/>
                                          </p:val>
                                        </p:tav>
                                        <p:tav tm="100000">
                                          <p:val>
                                            <p:strVal val="#ppt_w"/>
                                          </p:val>
                                        </p:tav>
                                      </p:tavLst>
                                    </p:anim>
                                    <p:anim calcmode="lin" valueType="num">
                                      <p:cBhvr>
                                        <p:cTn id="13" dur="500" fill="hold"/>
                                        <p:tgtEl>
                                          <p:spTgt spid="1946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all-for-love-stellinna">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all-for-love-stellinna</Template>
  <TotalTime>2</TotalTime>
  <Words>94</Words>
  <Application>Microsoft Office PowerPoint</Application>
  <PresentationFormat>Presentación en pantalla (4:3)</PresentationFormat>
  <Paragraphs>15</Paragraphs>
  <Slides>21</Slides>
  <Notes>0</Notes>
  <HiddenSlides>0</HiddenSlides>
  <MMClips>1</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21</vt:i4>
      </vt:variant>
    </vt:vector>
  </HeadingPairs>
  <TitlesOfParts>
    <vt:vector size="25" baseType="lpstr">
      <vt:lpstr>Arial</vt:lpstr>
      <vt:lpstr>Courgette</vt:lpstr>
      <vt:lpstr>all-for-love-stellinna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2020-02-14T09:49:52Z</dcterms:created>
  <dcterms:modified xsi:type="dcterms:W3CDTF">2020-02-14T09:52:09Z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000800a8740000000000010260500207f7000400038000</vt:lpwstr>
  </property>
</Properties>
</file>