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69" r:id="rId4"/>
    <p:sldId id="267" r:id="rId5"/>
    <p:sldId id="257" r:id="rId6"/>
    <p:sldId id="266" r:id="rId7"/>
    <p:sldId id="258" r:id="rId8"/>
    <p:sldId id="268" r:id="rId9"/>
    <p:sldId id="259" r:id="rId10"/>
    <p:sldId id="265" r:id="rId11"/>
    <p:sldId id="270" r:id="rId12"/>
    <p:sldId id="264" r:id="rId13"/>
    <p:sldId id="262" r:id="rId14"/>
    <p:sldId id="260" r:id="rId15"/>
    <p:sldId id="261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eYNDPiELZtiZH47ax5aJA" hashData="gJjTrExzEQrbxmOCrqLb4ehwS2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433D882-03CF-439A-8FBC-99314F2C826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470B5-FD5C-4FA0-8A6C-3D5DD72D40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85933-4174-485F-AC8F-A5EEA389F4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703AC-BF1D-45FD-9496-15020CE013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49589-A126-427A-A261-4D95C456B26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C0C15-2852-4BC1-86E9-37A2E14E79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FC412-E702-4B9D-A428-13AB6828E5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EA799-1A7A-452B-A473-A2CAA56C66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F71A1-554C-426C-B0B0-5FCB7D0F3F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2FD55-6BFD-4129-B371-00F35C07E0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76003-C7B5-4902-9DDC-B582F9EC53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ACB39D-548C-409A-B644-CF2DADB4C5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"/>
              <a:t>Axosola en    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E7D79F-3B45-46C3-8D85-12EA0EE521C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es/url?sa=i&amp;rct=j&amp;q=&amp;esrc=s&amp;frm=1&amp;source=images&amp;cd=&amp;cad=rja&amp;uact=8&amp;ved=0CAcQjRw&amp;url=http%3A%2F%2Fwww.espores.org%2Fes%2Fcomponent%2Fk2%2Fjardins-rom%25C3%25A0ntics.html&amp;ei=-z9jVZCNI8mu7AakoYKQAg&amp;bvm=bv.93990622,d.ZGU&amp;psig=AFQjCNHHtwCM3zBT-VX0PmQ_LfAyp7_TGg&amp;ust=1432653992084619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2052" name="Picture 4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4017963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cover dir="r"/>
    <p:sndAc>
      <p:stSnd loop="1">
        <p:snd r:embed="rId2" name="14=quien como tu_=guardianes del amor_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5364" name="Picture 4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873625" y="1501775"/>
            <a:ext cx="3830638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consolará este amor </a:t>
            </a:r>
          </a:p>
          <a:p>
            <a:pPr algn="ctr">
              <a:lnSpc>
                <a:spcPct val="110000"/>
              </a:lnSpc>
            </a:pPr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Que solitario vagará</a:t>
            </a:r>
          </a:p>
        </p:txBody>
      </p:sp>
    </p:spTree>
  </p:cSld>
  <p:clrMapOvr>
    <a:masterClrMapping/>
  </p:clrMapOvr>
  <p:transition spd="slow" advTm="11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3316" name="Picture 4" descr="Imagengot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208338" y="1133475"/>
            <a:ext cx="39719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como tú para saber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Que se puede dar sin recibir </a:t>
            </a:r>
          </a:p>
          <a:p>
            <a:pPr algn="ctr" eaLnBrk="0" hangingPunct="0"/>
            <a:endParaRPr lang="es-ES" sz="2400">
              <a:solidFill>
                <a:schemeClr val="bg1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3076" name="Picture 4" descr="Imagenchica en cam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84213" y="404813"/>
            <a:ext cx="32956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latin typeface="Maiandra GD" pitchFamily="34" charset="0"/>
              </a:rPr>
              <a:t>Quien podrá </a:t>
            </a:r>
          </a:p>
          <a:p>
            <a:pPr algn="ctr"/>
            <a:r>
              <a:rPr lang="es-ES" sz="2400">
                <a:latin typeface="Maiandra GD" pitchFamily="34" charset="0"/>
              </a:rPr>
              <a:t>Enderezar mi dirección </a:t>
            </a:r>
          </a:p>
          <a:p>
            <a:pPr algn="ctr"/>
            <a:r>
              <a:rPr lang="es-ES" sz="2400">
                <a:latin typeface="Maiandra GD" pitchFamily="34" charset="0"/>
              </a:rPr>
              <a:t>Pero quien revivirá </a:t>
            </a:r>
          </a:p>
          <a:p>
            <a:pPr algn="ctr"/>
            <a:r>
              <a:rPr lang="es-ES" sz="2400">
                <a:latin typeface="Maiandra GD" pitchFamily="34" charset="0"/>
              </a:rPr>
              <a:t>Mi corazón 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2292" name="Picture 4" descr="Imagenca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643438" y="5084763"/>
            <a:ext cx="4159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como tú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Que se preocupe por mi vida 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4100" name="Picture 4" descr="Imagena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87450" y="4797425"/>
            <a:ext cx="40560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entregue noche y día </a:t>
            </a:r>
          </a:p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Como tú lo hacías</a:t>
            </a:r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4341" name="Picture 5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552575" y="2960688"/>
            <a:ext cx="32956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podrá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Enderezar mi dirección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Pero quien revivirá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Mi corazón 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5124" name="Picture 4" descr="Imagenpaisaje bar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1268" name="Picture 4" descr="campo leja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39750" y="4508500"/>
            <a:ext cx="38306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consolará este amor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Que solitario vagará 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6388" name="Picture 4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643438" y="981075"/>
            <a:ext cx="39719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como tú para saber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Que se puede dar sin recibir </a:t>
            </a:r>
          </a:p>
          <a:p>
            <a:pPr algn="ctr" eaLnBrk="0" hangingPunct="0"/>
            <a:endParaRPr lang="es-ES" sz="2400">
              <a:solidFill>
                <a:schemeClr val="bg1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0244" name="Picture 4" descr="puente p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508625" y="836613"/>
            <a:ext cx="32956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Quien podrá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Enderezar mi dirección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Pero quien revivirá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Mi corazón </a:t>
            </a: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8196" name="Picture 4" descr="nebl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900113" y="2852738"/>
            <a:ext cx="4070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Quien como tú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preocupe por mi vida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entregue noche y día 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Como tu lo hacías.</a:t>
            </a: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6148" name="Picture 4" descr="pi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4932363" y="2781300"/>
            <a:ext cx="32956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Quien podrá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Enderezar mi dirección </a:t>
            </a:r>
          </a:p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Pero quien revivirá </a:t>
            </a:r>
          </a:p>
          <a:p>
            <a:pPr algn="ctr"/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Mi corazón</a:t>
            </a:r>
            <a:r>
              <a:rPr lang="es-ES" sz="2400">
                <a:solidFill>
                  <a:schemeClr val="bg1"/>
                </a:solidFill>
                <a:latin typeface="Maiandra GD" pitchFamily="34" charset="0"/>
              </a:rPr>
              <a:t> 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7173" name="Picture 5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900113" y="2852738"/>
            <a:ext cx="4070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Quien como tú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preocupe por mi vida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entregue noche y día </a:t>
            </a:r>
          </a:p>
          <a:p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Como tu lo hacías.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7419" name="Picture 11" descr="romantico_Lago_Stourhead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779838" y="3213100"/>
            <a:ext cx="27305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Quien como tú</a:t>
            </a:r>
          </a:p>
          <a:p>
            <a:pPr>
              <a:lnSpc>
                <a:spcPct val="105000"/>
              </a:lnSpc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Que se preocupe </a:t>
            </a:r>
          </a:p>
          <a:p>
            <a:pPr>
              <a:lnSpc>
                <a:spcPct val="105000"/>
              </a:lnSpc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Por mi vida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95288" y="5662613"/>
            <a:ext cx="2735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Maiandra GD" pitchFamily="34" charset="0"/>
              </a:rPr>
              <a:t>Fuente letra: 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música .com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250825" y="6165850"/>
            <a:ext cx="4016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Maiandra GD" pitchFamily="34" charset="0"/>
              </a:rPr>
              <a:t>Quien como tu- guardianes del amor.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Axosola en    www.vitanoblepowerpoints.net</a:t>
            </a:r>
          </a:p>
        </p:txBody>
      </p:sp>
      <p:pic>
        <p:nvPicPr>
          <p:cNvPr id="18440" name="Picture 8" descr="Image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1" name="WordArt 9"/>
          <p:cNvSpPr>
            <a:spLocks noChangeArrowheads="1" noChangeShapeType="1" noTextEdit="1"/>
          </p:cNvSpPr>
          <p:nvPr/>
        </p:nvSpPr>
        <p:spPr bwMode="auto">
          <a:xfrm>
            <a:off x="3635375" y="2565400"/>
            <a:ext cx="1208088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igh Tower Text"/>
              </a:rPr>
              <a:t>Fin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 animBg="1"/>
      <p:bldP spid="1844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ien-como-tu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quien-como-tu</Template>
  <TotalTime>1</TotalTime>
  <Words>222</Words>
  <Application>Microsoft Office PowerPoint</Application>
  <PresentationFormat>Presentación en pantalla (4:3)</PresentationFormat>
  <Paragraphs>60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Maiandra GD</vt:lpstr>
      <vt:lpstr>quien-como-tu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Musicales románticos</dc:subject>
  <dc:creator>Jose Luis</dc:creator>
  <dc:description>Pps enviado a VitaNoble Powerpoints por Axosola para compartirlo.  Publicado por Héctor Robles Carraasco para ayudar a difundir el positivo mensaje de amor que contiene.  Todos los derechos están reservados para la autora Axosola.</dc:description>
  <cp:lastModifiedBy>Jose Luis</cp:lastModifiedBy>
  <cp:revision>2</cp:revision>
  <dcterms:created xsi:type="dcterms:W3CDTF">2016-04-07T16:37:33Z</dcterms:created>
  <dcterms:modified xsi:type="dcterms:W3CDTF">2016-04-07T16:39:09Z</dcterms:modified>
  <cp:category>Musicales</cp:category>
</cp:coreProperties>
</file>