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7" r:id="rId3"/>
    <p:sldId id="256" r:id="rId4"/>
    <p:sldId id="268" r:id="rId5"/>
    <p:sldId id="267" r:id="rId6"/>
    <p:sldId id="277" r:id="rId7"/>
    <p:sldId id="263" r:id="rId8"/>
    <p:sldId id="270" r:id="rId9"/>
    <p:sldId id="264" r:id="rId10"/>
    <p:sldId id="272" r:id="rId11"/>
    <p:sldId id="262" r:id="rId12"/>
    <p:sldId id="275" r:id="rId13"/>
    <p:sldId id="276" r:id="rId14"/>
    <p:sldId id="260" r:id="rId15"/>
    <p:sldId id="278" r:id="rId16"/>
    <p:sldId id="259" r:id="rId17"/>
    <p:sldId id="274" r:id="rId18"/>
    <p:sldId id="261" r:id="rId19"/>
    <p:sldId id="269" r:id="rId20"/>
    <p:sldId id="273" r:id="rId21"/>
    <p:sldId id="279" r:id="rId22"/>
    <p:sldId id="280" r:id="rId23"/>
    <p:sldId id="281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NKI0516w8hbBjWAaBghIvQ" hashData="IQcYSF9wtujiqcTLC4Co4uzZvc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1E19"/>
    <a:srgbClr val="E00B06"/>
    <a:srgbClr val="920704"/>
    <a:srgbClr val="7C1F99"/>
    <a:srgbClr val="669900"/>
    <a:srgbClr val="C56DE1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17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5ECDA80-7377-4B3F-BB06-5B607210DDC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8B22C-57B1-476D-8142-83C8C0BB052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2C833-3642-4EA3-B334-491EDD4BFEA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F05B7-DE9A-4F87-81A8-B4052D70D7E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BA3419-3734-41B0-AD4F-80F85949A4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9FDA45-0930-4AF9-B5FC-5EC675459DD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37D11-904A-4B45-9409-4194691CC0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B35284-8E86-4074-85E7-9D3E7329D9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15FE6-9919-46A6-A57D-61E8F31480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C24FA6-E1FB-417D-8CDD-7507B89BAB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757BC5-E5F0-4629-9D30-B0DDAB8319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91474-7F87-4FEE-A57C-562DD1B9FB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2BC9B7-AFC7-4302-8CC0-258A0606B30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2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9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1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3077" name="Picture 5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3078" name="Picture 6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3079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3080" name="Group 8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3081" name="Picture 9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3082" name="Picture 10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3083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3084" name="Picture 12" descr="t1tomylov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04813"/>
            <a:ext cx="3527425" cy="5688012"/>
          </a:xfrm>
          <a:prstGeom prst="rect">
            <a:avLst/>
          </a:prstGeom>
          <a:noFill/>
        </p:spPr>
      </p:pic>
      <p:pic>
        <p:nvPicPr>
          <p:cNvPr id="3086" name="Picture 14" descr="rosa_cart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333375"/>
            <a:ext cx="3457575" cy="5759450"/>
          </a:xfrm>
          <a:prstGeom prst="rect">
            <a:avLst/>
          </a:prstGeom>
          <a:noFill/>
        </p:spPr>
      </p:pic>
      <p:sp>
        <p:nvSpPr>
          <p:cNvPr id="3088" name="WordArt 16"/>
          <p:cNvSpPr>
            <a:spLocks noChangeArrowheads="1" noChangeShapeType="1" noTextEdit="1"/>
          </p:cNvSpPr>
          <p:nvPr/>
        </p:nvSpPr>
        <p:spPr bwMode="auto">
          <a:xfrm>
            <a:off x="2411413" y="2349500"/>
            <a:ext cx="1655762" cy="100806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028"/>
              </a:avLst>
            </a:prstTxWarp>
          </a:bodyPr>
          <a:lstStyle/>
          <a:p>
            <a:pPr algn="ctr"/>
            <a:r>
              <a:rPr lang="es-ES" sz="6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E11E19"/>
                </a:solidFill>
                <a:latin typeface="Jellyka CuttyCupcakes"/>
              </a:rPr>
              <a:t>Esos </a:t>
            </a:r>
          </a:p>
          <a:p>
            <a:pPr algn="ctr"/>
            <a:r>
              <a:rPr lang="es-ES" sz="6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E11E19"/>
                </a:solidFill>
                <a:latin typeface="Jellyka CuttyCupcakes"/>
              </a:rPr>
              <a:t>Detalles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900113" y="6218238"/>
            <a:ext cx="2663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sz="2000">
                <a:solidFill>
                  <a:srgbClr val="CC9900"/>
                </a:solidFill>
                <a:latin typeface="Gabriola" pitchFamily="82" charset="0"/>
              </a:rPr>
              <a:t>Música: Detalles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sz="2000">
                <a:solidFill>
                  <a:srgbClr val="CC9900"/>
                </a:solidFill>
                <a:latin typeface="Gabriola" pitchFamily="82" charset="0"/>
              </a:rPr>
              <a:t> Canta Tamara</a:t>
            </a:r>
          </a:p>
        </p:txBody>
      </p:sp>
      <p:pic>
        <p:nvPicPr>
          <p:cNvPr id="3091" name="Picture 3" descr="@dorado copy copy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71550" y="333375"/>
            <a:ext cx="3529013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3" descr="@dorado copy copy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333375"/>
            <a:ext cx="3598863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2" name="Rectangle 20"/>
          <p:cNvSpPr>
            <a:spLocks noChangeArrowheads="1"/>
          </p:cNvSpPr>
          <p:nvPr/>
        </p:nvSpPr>
        <p:spPr bwMode="auto">
          <a:xfrm>
            <a:off x="4643438" y="404813"/>
            <a:ext cx="3384550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5100">
    <p:fade thruBlk="1"/>
    <p:sndAc>
      <p:stSnd loop="1">
        <p:snd r:embed="rId2" name="06 deta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" grpId="0" animBg="1"/>
      <p:bldP spid="309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grpSp>
        <p:nvGrpSpPr>
          <p:cNvPr id="2053" name="Group 5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054" name="Picture 6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055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056" name="Picture 8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057" name="Group 9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058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059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060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061" name="Picture 13" descr="image0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33375"/>
            <a:ext cx="3578225" cy="5759450"/>
          </a:xfrm>
          <a:prstGeom prst="rect">
            <a:avLst/>
          </a:prstGeom>
          <a:noFill/>
        </p:spPr>
      </p:pic>
      <p:pic>
        <p:nvPicPr>
          <p:cNvPr id="2065" name="Picture 17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333375"/>
            <a:ext cx="3455988" cy="5759450"/>
          </a:xfrm>
          <a:prstGeom prst="rect">
            <a:avLst/>
          </a:prstGeom>
          <a:noFill/>
        </p:spPr>
      </p:pic>
      <p:pic>
        <p:nvPicPr>
          <p:cNvPr id="2071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67" name="Group 1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068" name="Picture 20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069" name="Picture 21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070" name="Picture 22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072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2339975" y="1052513"/>
            <a:ext cx="1871663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No ganas al intentar el olvidarme.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Durante mucho tiempo en tu vida,</a:t>
            </a:r>
          </a:p>
          <a:p>
            <a:pPr algn="ctr"/>
            <a:r>
              <a:rPr lang="es-ES" sz="2800">
                <a:latin typeface="Gabriola" pitchFamily="82" charset="0"/>
              </a:rPr>
              <a:t> yo voy a vivir </a:t>
            </a: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4643438" y="404813"/>
            <a:ext cx="3457575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77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3" grpId="0" animBg="1"/>
      <p:bldP spid="207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grpSp>
        <p:nvGrpSpPr>
          <p:cNvPr id="18437" name="Group 5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18438" name="Picture 6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18439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18440" name="Picture 8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18441" name="Group 9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18442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18443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18444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18445" name="Picture 13" descr="rosa_cart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333375"/>
            <a:ext cx="3421063" cy="5759450"/>
          </a:xfrm>
          <a:prstGeom prst="rect">
            <a:avLst/>
          </a:prstGeom>
          <a:noFill/>
        </p:spPr>
      </p:pic>
      <p:pic>
        <p:nvPicPr>
          <p:cNvPr id="18448" name="Picture 16" descr="19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04813"/>
            <a:ext cx="3600450" cy="5688012"/>
          </a:xfrm>
          <a:prstGeom prst="rect">
            <a:avLst/>
          </a:prstGeom>
          <a:noFill/>
        </p:spPr>
      </p:pic>
      <p:pic>
        <p:nvPicPr>
          <p:cNvPr id="18449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455988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2195513" y="1052513"/>
            <a:ext cx="1816100" cy="47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detalles tan pequeños de los dos,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son cosas muy grandes para olvidar </a:t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4643438" y="476250"/>
            <a:ext cx="3457575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48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1" grpId="0" animBg="1"/>
      <p:bldP spid="1845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grpSp>
        <p:nvGrpSpPr>
          <p:cNvPr id="17411" name="Group 3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17412" name="Picture 4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17413" name="Picture 5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17414" name="Picture 6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17416" name="Picture 8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17417" name="Picture 9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17418" name="Picture 10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17420" name="Picture 12" descr="rosa_cart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333375"/>
            <a:ext cx="3455988" cy="5759450"/>
          </a:xfrm>
          <a:prstGeom prst="rect">
            <a:avLst/>
          </a:prstGeom>
          <a:noFill/>
        </p:spPr>
      </p:pic>
      <p:pic>
        <p:nvPicPr>
          <p:cNvPr id="17423" name="Picture 15" descr="05pacorbella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333375"/>
            <a:ext cx="3452812" cy="5832475"/>
          </a:xfrm>
          <a:prstGeom prst="rect">
            <a:avLst/>
          </a:prstGeom>
          <a:noFill/>
        </p:spPr>
      </p:pic>
      <p:pic>
        <p:nvPicPr>
          <p:cNvPr id="17424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333375"/>
            <a:ext cx="352901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5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2268538" y="981075"/>
            <a:ext cx="1920875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y a toda hora van a estar presentes, ya lo veras.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Si otra mujer apareciera por tu ruta </a:t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  <p:sp>
        <p:nvSpPr>
          <p:cNvPr id="17426" name="Rectangle 18"/>
          <p:cNvSpPr>
            <a:spLocks noChangeArrowheads="1"/>
          </p:cNvSpPr>
          <p:nvPr/>
        </p:nvSpPr>
        <p:spPr bwMode="auto">
          <a:xfrm>
            <a:off x="4716463" y="404813"/>
            <a:ext cx="3384550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6" grpId="0" animBg="1"/>
      <p:bldP spid="1742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7667" name="Picture 19" descr="rosa_car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04813"/>
            <a:ext cx="3384550" cy="5688012"/>
          </a:xfrm>
          <a:prstGeom prst="rect">
            <a:avLst/>
          </a:prstGeom>
          <a:noFill/>
        </p:spPr>
      </p:pic>
      <p:pic>
        <p:nvPicPr>
          <p:cNvPr id="27655" name="Picture 7" descr="06paunderwood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33375"/>
            <a:ext cx="3529012" cy="5759450"/>
          </a:xfrm>
          <a:prstGeom prst="rect">
            <a:avLst/>
          </a:prstGeom>
          <a:noFill/>
        </p:spPr>
      </p:pic>
      <p:pic>
        <p:nvPicPr>
          <p:cNvPr id="27657" name="Picture 3" descr="@dorado copy cop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333375"/>
            <a:ext cx="3455988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3" descr="@dorado copy cop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85728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59" name="Group 11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7660" name="Picture 12" descr="f.luzdorado.jpg dorada1 image by liliad29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7661" name="Picture 13" descr="Imagen9.gif TEXT DORADA image by lucyleiny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7662" name="Picture 14" descr="Imagen9.gif TEXT DORADA image by lucyleiny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7663" name="Group 15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7664" name="Picture 16" descr="f.luzdorado.jpg dorada1 image by liliad29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7665" name="Picture 17" descr="Imagen9.gif TEXT DORADA image by lucyleiny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7666" name="Picture 18" descr="Imagen9.gif TEXT DORADA image by lucyleiny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sp>
        <p:nvSpPr>
          <p:cNvPr id="27669" name="Rectangle 21"/>
          <p:cNvSpPr>
            <a:spLocks noChangeArrowheads="1"/>
          </p:cNvSpPr>
          <p:nvPr/>
        </p:nvSpPr>
        <p:spPr bwMode="auto">
          <a:xfrm>
            <a:off x="2124075" y="1844675"/>
            <a:ext cx="180022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y eso te trajese recuerdos míos, la culpa es tuya</a:t>
            </a:r>
          </a:p>
        </p:txBody>
      </p:sp>
      <p:sp>
        <p:nvSpPr>
          <p:cNvPr id="27670" name="Rectangle 22"/>
          <p:cNvSpPr>
            <a:spLocks noChangeArrowheads="1"/>
          </p:cNvSpPr>
          <p:nvPr/>
        </p:nvSpPr>
        <p:spPr bwMode="auto">
          <a:xfrm>
            <a:off x="4643438" y="357166"/>
            <a:ext cx="3457575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28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0" grpId="0" animBg="1"/>
      <p:bldP spid="2767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9243" name="Picture 27" descr="03paunderwood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</p:spPr>
      </p:pic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9221" name="Picture 5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9222" name="Picture 6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9223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9225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9226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9227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9228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9234" name="Picture 18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333375"/>
            <a:ext cx="3455988" cy="5759450"/>
          </a:xfrm>
          <a:prstGeom prst="rect">
            <a:avLst/>
          </a:prstGeom>
          <a:noFill/>
        </p:spPr>
      </p:pic>
      <p:pic>
        <p:nvPicPr>
          <p:cNvPr id="9237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8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1619250" y="1528763"/>
            <a:ext cx="2559050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ES" sz="2800">
                <a:effectLst>
                  <a:outerShdw blurRad="38100" dist="38100" dir="2700000" algn="tl">
                    <a:srgbClr val="FFFFFF"/>
                  </a:outerShdw>
                </a:effectLst>
                <a:latin typeface="Gabriola" pitchFamily="82" charset="0"/>
              </a:rPr>
              <a:t>el ruido enloquecedor de su auto </a:t>
            </a:r>
            <a:br>
              <a:rPr lang="es-ES" sz="2800">
                <a:effectLst>
                  <a:outerShdw blurRad="38100" dist="38100" dir="2700000" algn="tl">
                    <a:srgbClr val="FFFFFF"/>
                  </a:outerShdw>
                </a:effectLst>
                <a:latin typeface="Gabriola" pitchFamily="82" charset="0"/>
              </a:rPr>
            </a:br>
            <a:r>
              <a:rPr lang="es-ES" sz="2800">
                <a:effectLst>
                  <a:outerShdw blurRad="38100" dist="38100" dir="2700000" algn="tl">
                    <a:srgbClr val="FFFFFF"/>
                  </a:outerShdw>
                </a:effectLst>
                <a:latin typeface="Gabriola" pitchFamily="82" charset="0"/>
              </a:rPr>
              <a:t>será la causa obligada o algo así</a:t>
            </a:r>
            <a:r>
              <a:rPr lang="es-ES" sz="2800">
                <a:latin typeface="Gabriola" pitchFamily="82" charset="0"/>
              </a:rPr>
              <a:t>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/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4643438" y="404813"/>
            <a:ext cx="3457575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0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9" grpId="0" animBg="1"/>
      <p:bldP spid="923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0487" name="Picture 7" descr="08paunderwood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33375"/>
            <a:ext cx="3533775" cy="5759450"/>
          </a:xfrm>
          <a:prstGeom prst="rect">
            <a:avLst/>
          </a:prstGeom>
          <a:noFill/>
        </p:spPr>
      </p:pic>
      <p:grpSp>
        <p:nvGrpSpPr>
          <p:cNvPr id="20488" name="Group 8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0489" name="Picture 9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0490" name="Picture 10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0491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0492" name="Group 12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0493" name="Picture 13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0494" name="Picture 14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0495" name="Picture 15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0496" name="Picture 16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333375"/>
            <a:ext cx="3455988" cy="5832475"/>
          </a:xfrm>
          <a:prstGeom prst="rect">
            <a:avLst/>
          </a:prstGeom>
          <a:noFill/>
        </p:spPr>
      </p:pic>
      <p:pic>
        <p:nvPicPr>
          <p:cNvPr id="20499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0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7" name="Rectangle 17"/>
          <p:cNvSpPr>
            <a:spLocks noChangeArrowheads="1"/>
          </p:cNvSpPr>
          <p:nvPr/>
        </p:nvSpPr>
        <p:spPr bwMode="auto">
          <a:xfrm>
            <a:off x="2051050" y="1628775"/>
            <a:ext cx="20891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s-ES" sz="2800">
                <a:latin typeface="Gabriola" pitchFamily="82" charset="0"/>
              </a:rPr>
              <a:t>Inmediata-mente tu iras</a:t>
            </a:r>
          </a:p>
          <a:p>
            <a:pPr algn="ctr">
              <a:lnSpc>
                <a:spcPct val="120000"/>
              </a:lnSpc>
            </a:pPr>
            <a:r>
              <a:rPr lang="es-ES" sz="2800">
                <a:latin typeface="Gabriola" pitchFamily="82" charset="0"/>
              </a:rPr>
              <a:t> </a:t>
            </a:r>
            <a:r>
              <a:rPr lang="es-ES" sz="2800">
                <a:effectLst>
                  <a:outerShdw blurRad="38100" dist="38100" dir="2700000" algn="tl">
                    <a:srgbClr val="FFFFFF"/>
                  </a:outerShdw>
                </a:effectLst>
                <a:latin typeface="Gabriola" pitchFamily="82" charset="0"/>
              </a:rPr>
              <a:t>a</a:t>
            </a:r>
            <a:r>
              <a:rPr lang="es-ES" sz="2800">
                <a:latin typeface="Gabriola" pitchFamily="82" charset="0"/>
              </a:rPr>
              <a:t> acordarte de mi </a:t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  <p:sp>
        <p:nvSpPr>
          <p:cNvPr id="20498" name="Rectangle 18"/>
          <p:cNvSpPr>
            <a:spLocks noChangeArrowheads="1"/>
          </p:cNvSpPr>
          <p:nvPr/>
        </p:nvSpPr>
        <p:spPr bwMode="auto">
          <a:xfrm>
            <a:off x="4643438" y="404813"/>
            <a:ext cx="3457575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88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8" grpId="0" animBg="1"/>
      <p:bldP spid="2049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grpSp>
        <p:nvGrpSpPr>
          <p:cNvPr id="10245" name="Group 5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10246" name="Picture 6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10247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10248" name="Picture 8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10249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10250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10251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10252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10256" name="Picture 16" descr="rosa_cart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333375"/>
            <a:ext cx="3455988" cy="5759450"/>
          </a:xfrm>
          <a:prstGeom prst="rect">
            <a:avLst/>
          </a:prstGeom>
          <a:noFill/>
        </p:spPr>
      </p:pic>
      <p:pic>
        <p:nvPicPr>
          <p:cNvPr id="10260" name="Picture 20" descr="07paunderwood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33375"/>
            <a:ext cx="3457575" cy="5832475"/>
          </a:xfrm>
          <a:prstGeom prst="rect">
            <a:avLst/>
          </a:prstGeom>
          <a:noFill/>
        </p:spPr>
      </p:pic>
      <p:pic>
        <p:nvPicPr>
          <p:cNvPr id="10262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333375"/>
            <a:ext cx="352901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7" name="Rectangle 17"/>
          <p:cNvSpPr>
            <a:spLocks noChangeArrowheads="1"/>
          </p:cNvSpPr>
          <p:nvPr/>
        </p:nvSpPr>
        <p:spPr bwMode="auto">
          <a:xfrm>
            <a:off x="2195513" y="1125538"/>
            <a:ext cx="2016125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Yo se que otra debe estar hablando a tu oído,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palabras de amor como yo te hablé, mas yo dudo </a:t>
            </a: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4716463" y="404813"/>
            <a:ext cx="3384550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6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1" grpId="0" animBg="1"/>
      <p:bldP spid="1026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2552" name="Picture 24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33375"/>
            <a:ext cx="3455987" cy="5759450"/>
          </a:xfrm>
          <a:prstGeom prst="rect">
            <a:avLst/>
          </a:prstGeom>
          <a:noFill/>
        </p:spPr>
      </p:pic>
      <p:grpSp>
        <p:nvGrpSpPr>
          <p:cNvPr id="22537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2538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2539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2540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2541" name="Group 13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2542" name="Picture 14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2543" name="Picture 15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2544" name="Picture 16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2545" name="Picture 17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333375"/>
            <a:ext cx="3455988" cy="5761038"/>
          </a:xfrm>
          <a:prstGeom prst="rect">
            <a:avLst/>
          </a:prstGeom>
          <a:noFill/>
        </p:spPr>
      </p:pic>
      <p:pic>
        <p:nvPicPr>
          <p:cNvPr id="22548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9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2051050" y="1052513"/>
            <a:ext cx="2090738" cy="47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yo dudo que ella tenga tanto amor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y hasta la forma de mi decir </a:t>
            </a:r>
          </a:p>
          <a:p>
            <a:pPr algn="ctr"/>
            <a:r>
              <a:rPr lang="es-ES" sz="2800">
                <a:latin typeface="Gabriola" pitchFamily="82" charset="0"/>
              </a:rPr>
              <a:t>y en esa hora tu irás a acordarte de mi </a:t>
            </a:r>
          </a:p>
        </p:txBody>
      </p: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4643438" y="404813"/>
            <a:ext cx="3457575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97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7" grpId="0" animBg="1"/>
      <p:bldP spid="2254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8217" name="Picture 25" descr="novi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33375"/>
            <a:ext cx="3457575" cy="5832475"/>
          </a:xfrm>
          <a:prstGeom prst="rect">
            <a:avLst/>
          </a:prstGeom>
          <a:noFill/>
        </p:spPr>
      </p:pic>
      <p:grpSp>
        <p:nvGrpSpPr>
          <p:cNvPr id="8196" name="Group 4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8197" name="Picture 5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8198" name="Picture 6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8199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8201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8202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8203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8204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8208" name="Picture 16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476250"/>
            <a:ext cx="3455988" cy="5689600"/>
          </a:xfrm>
          <a:prstGeom prst="rect">
            <a:avLst/>
          </a:prstGeom>
          <a:noFill/>
        </p:spPr>
      </p:pic>
      <p:pic>
        <p:nvPicPr>
          <p:cNvPr id="8212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3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2124075" y="1962150"/>
            <a:ext cx="20669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s-ES" sz="2800">
                <a:latin typeface="Gabriola" pitchFamily="82" charset="0"/>
              </a:rPr>
              <a:t>En la noche envuelto en el silencio de tu cuarto </a:t>
            </a: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4643438" y="404813"/>
            <a:ext cx="3457575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14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1" grpId="0" animBg="1"/>
      <p:bldP spid="821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5605" name="Picture 5" descr="04pacorbella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404813"/>
            <a:ext cx="3460750" cy="5759450"/>
          </a:xfrm>
          <a:prstGeom prst="rect">
            <a:avLst/>
          </a:prstGeom>
          <a:noFill/>
        </p:spPr>
      </p:pic>
      <p:grpSp>
        <p:nvGrpSpPr>
          <p:cNvPr id="25608" name="Group 8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5609" name="Picture 9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5610" name="Picture 10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5611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5612" name="Group 12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5613" name="Picture 13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5614" name="Picture 14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5615" name="Picture 15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5616" name="Picture 16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04813"/>
            <a:ext cx="3348037" cy="5688012"/>
          </a:xfrm>
          <a:prstGeom prst="rect">
            <a:avLst/>
          </a:prstGeom>
          <a:noFill/>
        </p:spPr>
      </p:pic>
      <p:pic>
        <p:nvPicPr>
          <p:cNvPr id="25618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455988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9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4" name="Rectangle 24"/>
          <p:cNvSpPr>
            <a:spLocks noChangeArrowheads="1"/>
          </p:cNvSpPr>
          <p:nvPr/>
        </p:nvSpPr>
        <p:spPr bwMode="auto">
          <a:xfrm>
            <a:off x="2339975" y="2060575"/>
            <a:ext cx="16557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antes de dormir tu buscas mi retrato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4643438" y="404813"/>
            <a:ext cx="3457575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7" grpId="0" animBg="1"/>
      <p:bldP spid="256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6629" name="Picture 5" descr="06pacorbella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33375"/>
            <a:ext cx="3457575" cy="5757863"/>
          </a:xfrm>
          <a:prstGeom prst="rect">
            <a:avLst/>
          </a:prstGeom>
          <a:noFill/>
        </p:spPr>
      </p:pic>
      <p:grpSp>
        <p:nvGrpSpPr>
          <p:cNvPr id="26633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6634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6635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6636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6637" name="Group 13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6638" name="Picture 14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6639" name="Picture 15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6640" name="Picture 16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6641" name="Picture 17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333375"/>
            <a:ext cx="3457575" cy="5759450"/>
          </a:xfrm>
          <a:prstGeom prst="rect">
            <a:avLst/>
          </a:prstGeom>
          <a:noFill/>
        </p:spPr>
      </p:pic>
      <p:pic>
        <p:nvPicPr>
          <p:cNvPr id="26644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333375"/>
            <a:ext cx="352901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5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333375"/>
            <a:ext cx="352901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2" name="Rectangle 18"/>
          <p:cNvSpPr>
            <a:spLocks noChangeArrowheads="1"/>
          </p:cNvSpPr>
          <p:nvPr/>
        </p:nvSpPr>
        <p:spPr bwMode="auto">
          <a:xfrm>
            <a:off x="2339975" y="1557338"/>
            <a:ext cx="192722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pero aun cuando no quisieras verme sonreír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tu ves mi sonrisa lo mismo así </a:t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4716463" y="476250"/>
            <a:ext cx="3384550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14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3" grpId="0" animBg="1"/>
      <p:bldP spid="2664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6171" name="Picture 27" descr="detal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04813"/>
            <a:ext cx="3384550" cy="5761037"/>
          </a:xfrm>
          <a:prstGeom prst="rect">
            <a:avLst/>
          </a:prstGeom>
          <a:noFill/>
        </p:spPr>
      </p:pic>
      <p:grpSp>
        <p:nvGrpSpPr>
          <p:cNvPr id="6150" name="Group 6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6151" name="Picture 7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6152" name="Picture 8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6153" name="Picture 9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6154" name="Group 10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6155" name="Picture 11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6156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6157" name="Picture 13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6160" name="Picture 16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333375"/>
            <a:ext cx="3457575" cy="5759450"/>
          </a:xfrm>
          <a:prstGeom prst="rect">
            <a:avLst/>
          </a:prstGeom>
          <a:noFill/>
        </p:spPr>
      </p:pic>
      <p:pic>
        <p:nvPicPr>
          <p:cNvPr id="6166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333375"/>
            <a:ext cx="34575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7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4575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2339975" y="1341438"/>
            <a:ext cx="2016125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"/>
              </a:spcBef>
            </a:pPr>
            <a:r>
              <a:rPr lang="es-ES" sz="2800">
                <a:latin typeface="Gabriola" pitchFamily="82" charset="0"/>
              </a:rPr>
              <a:t>y todo eso va a hacer que tu te acuerdes de mi.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Si alguien tocase tu cuerpo como yo </a:t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  <p:sp>
        <p:nvSpPr>
          <p:cNvPr id="6165" name="Rectangle 21"/>
          <p:cNvSpPr>
            <a:spLocks noChangeArrowheads="1"/>
          </p:cNvSpPr>
          <p:nvPr/>
        </p:nvSpPr>
        <p:spPr bwMode="auto">
          <a:xfrm>
            <a:off x="4643438" y="476250"/>
            <a:ext cx="3313112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38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5" grpId="0" animBg="1"/>
      <p:bldP spid="616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8676" name="Picture 4" descr="01pamiliotti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404813"/>
            <a:ext cx="3359150" cy="5759450"/>
          </a:xfrm>
          <a:prstGeom prst="rect">
            <a:avLst/>
          </a:prstGeom>
          <a:noFill/>
        </p:spPr>
      </p:pic>
      <p:grpSp>
        <p:nvGrpSpPr>
          <p:cNvPr id="28678" name="Group 6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8679" name="Picture 7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8680" name="Picture 8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8681" name="Picture 9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8682" name="Group 10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8683" name="Picture 11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8684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8685" name="Picture 13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8686" name="Picture 14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404813"/>
            <a:ext cx="3600450" cy="5759450"/>
          </a:xfrm>
          <a:prstGeom prst="rect">
            <a:avLst/>
          </a:prstGeom>
          <a:noFill/>
        </p:spPr>
      </p:pic>
      <p:pic>
        <p:nvPicPr>
          <p:cNvPr id="28689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0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7" name="Rectangle 15"/>
          <p:cNvSpPr>
            <a:spLocks noChangeArrowheads="1"/>
          </p:cNvSpPr>
          <p:nvPr/>
        </p:nvSpPr>
        <p:spPr bwMode="auto">
          <a:xfrm>
            <a:off x="2268538" y="1484313"/>
            <a:ext cx="1995487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ES" sz="2800">
                <a:latin typeface="Gabriola" pitchFamily="82" charset="0"/>
              </a:rPr>
              <a:t>no digas nada.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No vayas a decir mi nombre sin querer,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a la persona errada</a:t>
            </a:r>
          </a:p>
        </p:txBody>
      </p:sp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4643438" y="404813"/>
            <a:ext cx="3457575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8" grpId="0" animBg="1"/>
      <p:bldP spid="2868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5125" name="Picture 5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5126" name="Picture 6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5127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5130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5131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5132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5134" name="Picture 14" descr="rosa_cart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476250"/>
            <a:ext cx="3455988" cy="5688013"/>
          </a:xfrm>
          <a:prstGeom prst="rect">
            <a:avLst/>
          </a:prstGeom>
          <a:noFill/>
        </p:spPr>
      </p:pic>
      <p:pic>
        <p:nvPicPr>
          <p:cNvPr id="5137" name="Picture 17" descr="05pajodolfi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33375"/>
            <a:ext cx="3457575" cy="5759450"/>
          </a:xfrm>
          <a:prstGeom prst="rect">
            <a:avLst/>
          </a:prstGeom>
          <a:noFill/>
        </p:spPr>
      </p:pic>
      <p:pic>
        <p:nvPicPr>
          <p:cNvPr id="5139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0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1908175" y="1389063"/>
            <a:ext cx="2305050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ES" sz="2800">
                <a:latin typeface="Gabriola" pitchFamily="82" charset="0"/>
              </a:rPr>
              <a:t>pensando en el amor de ese momento…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desesperado intentar llegar al fin </a:t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4643438" y="476250"/>
            <a:ext cx="3457575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38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8" grpId="0" animBg="1"/>
      <p:bldP spid="513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4601" name="Picture 25" descr="am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404813"/>
            <a:ext cx="3527425" cy="5689600"/>
          </a:xfrm>
          <a:prstGeom prst="rect">
            <a:avLst/>
          </a:prstGeom>
          <a:noFill/>
        </p:spPr>
      </p:pic>
      <p:grpSp>
        <p:nvGrpSpPr>
          <p:cNvPr id="24585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4586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4587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4588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4589" name="Group 13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4590" name="Picture 14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4591" name="Picture 15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4592" name="Picture 16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4593" name="Picture 17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04813"/>
            <a:ext cx="3529012" cy="5688012"/>
          </a:xfrm>
          <a:prstGeom prst="rect">
            <a:avLst/>
          </a:prstGeom>
          <a:noFill/>
        </p:spPr>
      </p:pic>
      <p:pic>
        <p:nvPicPr>
          <p:cNvPr id="24596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7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4" name="Rectangle 18"/>
          <p:cNvSpPr>
            <a:spLocks noChangeArrowheads="1"/>
          </p:cNvSpPr>
          <p:nvPr/>
        </p:nvSpPr>
        <p:spPr bwMode="auto">
          <a:xfrm>
            <a:off x="2268538" y="1196975"/>
            <a:ext cx="1916112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y hasta en ese momento tu iras a acordarte de mi. </a:t>
            </a:r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4716463" y="404813"/>
            <a:ext cx="3384550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602" name="Rectangle 26"/>
          <p:cNvSpPr>
            <a:spLocks noChangeArrowheads="1"/>
          </p:cNvSpPr>
          <p:nvPr/>
        </p:nvSpPr>
        <p:spPr bwMode="auto">
          <a:xfrm>
            <a:off x="1619250" y="3933825"/>
            <a:ext cx="27082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Yo se que mientras existamos, recordaremos</a:t>
            </a:r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5" grpId="0" animBg="1"/>
      <p:bldP spid="2459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7173" name="Picture 5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7174" name="Picture 6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7175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7177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7178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7179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7180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7184" name="Picture 16" descr="rosa_cart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333375"/>
            <a:ext cx="3457575" cy="5759450"/>
          </a:xfrm>
          <a:prstGeom prst="rect">
            <a:avLst/>
          </a:prstGeom>
          <a:noFill/>
        </p:spPr>
      </p:pic>
      <p:pic>
        <p:nvPicPr>
          <p:cNvPr id="7186" name="Picture 18" descr="03pacorbella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33375"/>
            <a:ext cx="3433762" cy="5759450"/>
          </a:xfrm>
          <a:prstGeom prst="rect">
            <a:avLst/>
          </a:prstGeom>
          <a:noFill/>
        </p:spPr>
      </p:pic>
      <p:pic>
        <p:nvPicPr>
          <p:cNvPr id="7188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9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333375"/>
            <a:ext cx="352901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2124075" y="1844675"/>
            <a:ext cx="2159000" cy="291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s-ES" sz="2800">
                <a:latin typeface="Gabriola" pitchFamily="82" charset="0"/>
              </a:rPr>
              <a:t>y que el tiempo transforma todo amor, en casi nada</a:t>
            </a:r>
          </a:p>
        </p:txBody>
      </p:sp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4716463" y="476250"/>
            <a:ext cx="3384550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28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7" grpId="0" animBg="1"/>
      <p:bldP spid="7187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9481" name="Picture 25" descr="08pafisher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404813"/>
            <a:ext cx="3529012" cy="5759450"/>
          </a:xfrm>
          <a:prstGeom prst="rect">
            <a:avLst/>
          </a:prstGeom>
          <a:noFill/>
        </p:spPr>
      </p:pic>
      <p:grpSp>
        <p:nvGrpSpPr>
          <p:cNvPr id="19465" name="Group 9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19466" name="Picture 10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19467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19468" name="Picture 12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19469" name="Group 13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19470" name="Picture 14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19471" name="Picture 15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19472" name="Picture 16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19473" name="Picture 17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404813"/>
            <a:ext cx="3455988" cy="5832475"/>
          </a:xfrm>
          <a:prstGeom prst="rect">
            <a:avLst/>
          </a:prstGeom>
          <a:noFill/>
        </p:spPr>
      </p:pic>
      <p:pic>
        <p:nvPicPr>
          <p:cNvPr id="19475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404813"/>
            <a:ext cx="35274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6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404813"/>
            <a:ext cx="3529012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4716463" y="476250"/>
            <a:ext cx="3384550" cy="5689600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268538" y="2276475"/>
            <a:ext cx="1833562" cy="291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s-ES" sz="2800">
                <a:latin typeface="Gabriola" pitchFamily="82" charset="0"/>
              </a:rPr>
              <a:t>mas casi me olvido </a:t>
            </a:r>
          </a:p>
          <a:p>
            <a:pPr>
              <a:lnSpc>
                <a:spcPct val="110000"/>
              </a:lnSpc>
            </a:pPr>
            <a:r>
              <a:rPr lang="es-ES" sz="2800">
                <a:latin typeface="Gabriola" pitchFamily="82" charset="0"/>
              </a:rPr>
              <a:t>de un gran detalle </a:t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</p:spTree>
  </p:cSld>
  <p:clrMapOvr>
    <a:masterClrMapping/>
  </p:clrMapOvr>
  <p:transition spd="slow" advTm="98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4" grpId="0" animBg="1"/>
      <p:bldP spid="1947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3559" name="Picture 7" descr="01paunderwood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333375"/>
            <a:ext cx="3455987" cy="5759450"/>
          </a:xfrm>
          <a:prstGeom prst="rect">
            <a:avLst/>
          </a:prstGeom>
          <a:noFill/>
        </p:spPr>
      </p:pic>
      <p:grpSp>
        <p:nvGrpSpPr>
          <p:cNvPr id="23563" name="Group 11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3564" name="Picture 12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3565" name="Picture 13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3566" name="Picture 14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3567" name="Group 15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3568" name="Picture 16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3569" name="Picture 17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3570" name="Picture 18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3571" name="Picture 19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333375"/>
            <a:ext cx="3457575" cy="5759450"/>
          </a:xfrm>
          <a:prstGeom prst="rect">
            <a:avLst/>
          </a:prstGeom>
          <a:noFill/>
        </p:spPr>
      </p:pic>
      <p:pic>
        <p:nvPicPr>
          <p:cNvPr id="23574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5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333375"/>
            <a:ext cx="3455987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2268538" y="1196975"/>
            <a:ext cx="1944687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>
                <a:latin typeface="Gabriola" pitchFamily="82" charset="0"/>
              </a:rPr>
              <a:t>un gran amor no va a morir así,  </a:t>
            </a:r>
            <a:br>
              <a:rPr lang="es-ES" sz="2800">
                <a:latin typeface="Gabriola" pitchFamily="82" charset="0"/>
              </a:rPr>
            </a:br>
            <a:r>
              <a:rPr lang="es-ES" sz="2800">
                <a:latin typeface="Gabriola" pitchFamily="82" charset="0"/>
              </a:rPr>
              <a:t>por eso de vez en cuando tu vas a acordarte de mi.</a:t>
            </a:r>
            <a:br>
              <a:rPr lang="es-ES" sz="2800">
                <a:latin typeface="Gabriola" pitchFamily="82" charset="0"/>
              </a:rPr>
            </a:br>
            <a:endParaRPr lang="es-ES" sz="2800">
              <a:latin typeface="Gabriola" pitchFamily="82" charset="0"/>
            </a:endParaRPr>
          </a:p>
        </p:txBody>
      </p:sp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4787900" y="404813"/>
            <a:ext cx="3313113" cy="5688012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31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3" grpId="0" animBg="1"/>
      <p:bldP spid="2357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9701" name="Picture 5" descr="05pafisherh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04813"/>
            <a:ext cx="3529013" cy="5761037"/>
          </a:xfrm>
          <a:prstGeom prst="rect">
            <a:avLst/>
          </a:prstGeom>
          <a:noFill/>
        </p:spPr>
      </p:pic>
      <p:grpSp>
        <p:nvGrpSpPr>
          <p:cNvPr id="29702" name="Group 6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29703" name="Picture 7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9704" name="Picture 8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9705" name="Picture 9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29707" name="Group 11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29708" name="Picture 12" descr="f.luzdorado.jpg dorada1 image by liliad2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29709" name="Picture 13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29710" name="Picture 14" descr="Imagen9.gif TEXT DORADA image by lucylein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29711" name="Picture 15" descr="rosa_car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76250"/>
            <a:ext cx="3384550" cy="5759450"/>
          </a:xfrm>
          <a:prstGeom prst="rect">
            <a:avLst/>
          </a:prstGeom>
          <a:noFill/>
        </p:spPr>
      </p:pic>
      <p:pic>
        <p:nvPicPr>
          <p:cNvPr id="29713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404813"/>
            <a:ext cx="3455987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4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404813"/>
            <a:ext cx="36004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2268538" y="1341438"/>
            <a:ext cx="19431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s-ES" sz="2800">
                <a:latin typeface="Gabriola" pitchFamily="82" charset="0"/>
              </a:rPr>
              <a:t>No ganas nada con intentar el olvidarme. Durante mucho tiempo en tu vida yo voy a vivir</a:t>
            </a:r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4643438" y="476250"/>
            <a:ext cx="3457575" cy="5688013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2" grpId="0" animBg="1"/>
      <p:bldP spid="2971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30738" name="Picture 18" descr="136077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04813"/>
            <a:ext cx="3457575" cy="5761037"/>
          </a:xfrm>
          <a:prstGeom prst="rect">
            <a:avLst/>
          </a:prstGeom>
          <a:noFill/>
        </p:spPr>
      </p:pic>
      <p:pic>
        <p:nvPicPr>
          <p:cNvPr id="30735" name="Picture 15" descr="rosa_car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333375"/>
            <a:ext cx="3384550" cy="5759450"/>
          </a:xfrm>
          <a:prstGeom prst="rect">
            <a:avLst/>
          </a:prstGeom>
          <a:noFill/>
        </p:spPr>
      </p:pic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0" y="0"/>
            <a:ext cx="757238" cy="6858000"/>
            <a:chOff x="0" y="0"/>
            <a:chExt cx="477" cy="4320"/>
          </a:xfrm>
        </p:grpSpPr>
        <p:pic>
          <p:nvPicPr>
            <p:cNvPr id="30725" name="Picture 5" descr="f.luzdorado.jpg dorada1 image by liliad2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30726" name="Picture 6" descr="Imagen9.gif TEXT DORADA image by lucyleiny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30727" name="Picture 7" descr="Imagen9.gif TEXT DORADA image by lucyleiny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grpSp>
        <p:nvGrpSpPr>
          <p:cNvPr id="30728" name="Group 8"/>
          <p:cNvGrpSpPr>
            <a:grpSpLocks/>
          </p:cNvGrpSpPr>
          <p:nvPr/>
        </p:nvGrpSpPr>
        <p:grpSpPr bwMode="auto">
          <a:xfrm>
            <a:off x="8386763" y="0"/>
            <a:ext cx="757237" cy="6858000"/>
            <a:chOff x="0" y="0"/>
            <a:chExt cx="477" cy="4320"/>
          </a:xfrm>
        </p:grpSpPr>
        <p:pic>
          <p:nvPicPr>
            <p:cNvPr id="30729" name="Picture 9" descr="f.luzdorado.jpg dorada1 image by liliad2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3" y="0"/>
              <a:ext cx="240" cy="4320"/>
            </a:xfrm>
            <a:prstGeom prst="rect">
              <a:avLst/>
            </a:prstGeom>
            <a:noFill/>
          </p:spPr>
        </p:pic>
        <p:pic>
          <p:nvPicPr>
            <p:cNvPr id="30730" name="Picture 10" descr="Imagen9.gif TEXT DORADA image by lucyleiny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flipH="1">
              <a:off x="431" y="0"/>
              <a:ext cx="46" cy="4320"/>
            </a:xfrm>
            <a:prstGeom prst="rect">
              <a:avLst/>
            </a:prstGeom>
            <a:noFill/>
          </p:spPr>
        </p:pic>
        <p:pic>
          <p:nvPicPr>
            <p:cNvPr id="30731" name="Picture 11" descr="Imagen9.gif TEXT DORADA image by lucyleiny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flipH="1">
              <a:off x="0" y="0"/>
              <a:ext cx="46" cy="4320"/>
            </a:xfrm>
            <a:prstGeom prst="rect">
              <a:avLst/>
            </a:prstGeom>
            <a:noFill/>
          </p:spPr>
        </p:pic>
      </p:grpSp>
      <p:pic>
        <p:nvPicPr>
          <p:cNvPr id="30732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333375"/>
            <a:ext cx="3455988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3" name="Picture 3" descr="@dorado copy cop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33375"/>
            <a:ext cx="3529013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2339975" y="908050"/>
            <a:ext cx="1855788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>
                <a:latin typeface="Gabriola" pitchFamily="82" charset="0"/>
              </a:rPr>
              <a:t>!NO. NO, </a:t>
            </a:r>
          </a:p>
          <a:p>
            <a:pPr algn="ctr">
              <a:spcBef>
                <a:spcPct val="50000"/>
              </a:spcBef>
            </a:pPr>
            <a:r>
              <a:rPr lang="es-ES" sz="2800">
                <a:latin typeface="Gabriola" pitchFamily="82" charset="0"/>
              </a:rPr>
              <a:t>No ganas nada con intentar el olvidarme..</a:t>
            </a:r>
          </a:p>
        </p:txBody>
      </p:sp>
      <p:sp>
        <p:nvSpPr>
          <p:cNvPr id="30739" name="Rectangle 19"/>
          <p:cNvSpPr>
            <a:spLocks noChangeArrowheads="1"/>
          </p:cNvSpPr>
          <p:nvPr/>
        </p:nvSpPr>
        <p:spPr bwMode="auto">
          <a:xfrm>
            <a:off x="4643438" y="404813"/>
            <a:ext cx="3384550" cy="5616575"/>
          </a:xfrm>
          <a:prstGeom prst="rect">
            <a:avLst/>
          </a:prstGeom>
          <a:solidFill>
            <a:schemeClr val="tx1">
              <a:alpha val="44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42" name="Rectangle 22"/>
          <p:cNvSpPr>
            <a:spLocks noChangeArrowheads="1"/>
          </p:cNvSpPr>
          <p:nvPr/>
        </p:nvSpPr>
        <p:spPr bwMode="auto">
          <a:xfrm>
            <a:off x="1547813" y="3933825"/>
            <a:ext cx="26638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>
                <a:latin typeface="Gabriola" pitchFamily="82" charset="0"/>
              </a:rPr>
              <a:t>!NO. NO,</a:t>
            </a:r>
          </a:p>
          <a:p>
            <a:r>
              <a:rPr lang="es-ES" sz="2800">
                <a:latin typeface="Gabriola" pitchFamily="82" charset="0"/>
              </a:rPr>
              <a:t>No ganas nada con intentar</a:t>
            </a:r>
          </a:p>
        </p:txBody>
      </p:sp>
    </p:spTree>
  </p:cSld>
  <p:clrMapOvr>
    <a:masterClrMapping/>
  </p:clrMapOvr>
  <p:transition spd="slow" advTm="2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9" grpId="0" animBg="1"/>
      <p:bldP spid="3073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talle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detalles</Template>
  <TotalTime>5</TotalTime>
  <Words>252</Words>
  <Application>Microsoft Office PowerPoint</Application>
  <PresentationFormat>Presentación en pantalla (4:3)</PresentationFormat>
  <Paragraphs>55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Arial</vt:lpstr>
      <vt:lpstr>Gabriola</vt:lpstr>
      <vt:lpstr>detalles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Amor</dc:subject>
  <dc:creator>Jose Luis</dc:creator>
  <dc:description>Pps enviado a VitaNoble Powerpoints por Axosola para compartirlo.  Publicado por Héctor Robles Carrasco para ayudar a difundir su positivo mensaje en Internet.  Todos los derechos derivados de esta publicación están areservados para el autor del pps.</dc:description>
  <cp:lastModifiedBy>Jose Luis</cp:lastModifiedBy>
  <cp:revision>6</cp:revision>
  <dcterms:created xsi:type="dcterms:W3CDTF">2016-04-07T16:23:23Z</dcterms:created>
  <dcterms:modified xsi:type="dcterms:W3CDTF">2016-04-07T16:28:50Z</dcterms:modified>
</cp:coreProperties>
</file>