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61"/>
  </p:notesMasterIdLst>
  <p:sldIdLst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41" r:id="rId42"/>
    <p:sldId id="342" r:id="rId43"/>
    <p:sldId id="343" r:id="rId44"/>
    <p:sldId id="344" r:id="rId45"/>
    <p:sldId id="345" r:id="rId46"/>
    <p:sldId id="346" r:id="rId47"/>
    <p:sldId id="347" r:id="rId48"/>
    <p:sldId id="348" r:id="rId49"/>
    <p:sldId id="349" r:id="rId50"/>
    <p:sldId id="350" r:id="rId51"/>
    <p:sldId id="351" r:id="rId52"/>
    <p:sldId id="352" r:id="rId53"/>
    <p:sldId id="353" r:id="rId54"/>
    <p:sldId id="354" r:id="rId55"/>
    <p:sldId id="355" r:id="rId56"/>
    <p:sldId id="356" r:id="rId57"/>
    <p:sldId id="357" r:id="rId58"/>
    <p:sldId id="359" r:id="rId59"/>
    <p:sldId id="300" r:id="rId6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lunes, 29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lunes, 29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WordArt 4" descr="Papier de soie rose"/>
          <p:cNvSpPr>
            <a:spLocks noChangeArrowheads="1" noChangeShapeType="1" noTextEdit="1"/>
          </p:cNvSpPr>
          <p:nvPr/>
        </p:nvSpPr>
        <p:spPr bwMode="auto">
          <a:xfrm>
            <a:off x="611188" y="549275"/>
            <a:ext cx="2447925" cy="56880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38100">
                  <a:solidFill>
                    <a:srgbClr val="FF33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314181" dir="9957825" algn="ctr" rotWithShape="0">
                    <a:srgbClr val="868686">
                      <a:alpha val="50000"/>
                    </a:srgbClr>
                  </a:outerShdw>
                </a:effectLst>
                <a:latin typeface="Century Schoolbook"/>
              </a:rPr>
              <a:t>A</a:t>
            </a:r>
          </a:p>
        </p:txBody>
      </p:sp>
      <p:sp>
        <p:nvSpPr>
          <p:cNvPr id="60421" name="WordArt 5"/>
          <p:cNvSpPr>
            <a:spLocks noChangeArrowheads="1" noChangeShapeType="1" noTextEdit="1"/>
          </p:cNvSpPr>
          <p:nvPr/>
        </p:nvSpPr>
        <p:spPr bwMode="auto">
          <a:xfrm>
            <a:off x="2051050" y="3789363"/>
            <a:ext cx="6049963" cy="18716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28575">
                  <a:solidFill>
                    <a:srgbClr val="FF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3399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181836" dir="17686508" algn="ctr" rotWithShape="0">
                    <a:srgbClr val="868686">
                      <a:alpha val="50000"/>
                    </a:srgbClr>
                  </a:outerShdw>
                </a:effectLst>
                <a:latin typeface="Century Schoolbook"/>
              </a:rPr>
              <a:t>VERITABLE</a:t>
            </a:r>
          </a:p>
        </p:txBody>
      </p:sp>
      <p:sp>
        <p:nvSpPr>
          <p:cNvPr id="60422" name="WordArt 6" descr="Papier de soie rose"/>
          <p:cNvSpPr>
            <a:spLocks noChangeArrowheads="1" noChangeShapeType="1" noTextEdit="1"/>
          </p:cNvSpPr>
          <p:nvPr/>
        </p:nvSpPr>
        <p:spPr bwMode="auto">
          <a:xfrm>
            <a:off x="2555875" y="1052513"/>
            <a:ext cx="5616575" cy="23764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28575">
                  <a:solidFill>
                    <a:srgbClr val="FF33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effectLst>
                  <a:outerShdw dist="170388" dir="3806097" algn="ctr" rotWithShape="0">
                    <a:srgbClr val="868686">
                      <a:alpha val="50000"/>
                    </a:srgbClr>
                  </a:outerShdw>
                </a:effectLst>
                <a:latin typeface="Century Schoolbook"/>
              </a:rPr>
              <a:t>MOUR</a:t>
            </a:r>
          </a:p>
        </p:txBody>
      </p:sp>
    </p:spTree>
  </p:cSld>
  <p:clrMapOvr>
    <a:masterClrMapping/>
  </p:clrMapOvr>
  <p:transition advTm="6000">
    <p:random/>
    <p:sndAc>
      <p:stSnd loop="1">
        <p:snd r:embed="rId2" name="Ambc 1.82M-3.3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0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animBg="1"/>
      <p:bldP spid="60421" grpId="0" animBg="1"/>
      <p:bldP spid="604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14" name="WordArt 22"/>
          <p:cNvSpPr>
            <a:spLocks noChangeArrowheads="1" noChangeShapeType="1" noTextEdit="1"/>
          </p:cNvSpPr>
          <p:nvPr/>
        </p:nvSpPr>
        <p:spPr bwMode="auto">
          <a:xfrm>
            <a:off x="395288" y="836613"/>
            <a:ext cx="8353425" cy="2520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b="1" i="1" kern="10">
                <a:ln w="19050">
                  <a:solidFill>
                    <a:srgbClr val="FF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3399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Algerian"/>
              </a:rPr>
              <a:t>Il s'agit d'une véritable </a:t>
            </a:r>
          </a:p>
          <a:p>
            <a:pPr algn="ctr"/>
            <a:r>
              <a:rPr lang="fr-FR" sz="3600" b="1" i="1" kern="10">
                <a:ln w="19050">
                  <a:solidFill>
                    <a:srgbClr val="FF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3399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107763" dir="2700000" algn="ctr" rotWithShape="0">
                    <a:srgbClr val="868686">
                      <a:alpha val="50000"/>
                    </a:srgbClr>
                  </a:outerShdw>
                </a:effectLst>
                <a:latin typeface="Algerian"/>
              </a:rPr>
              <a:t>histoire d’AMOUR…</a:t>
            </a:r>
            <a:endParaRPr lang="es-ES" sz="3600" b="1" i="1" kern="10">
              <a:ln w="19050">
                <a:solidFill>
                  <a:srgbClr val="FF0066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FF3399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107763" dir="2700000" algn="ctr" rotWithShape="0">
                  <a:srgbClr val="868686">
                    <a:alpha val="50000"/>
                  </a:srgbClr>
                </a:outerShdw>
              </a:effectLst>
              <a:latin typeface="Algerian"/>
            </a:endParaRPr>
          </a:p>
        </p:txBody>
      </p:sp>
      <p:sp>
        <p:nvSpPr>
          <p:cNvPr id="59415" name="WordArt 23"/>
          <p:cNvSpPr>
            <a:spLocks noChangeArrowheads="1" noChangeShapeType="1" noTextEdit="1"/>
          </p:cNvSpPr>
          <p:nvPr/>
        </p:nvSpPr>
        <p:spPr bwMode="auto">
          <a:xfrm>
            <a:off x="1908175" y="4149725"/>
            <a:ext cx="5334000" cy="514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FFFF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107763" dir="8100000" algn="ctr" rotWithShape="0">
                    <a:srgbClr val="FF0000">
                      <a:alpha val="50000"/>
                    </a:srgbClr>
                  </a:outerShdw>
                </a:effectLst>
                <a:latin typeface="Algerian"/>
              </a:rPr>
              <a:t>TRISTE ET INCROYABLE.</a:t>
            </a:r>
          </a:p>
        </p:txBody>
      </p:sp>
      <p:sp>
        <p:nvSpPr>
          <p:cNvPr id="59418" name="WordArt 26"/>
          <p:cNvSpPr>
            <a:spLocks noChangeArrowheads="1" noChangeShapeType="1" noTextEdit="1"/>
          </p:cNvSpPr>
          <p:nvPr/>
        </p:nvSpPr>
        <p:spPr bwMode="auto">
          <a:xfrm>
            <a:off x="2916238" y="5876925"/>
            <a:ext cx="2819400" cy="360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CC33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107763" dir="18900000" algn="ctr" rotWithShape="0">
                    <a:srgbClr val="00FFCC">
                      <a:alpha val="50000"/>
                    </a:srgbClr>
                  </a:outerShdw>
                </a:effectLst>
                <a:latin typeface="Bradley Hand ITC"/>
              </a:rPr>
              <a:t>A MEDITER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9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9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414" grpId="0" animBg="1"/>
      <p:bldP spid="59415" grpId="0" animBg="1"/>
      <p:bldP spid="594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-315913"/>
            <a:ext cx="5905500" cy="7724776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8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6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551612" cy="68580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-1684338"/>
            <a:ext cx="7200900" cy="8685213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1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-1611313"/>
            <a:ext cx="7848600" cy="9018588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0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1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408738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8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FF00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-1179513"/>
            <a:ext cx="7200900" cy="10510838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5" name="Picture 7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-1539875"/>
            <a:ext cx="7200900" cy="10193338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0"/>
            <a:ext cx="7200900" cy="12601575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0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4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  <p:sp>
        <p:nvSpPr>
          <p:cNvPr id="33798" name="Line 6"/>
          <p:cNvSpPr>
            <a:spLocks noChangeShapeType="1"/>
          </p:cNvSpPr>
          <p:nvPr/>
        </p:nvSpPr>
        <p:spPr bwMode="auto">
          <a:xfrm>
            <a:off x="3276600" y="260350"/>
            <a:ext cx="0" cy="6337300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3799" name="Line 7"/>
          <p:cNvSpPr>
            <a:spLocks noChangeShapeType="1"/>
          </p:cNvSpPr>
          <p:nvPr/>
        </p:nvSpPr>
        <p:spPr bwMode="auto">
          <a:xfrm>
            <a:off x="3203575" y="260350"/>
            <a:ext cx="0" cy="6408738"/>
          </a:xfrm>
          <a:prstGeom prst="line">
            <a:avLst/>
          </a:prstGeom>
          <a:noFill/>
          <a:ln w="57150">
            <a:solidFill>
              <a:srgbClr val="33CC33"/>
            </a:solidFill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-747713"/>
            <a:ext cx="7632700" cy="9882188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672262" cy="82296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0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4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-2403475"/>
            <a:ext cx="8642350" cy="11928475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1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9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33CC33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7" name="Picture 5" descr="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88913"/>
            <a:ext cx="8642350" cy="6480175"/>
          </a:xfrm>
          <a:prstGeom prst="rect">
            <a:avLst/>
          </a:prstGeom>
          <a:noFill/>
          <a:ln w="76200">
            <a:solidFill>
              <a:srgbClr val="FF0066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6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99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Sans titr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8642350" cy="6337300"/>
          </a:xfrm>
          <a:prstGeom prst="rect">
            <a:avLst/>
          </a:prstGeom>
          <a:noFill/>
          <a:ln w="57150">
            <a:solidFill>
              <a:srgbClr val="FF3399"/>
            </a:solidFill>
            <a:miter lim="800000"/>
            <a:headEnd/>
            <a:tailEnd/>
          </a:ln>
        </p:spPr>
      </p:pic>
    </p:spTree>
  </p:cSld>
  <p:clrMapOvr>
    <a:masterClrMapping/>
  </p:clrMapOvr>
  <p:transition advTm="5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3" name="WordArt 5"/>
          <p:cNvSpPr>
            <a:spLocks noChangeArrowheads="1" noChangeShapeType="1" noTextEdit="1"/>
          </p:cNvSpPr>
          <p:nvPr/>
        </p:nvSpPr>
        <p:spPr bwMode="auto">
          <a:xfrm>
            <a:off x="468313" y="1557338"/>
            <a:ext cx="8135937" cy="11525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i="1" kern="10">
                <a:ln w="19050">
                  <a:solidFill>
                    <a:srgbClr val="00234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CC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000408">
                      <a:alpha val="50000"/>
                    </a:srgbClr>
                  </a:outerShdw>
                </a:effectLst>
                <a:latin typeface="Algerian"/>
              </a:rPr>
              <a:t>Lui est un héro,</a:t>
            </a:r>
          </a:p>
        </p:txBody>
      </p:sp>
      <p:sp>
        <p:nvSpPr>
          <p:cNvPr id="58374" name="WordArt 6"/>
          <p:cNvSpPr>
            <a:spLocks noChangeArrowheads="1" noChangeShapeType="1" noTextEdit="1"/>
          </p:cNvSpPr>
          <p:nvPr/>
        </p:nvSpPr>
        <p:spPr bwMode="auto">
          <a:xfrm>
            <a:off x="468313" y="3644900"/>
            <a:ext cx="8207375" cy="1439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i="1" kern="10">
                <a:ln w="19050">
                  <a:solidFill>
                    <a:srgbClr val="FF0066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3399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FF0000">
                      <a:alpha val="50000"/>
                    </a:srgbClr>
                  </a:outerShdw>
                </a:effectLst>
                <a:latin typeface="Algerian"/>
              </a:rPr>
              <a:t>Elle, est un ange !</a:t>
            </a:r>
          </a:p>
        </p:txBody>
      </p:sp>
    </p:spTree>
    <p:custDataLst>
      <p:tags r:id="rId1"/>
    </p:custDataLst>
  </p:cSld>
  <p:clrMapOvr>
    <a:masterClrMapping/>
  </p:clrMapOvr>
  <p:transition advTm="65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8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3" grpId="0" animBg="1"/>
      <p:bldP spid="58373" grpId="1" animBg="1"/>
      <p:bldP spid="58374" grpId="0" animBg="1"/>
      <p:bldP spid="58374" grpId="1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heme/theme1.xml><?xml version="1.0" encoding="utf-8"?>
<a:theme xmlns:a="http://schemas.openxmlformats.org/drawingml/2006/main" name="AMOR VERDADERO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AMOR VERDADERO</Template>
  <TotalTime>7</TotalTime>
  <Words>87</Words>
  <Application>Microsoft Office PowerPoint</Application>
  <PresentationFormat>Presentación en pantalla (4:3)</PresentationFormat>
  <Paragraphs>37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AMOR VERDADERO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..</dc:creator>
  <cp:lastModifiedBy>..</cp:lastModifiedBy>
  <cp:revision>1</cp:revision>
  <dcterms:created xsi:type="dcterms:W3CDTF">2013-07-29T12:56:12Z</dcterms:created>
  <dcterms:modified xsi:type="dcterms:W3CDTF">2013-07-29T13:03:17Z</dcterms:modified>
</cp:coreProperties>
</file>