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93" r:id="rId6"/>
    <p:sldId id="260" r:id="rId7"/>
    <p:sldId id="294" r:id="rId8"/>
    <p:sldId id="262" r:id="rId9"/>
    <p:sldId id="264" r:id="rId10"/>
    <p:sldId id="295" r:id="rId11"/>
    <p:sldId id="265" r:id="rId12"/>
    <p:sldId id="266" r:id="rId13"/>
    <p:sldId id="267" r:id="rId14"/>
    <p:sldId id="268" r:id="rId15"/>
    <p:sldId id="297" r:id="rId16"/>
    <p:sldId id="269" r:id="rId17"/>
    <p:sldId id="298" r:id="rId18"/>
    <p:sldId id="270" r:id="rId19"/>
    <p:sldId id="271" r:id="rId20"/>
    <p:sldId id="272" r:id="rId21"/>
    <p:sldId id="292" r:id="rId22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92" autoAdjust="0"/>
    <p:restoredTop sz="94672" autoAdjust="0"/>
  </p:normalViewPr>
  <p:slideViewPr>
    <p:cSldViewPr>
      <p:cViewPr varScale="1">
        <p:scale>
          <a:sx n="68" d="100"/>
          <a:sy n="68" d="100"/>
        </p:scale>
        <p:origin x="11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481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54FB79-573D-4256-B810-A2DB49557E5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5293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F4D94-C239-4FD6-B1DB-2723810AC94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05850058"/>
      </p:ext>
    </p:extLst>
  </p:cSld>
  <p:clrMapOvr>
    <a:masterClrMapping/>
  </p:clrMapOvr>
  <p:transition spd="slow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72C9-D71D-4EB5-BC2E-C2BD3DBECAC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93247091"/>
      </p:ext>
    </p:extLst>
  </p:cSld>
  <p:clrMapOvr>
    <a:masterClrMapping/>
  </p:clrMapOvr>
  <p:transition spd="slow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AFF2AF-B3FC-4DD4-BFF7-75EF01600BD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7125908"/>
      </p:ext>
    </p:extLst>
  </p:cSld>
  <p:clrMapOvr>
    <a:masterClrMapping/>
  </p:clrMapOvr>
  <p:transition spd="slow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65E16-96FF-403C-A051-67762AEEE82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82993195"/>
      </p:ext>
    </p:extLst>
  </p:cSld>
  <p:clrMapOvr>
    <a:masterClrMapping/>
  </p:clrMapOvr>
  <p:transition spd="slow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376A7-993D-4B90-81E5-B9C9A74D138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14638004"/>
      </p:ext>
    </p:extLst>
  </p:cSld>
  <p:clrMapOvr>
    <a:masterClrMapping/>
  </p:clrMapOvr>
  <p:transition spd="slow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8CFCF-252F-4EF5-9A90-2EEA3434743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40608102"/>
      </p:ext>
    </p:extLst>
  </p:cSld>
  <p:clrMapOvr>
    <a:masterClrMapping/>
  </p:clrMapOvr>
  <p:transition spd="slow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EE77D-D38B-471B-BB20-1E7387F4165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076814"/>
      </p:ext>
    </p:extLst>
  </p:cSld>
  <p:clrMapOvr>
    <a:masterClrMapping/>
  </p:clrMapOvr>
  <p:transition spd="slow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C2E3A-3AFC-448F-BDA2-5CA04B18748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7629216"/>
      </p:ext>
    </p:extLst>
  </p:cSld>
  <p:clrMapOvr>
    <a:masterClrMapping/>
  </p:clrMapOvr>
  <p:transition spd="slow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8FC97-BBDA-4D46-9B11-1E191D9C5846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6938524"/>
      </p:ext>
    </p:extLst>
  </p:cSld>
  <p:clrMapOvr>
    <a:masterClrMapping/>
  </p:clrMapOvr>
  <p:transition spd="slow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CF893-61E0-4064-AE10-1EDFB2EAEFA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99786283"/>
      </p:ext>
    </p:extLst>
  </p:cSld>
  <p:clrMapOvr>
    <a:masterClrMapping/>
  </p:clrMapOvr>
  <p:transition spd="slow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B5786-9467-42DC-9DC9-08DD8BB3CE6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67353142"/>
      </p:ext>
    </p:extLst>
  </p:cSld>
  <p:clrMapOvr>
    <a:masterClrMapping/>
  </p:clrMapOvr>
  <p:transition spd="slow" advTm="7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s-ES_tradnl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940354-9CBB-4159-B437-4E0B95893F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zoom/>
  </p:transition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endParaRPr lang="es-ES" sz="44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es-ES" sz="3200"/>
          </a:p>
        </p:txBody>
      </p:sp>
      <p:pic>
        <p:nvPicPr>
          <p:cNvPr id="2052" name="Picture 4" descr="Puesta de s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7114" cy="70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260350"/>
            <a:ext cx="9144000" cy="399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No se aprecia</a:t>
            </a:r>
          </a:p>
          <a:p>
            <a:pPr algn="ctr">
              <a:spcBef>
                <a:spcPct val="50000"/>
              </a:spcBef>
            </a:pPr>
            <a:r>
              <a:rPr lang="es-ES_tradnl" sz="2800" b="1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LO QUE SE TIENE</a:t>
            </a:r>
          </a:p>
          <a:p>
            <a:pPr algn="ctr">
              <a:spcBef>
                <a:spcPct val="50000"/>
              </a:spcBef>
            </a:pPr>
            <a:endParaRPr lang="es-ES_tradnl" sz="2800" b="1">
              <a:effectLst>
                <a:outerShdw blurRad="38100" dist="38100" dir="2700000" algn="tl">
                  <a:srgbClr val="336699"/>
                </a:outerShdw>
              </a:effectLst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>
              <a:latin typeface="Goudy Stout" panose="0202090407030B020401" pitchFamily="18" charset="0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512093" y="6262006"/>
            <a:ext cx="61198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b="1" dirty="0">
                <a:latin typeface="Goudy Stout" panose="0202090407030B020401" pitchFamily="18" charset="0"/>
              </a:rPr>
              <a:t>Avance automático…….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257" y="936625"/>
            <a:ext cx="9144000" cy="592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_tradnl" sz="2800" b="1" dirty="0">
              <a:effectLst>
                <a:outerShdw blurRad="38100" dist="38100" dir="2700000" algn="tl">
                  <a:srgbClr val="336699"/>
                </a:outerShdw>
              </a:effectLst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2800" b="1" dirty="0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PERO, </a:t>
            </a:r>
            <a:r>
              <a:rPr lang="es-ES_tradnl" sz="2800" b="1" dirty="0" err="1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CUáNTO</a:t>
            </a:r>
            <a:r>
              <a:rPr lang="es-ES_tradnl" sz="2800" b="1" dirty="0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_tradnl" sz="2800" b="1" dirty="0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SE AÑORA, </a:t>
            </a:r>
          </a:p>
          <a:p>
            <a:pPr algn="ctr">
              <a:spcBef>
                <a:spcPct val="50000"/>
              </a:spcBef>
            </a:pPr>
            <a:r>
              <a:rPr lang="es-ES_tradnl" sz="2800" b="1" dirty="0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CUANDO</a:t>
            </a:r>
          </a:p>
          <a:p>
            <a:pPr algn="ctr">
              <a:spcBef>
                <a:spcPct val="50000"/>
              </a:spcBef>
            </a:pPr>
            <a:r>
              <a:rPr lang="es-ES_tradnl" sz="2800" b="1" dirty="0">
                <a:effectLst>
                  <a:outerShdw blurRad="38100" dist="38100" dir="2700000" algn="tl">
                    <a:srgbClr val="336699"/>
                  </a:outerShdw>
                </a:effectLst>
                <a:latin typeface="Goudy Stout" panose="0202090407030B020401" pitchFamily="18" charset="0"/>
              </a:rPr>
              <a:t> NOS FALTA…</a:t>
            </a:r>
          </a:p>
          <a:p>
            <a:pPr algn="ctr">
              <a:spcBef>
                <a:spcPct val="50000"/>
              </a:spcBef>
            </a:pPr>
            <a:endParaRPr lang="es-ES_tradnl" sz="2800" b="1" dirty="0">
              <a:effectLst>
                <a:outerShdw blurRad="38100" dist="38100" dir="2700000" algn="tl">
                  <a:srgbClr val="336699"/>
                </a:outerShdw>
              </a:effectLst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 dirty="0"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 dirty="0">
              <a:latin typeface="Goudy Stout" panose="0202090407030B020401" pitchFamily="18" charset="0"/>
            </a:endParaRPr>
          </a:p>
          <a:p>
            <a:pPr algn="ctr">
              <a:spcBef>
                <a:spcPct val="50000"/>
              </a:spcBef>
            </a:pPr>
            <a:endParaRPr lang="es-ES_tradnl" sz="3200" b="1" dirty="0">
              <a:latin typeface="Goudy Stout" panose="0202090407030B020401" pitchFamily="18" charset="0"/>
            </a:endParaRPr>
          </a:p>
        </p:txBody>
      </p:sp>
    </p:spTree>
  </p:cSld>
  <p:clrMapOvr>
    <a:masterClrMapping/>
  </p:clrMapOvr>
  <p:transition spd="slow" advTm="9000">
    <p:zoom/>
    <p:sndAc>
      <p:stSnd loop="1">
        <p:snd r:embed="rId2" name="ambi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3076" name="Picture 4" descr="342835459_3e60a10af1_o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8313" y="476250"/>
            <a:ext cx="38877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solidFill>
                  <a:srgbClr val="3333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OTRO DIA SE HA IDO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851275" y="5949950"/>
            <a:ext cx="5041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AUN ESTOY TOTALMENTE SOLO</a:t>
            </a:r>
          </a:p>
        </p:txBody>
      </p:sp>
    </p:spTree>
  </p:cSld>
  <p:clrMapOvr>
    <a:masterClrMapping/>
  </p:clrMapOvr>
  <p:transition spd="slow" advTm="7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381057733_47f7a8e3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6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651500" y="188913"/>
            <a:ext cx="3959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¿COMO PUEDE SER?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148263" y="5589588"/>
            <a:ext cx="3671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NO ESTAS AQUÍ CONMIGO</a:t>
            </a: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530378428_cf0c3ef4e1_o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9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39750" y="333375"/>
            <a:ext cx="37449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effectLst>
                  <a:outerShdw blurRad="38100" dist="38100" dir="2700000" algn="tl">
                    <a:srgbClr val="336699"/>
                  </a:outerShdw>
                </a:effectLst>
              </a:rPr>
              <a:t>NUNCA DIJISTE ADIOS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3392053600_3a4ff0e27a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3816350" y="6092825"/>
            <a:ext cx="532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effectLst>
                  <a:outerShdw blurRad="38100" dist="38100" dir="2700000" algn="tl">
                    <a:srgbClr val="336699"/>
                  </a:outerShdw>
                </a:effectLst>
              </a:rPr>
              <a:t>QUE ALGUIEN ME DIGA  ¿POR QUÉ?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752338049_b686c42c8d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867400" y="188913"/>
            <a:ext cx="31670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effectLst>
                  <a:outerShdw blurRad="38100" dist="38100" dir="2700000" algn="tl">
                    <a:srgbClr val="336699"/>
                  </a:outerShdw>
                </a:effectLst>
              </a:rPr>
              <a:t>TE TUVISTE QUE IR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2318170487_feeb4e8698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28675" y="-225425"/>
            <a:ext cx="10369550" cy="72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887788" y="5949950"/>
            <a:ext cx="52562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effectLst>
                  <a:outerShdw blurRad="38100" dist="38100" dir="2700000" algn="tl">
                    <a:srgbClr val="336699"/>
                  </a:outerShdw>
                </a:effectLst>
              </a:rPr>
              <a:t>Y DEJAR MI MUNDO TAN FRIO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1413982284_efbfea0bef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183188" y="260350"/>
            <a:ext cx="3960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TODOS LOS DIAS ME SIENTO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227763" y="3068638"/>
            <a:ext cx="25923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Y ME PREGUNTO….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185275351_244364eecc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851275" y="404813"/>
            <a:ext cx="51133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effectLst>
                  <a:outerShdw blurRad="38100" dist="38100" dir="2700000" algn="tl">
                    <a:srgbClr val="336699"/>
                  </a:outerShdw>
                </a:effectLst>
              </a:rPr>
              <a:t>! CÓMO EL AMOR SE MARCHÓ !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3079715165_ed088dbc3c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4572000" y="4076700"/>
            <a:ext cx="4752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ALGO SUSURRA AL OIDO Y DICE…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2218216645_db0d3b3ac8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003800" y="4292600"/>
            <a:ext cx="4897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effectLst>
                  <a:outerShdw blurRad="38100" dist="38100" dir="2700000" algn="tl">
                    <a:srgbClr val="336699"/>
                  </a:outerShdw>
                </a:effectLst>
              </a:rPr>
              <a:t>“QUE NO ESTAS SOLA”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2318170487_feeb4e8698_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85775"/>
            <a:ext cx="10404475" cy="758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140200" y="549275"/>
            <a:ext cx="6913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PORQUE ESTOY CONTIGO</a:t>
            </a: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321977078_1e150916d1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40875" cy="760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50825" y="549275"/>
            <a:ext cx="43926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effectLst>
                  <a:outerShdw blurRad="38100" dist="38100" dir="2700000" algn="tl">
                    <a:srgbClr val="336699"/>
                  </a:outerShdw>
                </a:effectLst>
              </a:rPr>
              <a:t>AUNQUE ESTEMOS LEJOS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284663" y="6491288"/>
            <a:ext cx="45354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effectLst>
                  <a:outerShdw blurRad="38100" dist="38100" dir="2700000" algn="tl">
                    <a:srgbClr val="336699"/>
                  </a:outerShdw>
                </a:effectLst>
              </a:rPr>
              <a:t>YO ESTOY CONTIGO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2515488433_9631456a3e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39750" y="908050"/>
            <a:ext cx="4897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333399"/>
                </a:solidFill>
              </a:rPr>
              <a:t>NO CREAS QUE ESTAS SOLA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3296457585_c2b7133ba6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3779838" y="2133600"/>
            <a:ext cx="4537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YO ESTOY CONTIGO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706208084_4ddf13eba6_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23850" y="2420938"/>
            <a:ext cx="4103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effectLst>
                  <a:outerShdw blurRad="38100" dist="38100" dir="2700000" algn="tl">
                    <a:srgbClr val="336699"/>
                  </a:outerShdw>
                </a:effectLst>
              </a:rPr>
              <a:t>AUNQUE ESTEMOS LEJOS…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4319588" y="6165850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/>
              <a:t>TU ESTAS EN MI CORAZÓN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3465553591_cd3bc818a0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4140200" y="5661025"/>
            <a:ext cx="4537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Y YO EN EL TUYO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2724696166_0ca23d1bb4_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716463" y="4581525"/>
            <a:ext cx="4752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/>
              <a:t>Y YA NO ESTARÁS SOLA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2840029757_e3cacbc4ac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679950" y="2852738"/>
            <a:ext cx="4464050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effectLst>
                  <a:outerShdw blurRad="38100" dist="38100" dir="2700000" algn="tl">
                    <a:srgbClr val="336699"/>
                  </a:outerShdw>
                </a:effectLst>
              </a:rPr>
              <a:t>PORQUE…</a:t>
            </a:r>
          </a:p>
          <a:p>
            <a:pPr>
              <a:spcBef>
                <a:spcPct val="50000"/>
              </a:spcBef>
            </a:pPr>
            <a:endParaRPr lang="es-ES_tradnl" sz="2400" b="1">
              <a:effectLst>
                <a:outerShdw blurRad="38100" dist="38100" dir="2700000" algn="tl">
                  <a:srgbClr val="336699"/>
                </a:outerShdw>
              </a:effectLst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3038723908_d7717c67b1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627313" y="5661025"/>
            <a:ext cx="6840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/>
              <a:t>! SIEMPRE ESTÁS EN MI CORAZÓN !</a:t>
            </a: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MICHA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146425" y="5927725"/>
            <a:ext cx="5648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2200" b="1"/>
              <a:t>SIEMPRE </a:t>
            </a:r>
            <a:r>
              <a:rPr lang="es-ES_tradnl" sz="2400" b="1"/>
              <a:t>ESTARAS CON NOSOTROS.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139</Words>
  <Application>Microsoft Office PowerPoint</Application>
  <PresentationFormat>Presentación en pantalla (4:3)</PresentationFormat>
  <Paragraphs>37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4" baseType="lpstr">
      <vt:lpstr>Arial</vt:lpstr>
      <vt:lpstr>Goudy Stout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Amaneceres</dc:title>
  <dc:creator>Desconocido</dc:creator>
  <cp:keywords/>
  <dc:description>Pps enviado a VitaNoble Powerpoints por Mercedes Gómez para compartirlo.  Publicado por Héctor Robles Carrasco para ayudar a difundir su positivo mensaje y los magníficos paisajes que contiene en Internet.  Todos los derechos derivados de esta publicación quedan reservados para el autor del pps.</dc:description>
  <cp:lastModifiedBy>Gamer</cp:lastModifiedBy>
  <cp:revision>9</cp:revision>
  <dcterms:created xsi:type="dcterms:W3CDTF">2009-07-16T16:58:47Z</dcterms:created>
  <dcterms:modified xsi:type="dcterms:W3CDTF">2017-10-08T09:29:50Z</dcterms:modified>
</cp:coreProperties>
</file>