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262" r:id="rId4"/>
    <p:sldId id="275" r:id="rId5"/>
    <p:sldId id="269" r:id="rId6"/>
    <p:sldId id="260" r:id="rId7"/>
    <p:sldId id="257" r:id="rId8"/>
    <p:sldId id="261" r:id="rId9"/>
    <p:sldId id="259" r:id="rId10"/>
    <p:sldId id="268" r:id="rId11"/>
    <p:sldId id="272" r:id="rId12"/>
    <p:sldId id="266" r:id="rId13"/>
    <p:sldId id="276" r:id="rId14"/>
    <p:sldId id="271" r:id="rId15"/>
    <p:sldId id="270" r:id="rId16"/>
    <p:sldId id="264" r:id="rId17"/>
    <p:sldId id="274" r:id="rId18"/>
    <p:sldId id="273" r:id="rId19"/>
    <p:sldId id="267" r:id="rId20"/>
    <p:sldId id="265" r:id="rId21"/>
    <p:sldId id="282" r:id="rId22"/>
    <p:sldId id="285" r:id="rId23"/>
    <p:sldId id="281" r:id="rId24"/>
    <p:sldId id="283" r:id="rId25"/>
    <p:sldId id="288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5iwLwzVPYDOIt31ioZlJw" hashData="j+q5YQFC2LK1+bj8kk2iJ1x+Yo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6AE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35" autoAdjust="0"/>
    <p:restoredTop sz="9455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C8338B-6266-44E3-AECE-5BEFEC8299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C20A9-E49A-48AB-87BE-44C81E9C19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0DA90-1ADB-41C0-B1EB-5F8610C9D3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3DBC4-59D8-4E94-8C11-595AFEEE0E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6D711-1797-4FEB-ACA3-DA7DB4993A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2AB0C-784F-4751-8BE7-41EEDD7346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E47FF-1A55-4DC9-BB18-69C15F5D38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CEDD8-CCA9-4C20-BAC3-0692966B4FD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42BB14-7D67-49E4-BB97-2E864C11F6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4C134-A106-4FB9-BD41-6B5DDCB563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015B85-3558-4826-96B2-026BC8A409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E7B3F-C216-4529-8E76-B11B0E86FC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1CDD34-83DD-4438-B362-2AD03CB9D42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E1F0FFF-A9E7-40F9-A1BC-C30959CC0F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ATT001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6516688" y="6237288"/>
            <a:ext cx="2447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000" b="1">
                <a:latin typeface="Arial" charset="0"/>
              </a:rPr>
              <a:t>Clic para avanzar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611188" y="692150"/>
            <a:ext cx="7993062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CC0000"/>
                </a:solidFill>
                <a:latin typeface="Arial" charset="0"/>
              </a:rPr>
              <a:t>IMPRESIONANTE </a:t>
            </a:r>
          </a:p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CC0000"/>
                </a:solidFill>
                <a:latin typeface="Arial" charset="0"/>
              </a:rPr>
              <a:t>REPRESERNTACIÓN </a:t>
            </a:r>
          </a:p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CC0000"/>
                </a:solidFill>
                <a:latin typeface="Arial" charset="0"/>
              </a:rPr>
              <a:t>  DE LA PASIÓN </a:t>
            </a:r>
          </a:p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CC0000"/>
                </a:solidFill>
                <a:latin typeface="Arial" charset="0"/>
              </a:rPr>
              <a:t>DE CRISTO</a:t>
            </a:r>
          </a:p>
        </p:txBody>
      </p:sp>
    </p:spTree>
  </p:cSld>
  <p:clrMapOvr>
    <a:masterClrMapping/>
  </p:clrMapOvr>
  <p:transition spd="slow">
    <p:strips dir="ru"/>
    <p:sndAc>
      <p:stSnd loop="1">
        <p:snd r:embed="rId2" name="AmazingGrace_Mantova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TT001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0" y="260350"/>
            <a:ext cx="9144000" cy="618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6796" dir="1593903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 fontAlgn="ctr"/>
            <a:r>
              <a:rPr lang="es-ES" b="1">
                <a:solidFill>
                  <a:schemeClr val="bg1"/>
                </a:solidFill>
                <a:latin typeface="Arial" charset="0"/>
              </a:rPr>
              <a:t/>
            </a:r>
            <a:br>
              <a:rPr lang="es-ES" b="1">
                <a:solidFill>
                  <a:schemeClr val="bg1"/>
                </a:solidFill>
                <a:latin typeface="Arial" charset="0"/>
              </a:rPr>
            </a:br>
            <a:r>
              <a:rPr lang="es-ES" sz="3200" b="1">
                <a:solidFill>
                  <a:schemeClr val="bg1"/>
                </a:solidFill>
                <a:latin typeface="Arial" charset="0"/>
              </a:rPr>
              <a:t>Una impresionante representación de la pasión de Cristo en tamaño natural.   </a:t>
            </a:r>
            <a:br>
              <a:rPr lang="es-ES" sz="3200" b="1">
                <a:solidFill>
                  <a:schemeClr val="bg1"/>
                </a:solidFill>
                <a:latin typeface="Arial" charset="0"/>
              </a:rPr>
            </a:br>
            <a:r>
              <a:rPr lang="es-ES" sz="3200" b="1">
                <a:solidFill>
                  <a:schemeClr val="bg1"/>
                </a:solidFill>
                <a:latin typeface="Arial" charset="0"/>
              </a:rPr>
              <a:t>con imágenes de la crucifixión de Cristo esculpidos en metal </a:t>
            </a:r>
          </a:p>
          <a:p>
            <a:pPr algn="ctr" fontAlgn="ctr"/>
            <a:endParaRPr lang="es-ES" sz="3200" b="1">
              <a:solidFill>
                <a:schemeClr val="bg1"/>
              </a:solidFill>
              <a:latin typeface="Arial" charset="0"/>
            </a:endParaRPr>
          </a:p>
          <a:p>
            <a:pPr algn="ctr" fontAlgn="ctr"/>
            <a:r>
              <a:rPr lang="es-ES" sz="3200" b="1">
                <a:solidFill>
                  <a:schemeClr val="bg1"/>
                </a:solidFill>
                <a:latin typeface="Arial" charset="0"/>
              </a:rPr>
              <a:t>El escultor las hizo por la bondad                                  que llevaba  en su corazón.                                                                    Están ubicadas cerca de Amarillo, Texas en un terreno donado para tal fin</a:t>
            </a:r>
          </a:p>
          <a:p>
            <a:pPr algn="ctr" fontAlgn="ctr"/>
            <a:r>
              <a:rPr lang="es-ES" sz="3200" b="1">
                <a:solidFill>
                  <a:schemeClr val="bg1"/>
                </a:solidFill>
                <a:latin typeface="Arial" charset="0"/>
              </a:rPr>
              <a:t/>
            </a:r>
            <a:br>
              <a:rPr lang="es-ES" sz="3200" b="1">
                <a:solidFill>
                  <a:schemeClr val="bg1"/>
                </a:solidFill>
                <a:latin typeface="Arial" charset="0"/>
              </a:rPr>
            </a:br>
            <a:r>
              <a:rPr lang="es-ES" b="1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3200" b="1">
                <a:solidFill>
                  <a:schemeClr val="bg1"/>
                </a:solidFill>
                <a:latin typeface="Arial" charset="0"/>
              </a:rPr>
              <a:t>¡Hay un mensaje al final de la presentación!</a:t>
            </a:r>
            <a:endParaRPr lang="es-ES" b="1" u="sng">
              <a:solidFill>
                <a:schemeClr val="bg1"/>
              </a:solidFill>
              <a:latin typeface="Arial" charset="0"/>
            </a:endParaRPr>
          </a:p>
          <a:p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TT001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en la última cena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TT00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84213" y="6237288"/>
            <a:ext cx="7991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ante Pilatos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TT001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es cargado con la cruz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TT001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87450" y="6237288"/>
            <a:ext cx="684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cae por primera vez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TT001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se encuentra con su Madre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TT001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68313" y="6308725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es ayudado por el Cirineo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TT001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68313" y="6127750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es limpiado por la Verónica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TT001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cae por segunda vez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TT001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900113" y="6237288"/>
            <a:ext cx="7127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consuela a las hijas de Jerusalén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TT001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55650" y="6237288"/>
            <a:ext cx="7920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es despojado de sus vestiduras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TT001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cae por tercera vez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TT001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es clavado en la cruz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TT001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muere entre dos ladrones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TT001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900113" y="6237288"/>
            <a:ext cx="748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es puesto en los brazos de su madre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ATT001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es puesto en el sepulcro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TT001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68313" y="6237288"/>
            <a:ext cx="755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Verdana" pitchFamily="34" charset="0"/>
              </a:rPr>
              <a:t>Jesús resucitado al tercer día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TT001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404813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Entonces, ¿quién es él?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¡Él es JESÚS!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Él es digno. 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Los ojos que leen este mensaje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no temerán al mal; la mano que envíe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este mensaje a todo el mundo  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no trabajará en vano.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Y la boca que diga Amén a esta oración 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sonreirá por siempre.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Permanece en Dios y busca su rostro.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¡AMEN!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¡En Dios todo lo encuentro!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ATT001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55650" y="404813"/>
            <a:ext cx="7488238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 fontAlgn="ctr"/>
            <a:r>
              <a:rPr lang="es-ES" sz="2800" b="1" u="sng">
                <a:solidFill>
                  <a:schemeClr val="bg1"/>
                </a:solidFill>
                <a:latin typeface="Arial" charset="0"/>
                <a:cs typeface="Arial" charset="0"/>
              </a:rPr>
              <a:t>El hombre más grande en la historia:</a:t>
            </a: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 u="sng">
                <a:solidFill>
                  <a:schemeClr val="bg1"/>
                </a:solidFill>
                <a:latin typeface="Arial" charset="0"/>
                <a:cs typeface="Arial" charset="0"/>
              </a:rPr>
              <a:t>Jesús</a:t>
            </a: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no tenía siervos                                                              y sin embargo le llamaban Señor. 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 u="sng">
                <a:solidFill>
                  <a:schemeClr val="bg1"/>
                </a:solidFill>
                <a:latin typeface="Arial" charset="0"/>
                <a:cs typeface="Arial" charset="0"/>
              </a:rPr>
              <a:t>Jesús</a:t>
            </a: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no tenía ningún grado de estudio,                                                                   sin embargo le llamaban Maestro.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 u="sng">
                <a:solidFill>
                  <a:schemeClr val="bg1"/>
                </a:solidFill>
                <a:latin typeface="Arial" charset="0"/>
                <a:cs typeface="Arial" charset="0"/>
              </a:rPr>
              <a:t>Jesús</a:t>
            </a: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no tenía medicamentos,                                                     pero curaba a los enfermos. </a:t>
            </a:r>
          </a:p>
          <a:p>
            <a:pPr algn="ctr" fontAlgn="ctr"/>
            <a:r>
              <a:rPr lang="es-ES" sz="2800" b="1" u="sng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es-ES" sz="2800" b="1" u="sng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 u="sng">
                <a:solidFill>
                  <a:schemeClr val="bg1"/>
                </a:solidFill>
                <a:latin typeface="Arial" charset="0"/>
                <a:cs typeface="Arial" charset="0"/>
              </a:rPr>
              <a:t>Jesús</a:t>
            </a: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no tenía ejército, pero los reyes le respetaban y temían.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31748" name="Picture 4" descr="ATT001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0" y="692150"/>
            <a:ext cx="9144000" cy="551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 fontAlgn="ctr"/>
            <a:r>
              <a:rPr lang="es-ES" sz="2800" b="1">
                <a:solidFill>
                  <a:schemeClr val="bg1"/>
                </a:solidFill>
                <a:latin typeface="Arial Unicode MS" pitchFamily="34" charset="-128"/>
              </a:rPr>
              <a:t/>
            </a:r>
            <a:br>
              <a:rPr lang="es-ES" sz="2800" b="1">
                <a:solidFill>
                  <a:schemeClr val="bg1"/>
                </a:solidFill>
                <a:latin typeface="Arial Unicode MS" pitchFamily="34" charset="-128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</a:rPr>
              <a:t>En medicina: Él curó a los enfermos y los </a:t>
            </a:r>
            <a:br>
              <a:rPr lang="es-ES" sz="2800" b="1">
                <a:solidFill>
                  <a:schemeClr val="bg1"/>
                </a:solidFill>
                <a:latin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</a:rPr>
              <a:t>ciegos sin administrar una sola dosis de droga.</a:t>
            </a:r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En historia: Él es el PRINCIPIO y el FINAL.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En el gobierno: Él dijo que sería llamado maravilloso consejero, príncipe de la paz.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En la religión: dijo que nadie va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al Padre sino a través de Él.</a:t>
            </a:r>
            <a:r>
              <a:rPr lang="es-ES" sz="2800" b="1">
                <a:solidFill>
                  <a:srgbClr val="06AE26"/>
                </a:solidFill>
                <a:latin typeface="Arial" charset="0"/>
                <a:cs typeface="Arial" charset="0"/>
              </a:rPr>
              <a:t> </a:t>
            </a:r>
            <a:br>
              <a:rPr lang="es-ES" sz="2800" b="1">
                <a:solidFill>
                  <a:srgbClr val="06AE26"/>
                </a:solidFill>
                <a:latin typeface="Arial" charset="0"/>
                <a:cs typeface="Arial" charset="0"/>
              </a:rPr>
            </a:br>
            <a:r>
              <a:rPr lang="es-ES" b="1">
                <a:solidFill>
                  <a:srgbClr val="006062"/>
                </a:solidFill>
                <a:latin typeface="Arial" charset="0"/>
                <a:cs typeface="Arial" charset="0"/>
              </a:rPr>
              <a:t/>
            </a:r>
            <a:br>
              <a:rPr lang="es-ES" b="1">
                <a:solidFill>
                  <a:srgbClr val="006062"/>
                </a:solidFill>
                <a:latin typeface="Arial" charset="0"/>
                <a:cs typeface="Arial" charset="0"/>
              </a:rPr>
            </a:br>
            <a:endParaRPr lang="es-ES" b="1">
              <a:solidFill>
                <a:srgbClr val="00606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TT001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0" y="981075"/>
            <a:ext cx="9144000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Él no ganó batallas militares, y sin embargo 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conquistó el mundo.  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Él no cometió delito alguno y, sin embargo 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le crucificaron.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Fue enterrado en una tumba, y sin embargo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Él vive hoy. </a:t>
            </a:r>
          </a:p>
          <a:p>
            <a:pPr algn="ctr" fontAlgn="ctr"/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¡Me siento honrado de servir a este Jesús                               que me ama!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pic>
        <p:nvPicPr>
          <p:cNvPr id="29700" name="Picture 4" descr="ATT001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algn="ctr" fontAlgn="ctr"/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Si tú crees en Dios Padre y en 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Jesucristo su Hijo.....                                                                    envíalo a todos de tu lista de amigos. 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Si no, simplemente ignóralo.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Pero entonces recuerda que 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Jesús dijo:</a:t>
            </a:r>
            <a:b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</a:br>
            <a:endParaRPr lang="es-ES" sz="2800" b="1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“El Padre ama al Hijo y ha puesto en sus manos todas las cosas.                                                                                  El que cree en el Hijo tiene vida eterna;                        el que no quiere creer al Hijo, no verá la vida;                                    la ira de Dios permanece sobre él”</a:t>
            </a:r>
          </a:p>
          <a:p>
            <a:pPr algn="ctr" fontAlgn="ctr"/>
            <a:r>
              <a:rPr lang="es-ES" sz="2800" b="1">
                <a:solidFill>
                  <a:schemeClr val="bg1"/>
                </a:solidFill>
                <a:latin typeface="Arial" charset="0"/>
                <a:cs typeface="Arial" charset="0"/>
              </a:rPr>
              <a:t>                                                             Jn 3, 35-36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A CRUCIS IMPRESIONANTE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VIA CRUCIS IMPRESIONANTE</Template>
  <TotalTime>2</TotalTime>
  <Words>199</Words>
  <Application>Microsoft PowerPoint</Application>
  <PresentationFormat>Presentación en pantalla (4:3)</PresentationFormat>
  <Paragraphs>78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Times New Roman</vt:lpstr>
      <vt:lpstr>Arial</vt:lpstr>
      <vt:lpstr>Verdana</vt:lpstr>
      <vt:lpstr>Arial Unicode MS</vt:lpstr>
      <vt:lpstr>VIA CRUCIS IMPRESIONANTE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2014-04-04T13:29:18Z</dcterms:created>
  <dcterms:modified xsi:type="dcterms:W3CDTF">2014-04-04T13:31:51Z</dcterms:modified>
</cp:coreProperties>
</file>