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34"/>
  </p:notesMasterIdLst>
  <p:sldIdLst>
    <p:sldId id="260" r:id="rId3"/>
    <p:sldId id="256" r:id="rId4"/>
    <p:sldId id="257" r:id="rId5"/>
    <p:sldId id="263" r:id="rId6"/>
    <p:sldId id="281" r:id="rId7"/>
    <p:sldId id="258" r:id="rId8"/>
    <p:sldId id="264" r:id="rId9"/>
    <p:sldId id="282" r:id="rId10"/>
    <p:sldId id="259" r:id="rId11"/>
    <p:sldId id="265" r:id="rId12"/>
    <p:sldId id="283" r:id="rId13"/>
    <p:sldId id="261" r:id="rId14"/>
    <p:sldId id="266" r:id="rId15"/>
    <p:sldId id="284" r:id="rId16"/>
    <p:sldId id="262" r:id="rId17"/>
    <p:sldId id="267" r:id="rId18"/>
    <p:sldId id="285" r:id="rId19"/>
    <p:sldId id="268" r:id="rId20"/>
    <p:sldId id="269" r:id="rId21"/>
    <p:sldId id="286" r:id="rId22"/>
    <p:sldId id="270" r:id="rId23"/>
    <p:sldId id="271" r:id="rId24"/>
    <p:sldId id="287" r:id="rId25"/>
    <p:sldId id="272" r:id="rId26"/>
    <p:sldId id="273" r:id="rId27"/>
    <p:sldId id="274" r:id="rId28"/>
    <p:sldId id="275" r:id="rId29"/>
    <p:sldId id="276" r:id="rId30"/>
    <p:sldId id="277" r:id="rId31"/>
    <p:sldId id="278" r:id="rId32"/>
    <p:sldId id="288" r:id="rId33"/>
  </p:sldIdLst>
  <p:sldSz cx="9144000" cy="6858000" type="screen4x3"/>
  <p:notesSz cx="6858000" cy="9144000"/>
  <p:defaultTextStyle>
    <a:defPPr>
      <a:defRPr lang="pt-BR"/>
    </a:defPPr>
    <a:lvl1pPr algn="l" rtl="0" eaLnBrk="0" fontAlgn="base" hangingPunct="0">
      <a:spcBef>
        <a:spcPct val="0"/>
      </a:spcBef>
      <a:spcAft>
        <a:spcPct val="0"/>
      </a:spcAft>
      <a:defRPr sz="2400" kern="1200">
        <a:solidFill>
          <a:schemeClr val="tx1"/>
        </a:solidFill>
        <a:latin typeface="Comic Sans MS" pitchFamily="66" charset="0"/>
        <a:ea typeface="+mn-ea"/>
        <a:cs typeface="+mn-cs"/>
      </a:defRPr>
    </a:lvl1pPr>
    <a:lvl2pPr marL="457200" algn="l" rtl="0" eaLnBrk="0" fontAlgn="base" hangingPunct="0">
      <a:spcBef>
        <a:spcPct val="0"/>
      </a:spcBef>
      <a:spcAft>
        <a:spcPct val="0"/>
      </a:spcAft>
      <a:defRPr sz="2400" kern="1200">
        <a:solidFill>
          <a:schemeClr val="tx1"/>
        </a:solidFill>
        <a:latin typeface="Comic Sans MS" pitchFamily="66" charset="0"/>
        <a:ea typeface="+mn-ea"/>
        <a:cs typeface="+mn-cs"/>
      </a:defRPr>
    </a:lvl2pPr>
    <a:lvl3pPr marL="914400" algn="l" rtl="0" eaLnBrk="0" fontAlgn="base" hangingPunct="0">
      <a:spcBef>
        <a:spcPct val="0"/>
      </a:spcBef>
      <a:spcAft>
        <a:spcPct val="0"/>
      </a:spcAft>
      <a:defRPr sz="2400" kern="1200">
        <a:solidFill>
          <a:schemeClr val="tx1"/>
        </a:solidFill>
        <a:latin typeface="Comic Sans MS" pitchFamily="66" charset="0"/>
        <a:ea typeface="+mn-ea"/>
        <a:cs typeface="+mn-cs"/>
      </a:defRPr>
    </a:lvl3pPr>
    <a:lvl4pPr marL="1371600" algn="l" rtl="0" eaLnBrk="0" fontAlgn="base" hangingPunct="0">
      <a:spcBef>
        <a:spcPct val="0"/>
      </a:spcBef>
      <a:spcAft>
        <a:spcPct val="0"/>
      </a:spcAft>
      <a:defRPr sz="2400" kern="1200">
        <a:solidFill>
          <a:schemeClr val="tx1"/>
        </a:solidFill>
        <a:latin typeface="Comic Sans MS" pitchFamily="66" charset="0"/>
        <a:ea typeface="+mn-ea"/>
        <a:cs typeface="+mn-cs"/>
      </a:defRPr>
    </a:lvl4pPr>
    <a:lvl5pPr marL="1828800" algn="l" rtl="0" eaLnBrk="0" fontAlgn="base" hangingPunct="0">
      <a:spcBef>
        <a:spcPct val="0"/>
      </a:spcBef>
      <a:spcAft>
        <a:spcPct val="0"/>
      </a:spcAft>
      <a:defRPr sz="2400" kern="1200">
        <a:solidFill>
          <a:schemeClr val="tx1"/>
        </a:solidFill>
        <a:latin typeface="Comic Sans MS" pitchFamily="66" charset="0"/>
        <a:ea typeface="+mn-ea"/>
        <a:cs typeface="+mn-cs"/>
      </a:defRPr>
    </a:lvl5pPr>
    <a:lvl6pPr marL="2286000" algn="l" defTabSz="914400" rtl="0" eaLnBrk="1" latinLnBrk="0" hangingPunct="1">
      <a:defRPr sz="2400" kern="1200">
        <a:solidFill>
          <a:schemeClr val="tx1"/>
        </a:solidFill>
        <a:latin typeface="Comic Sans MS" pitchFamily="66" charset="0"/>
        <a:ea typeface="+mn-ea"/>
        <a:cs typeface="+mn-cs"/>
      </a:defRPr>
    </a:lvl6pPr>
    <a:lvl7pPr marL="2743200" algn="l" defTabSz="914400" rtl="0" eaLnBrk="1" latinLnBrk="0" hangingPunct="1">
      <a:defRPr sz="2400" kern="1200">
        <a:solidFill>
          <a:schemeClr val="tx1"/>
        </a:solidFill>
        <a:latin typeface="Comic Sans MS" pitchFamily="66" charset="0"/>
        <a:ea typeface="+mn-ea"/>
        <a:cs typeface="+mn-cs"/>
      </a:defRPr>
    </a:lvl7pPr>
    <a:lvl8pPr marL="3200400" algn="l" defTabSz="914400" rtl="0" eaLnBrk="1" latinLnBrk="0" hangingPunct="1">
      <a:defRPr sz="2400" kern="1200">
        <a:solidFill>
          <a:schemeClr val="tx1"/>
        </a:solidFill>
        <a:latin typeface="Comic Sans MS" pitchFamily="66" charset="0"/>
        <a:ea typeface="+mn-ea"/>
        <a:cs typeface="+mn-cs"/>
      </a:defRPr>
    </a:lvl8pPr>
    <a:lvl9pPr marL="3657600" algn="l" defTabSz="914400" rtl="0" eaLnBrk="1" latinLnBrk="0" hangingPunct="1">
      <a:defRPr sz="2400" kern="1200">
        <a:solidFill>
          <a:schemeClr val="tx1"/>
        </a:solidFill>
        <a:latin typeface="Comic Sans MS" pitchFamily="66" charset="0"/>
        <a:ea typeface="+mn-ea"/>
        <a:cs typeface="+mn-cs"/>
      </a:defRPr>
    </a:lvl9pPr>
  </p:defaultTextStyle>
  <p:modifyVerifier cryptProviderType="rsaFull" cryptAlgorithmClass="hash" cryptAlgorithmType="typeAny" cryptAlgorithmSid="4" spinCount="50000" saltData="BS/tTe2/e85eszHFW4NunA" hashData="bpvuggvuhiW8ppESK9Ut7ApTaH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B20A2"/>
    <a:srgbClr val="6F316B"/>
    <a:srgbClr val="683C56"/>
    <a:srgbClr val="F0ECA0"/>
    <a:srgbClr val="EEEA96"/>
    <a:srgbClr val="E6DCD4"/>
    <a:srgbClr val="00FFCC"/>
    <a:srgbClr val="3BC37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78" autoAdjust="0"/>
    <p:restoredTop sz="86444" autoAdjust="0"/>
  </p:normalViewPr>
  <p:slideViewPr>
    <p:cSldViewPr>
      <p:cViewPr varScale="1">
        <p:scale>
          <a:sx n="75" d="100"/>
          <a:sy n="75" d="100"/>
        </p:scale>
        <p:origin x="-846" y="-84"/>
      </p:cViewPr>
      <p:guideLst>
        <p:guide orient="horz" pos="2160"/>
        <p:guide pos="2880"/>
      </p:guideLst>
    </p:cSldViewPr>
  </p:slideViewPr>
  <p:outlineViewPr>
    <p:cViewPr>
      <p:scale>
        <a:sx n="33" d="100"/>
        <a:sy n="33" d="100"/>
      </p:scale>
      <p:origin x="24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40" d="100"/>
          <a:sy n="40" d="100"/>
        </p:scale>
        <p:origin x="-1410"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pt-BR"/>
          </a:p>
        </p:txBody>
      </p:sp>
      <p:sp>
        <p:nvSpPr>
          <p:cNvPr id="3789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pt-BR"/>
          </a:p>
        </p:txBody>
      </p:sp>
      <p:sp>
        <p:nvSpPr>
          <p:cNvPr id="37892"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789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3789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pt-BR"/>
          </a:p>
        </p:txBody>
      </p:sp>
      <p:sp>
        <p:nvSpPr>
          <p:cNvPr id="3789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A26DB79B-5B2E-4262-B942-BA7C612DD88E}" type="slidenum">
              <a:rPr lang="pt-B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E0188C82-2168-4217-8B82-045174143BF9}" type="slidenum">
              <a:rPr lang="pt-B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DC8197F7-0FDF-4927-9788-CEA0DA1A227A}" type="slidenum">
              <a:rPr lang="pt-B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E2B6FF00-0F56-42B2-813E-2CD8E3F59EA0}" type="slidenum">
              <a:rPr lang="pt-B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91FEA7EC-8050-41A5-AF01-4BD97F8FE943}" type="slidenum">
              <a:rPr lang="pt-B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pt-BR"/>
          </a:p>
        </p:txBody>
      </p:sp>
      <p:sp>
        <p:nvSpPr>
          <p:cNvPr id="8" name="7 Marcador de pie de página"/>
          <p:cNvSpPr>
            <a:spLocks noGrp="1"/>
          </p:cNvSpPr>
          <p:nvPr>
            <p:ph type="ftr" sz="quarter" idx="11"/>
          </p:nvPr>
        </p:nvSpPr>
        <p:spPr/>
        <p:txBody>
          <a:bodyPr/>
          <a:lstStyle>
            <a:lvl1pPr>
              <a:defRPr/>
            </a:lvl1pPr>
          </a:lstStyle>
          <a:p>
            <a:endParaRPr lang="pt-BR"/>
          </a:p>
        </p:txBody>
      </p:sp>
      <p:sp>
        <p:nvSpPr>
          <p:cNvPr id="9" name="8 Marcador de número de diapositiva"/>
          <p:cNvSpPr>
            <a:spLocks noGrp="1"/>
          </p:cNvSpPr>
          <p:nvPr>
            <p:ph type="sldNum" sz="quarter" idx="12"/>
          </p:nvPr>
        </p:nvSpPr>
        <p:spPr/>
        <p:txBody>
          <a:bodyPr/>
          <a:lstStyle>
            <a:lvl1pPr>
              <a:defRPr/>
            </a:lvl1pPr>
          </a:lstStyle>
          <a:p>
            <a:fld id="{97C8E754-94F5-46F2-B998-34DA6ACAD317}" type="slidenum">
              <a:rPr lang="pt-B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pt-BR"/>
          </a:p>
        </p:txBody>
      </p:sp>
      <p:sp>
        <p:nvSpPr>
          <p:cNvPr id="4" name="3 Marcador de pie de página"/>
          <p:cNvSpPr>
            <a:spLocks noGrp="1"/>
          </p:cNvSpPr>
          <p:nvPr>
            <p:ph type="ftr" sz="quarter" idx="11"/>
          </p:nvPr>
        </p:nvSpPr>
        <p:spPr/>
        <p:txBody>
          <a:bodyPr/>
          <a:lstStyle>
            <a:lvl1pPr>
              <a:defRPr/>
            </a:lvl1pPr>
          </a:lstStyle>
          <a:p>
            <a:endParaRPr lang="pt-BR"/>
          </a:p>
        </p:txBody>
      </p:sp>
      <p:sp>
        <p:nvSpPr>
          <p:cNvPr id="5" name="4 Marcador de número de diapositiva"/>
          <p:cNvSpPr>
            <a:spLocks noGrp="1"/>
          </p:cNvSpPr>
          <p:nvPr>
            <p:ph type="sldNum" sz="quarter" idx="12"/>
          </p:nvPr>
        </p:nvSpPr>
        <p:spPr/>
        <p:txBody>
          <a:bodyPr/>
          <a:lstStyle>
            <a:lvl1pPr>
              <a:defRPr/>
            </a:lvl1pPr>
          </a:lstStyle>
          <a:p>
            <a:fld id="{4C5711B9-2429-434B-8CD7-572842523F64}" type="slidenum">
              <a:rPr lang="pt-B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pt-BR"/>
          </a:p>
        </p:txBody>
      </p:sp>
      <p:sp>
        <p:nvSpPr>
          <p:cNvPr id="3" name="2 Marcador de pie de página"/>
          <p:cNvSpPr>
            <a:spLocks noGrp="1"/>
          </p:cNvSpPr>
          <p:nvPr>
            <p:ph type="ftr" sz="quarter" idx="11"/>
          </p:nvPr>
        </p:nvSpPr>
        <p:spPr/>
        <p:txBody>
          <a:bodyPr/>
          <a:lstStyle>
            <a:lvl1pPr>
              <a:defRPr/>
            </a:lvl1pPr>
          </a:lstStyle>
          <a:p>
            <a:endParaRPr lang="pt-BR"/>
          </a:p>
        </p:txBody>
      </p:sp>
      <p:sp>
        <p:nvSpPr>
          <p:cNvPr id="4" name="3 Marcador de número de diapositiva"/>
          <p:cNvSpPr>
            <a:spLocks noGrp="1"/>
          </p:cNvSpPr>
          <p:nvPr>
            <p:ph type="sldNum" sz="quarter" idx="12"/>
          </p:nvPr>
        </p:nvSpPr>
        <p:spPr/>
        <p:txBody>
          <a:bodyPr/>
          <a:lstStyle>
            <a:lvl1pPr>
              <a:defRPr/>
            </a:lvl1pPr>
          </a:lstStyle>
          <a:p>
            <a:fld id="{548E110A-415E-4DB7-852D-98BB37246093}" type="slidenum">
              <a:rPr lang="pt-B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F61ACCF3-4B68-4DCA-878E-1B0BBEE6432F}" type="slidenum">
              <a:rPr lang="pt-B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779248F5-418A-4AD0-B504-98A13D381DCF}" type="slidenum">
              <a:rPr lang="pt-B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A88E176F-6938-471A-8281-140D48BC21AD}" type="slidenum">
              <a:rPr lang="pt-B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3203A880-B57B-4FDB-8A17-60626B2485DC}" type="slidenum">
              <a:rPr lang="pt-B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EF8D4FF-5C4A-4D60-84B2-21C549F9500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pt-B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pt-B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fld id="{549EA9A4-D0D0-443B-9985-9208247A455F}" type="slidenum">
              <a:rPr lang="pt-B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48FE3A0D-B9F2-4C42-A2B3-8D59292E485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slide" Target="slide15.xml"/><Relationship Id="rId3" Type="http://schemas.openxmlformats.org/officeDocument/2006/relationships/image" Target="../media/image2.jpeg"/><Relationship Id="rId7" Type="http://schemas.openxmlformats.org/officeDocument/2006/relationships/slide" Target="slide9.xml"/><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slide" Target="slide12.xml"/><Relationship Id="rId10" Type="http://schemas.openxmlformats.org/officeDocument/2006/relationships/slide" Target="slide21.xml"/><Relationship Id="rId4" Type="http://schemas.openxmlformats.org/officeDocument/2006/relationships/slide" Target="slide6.xml"/><Relationship Id="rId9" Type="http://schemas.openxmlformats.org/officeDocument/2006/relationships/slide" Target="slide18.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slide" Target="slide24.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slide" Target="slide24.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slide" Target="slide25.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slide" Target="slide25.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slide" Target="slide26.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slide" Target="slide26.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slide" Target="slide27.xml"/></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slide" Target="slide2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slide" Target="slide28.xml"/></Relationships>
</file>

<file path=ppt/slides/_rels/slide1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slide" Target="slide28.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slide" Target="slide29.xml"/></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slide" Target="slide29.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slide" Target="slide30.xml"/></Relationships>
</file>

<file path=ppt/slides/_rels/slide2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slide" Target="slide30.xml"/></Relationships>
</file>

<file path=ppt/slides/_rels/slide2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slide" Target="slide17.xml"/><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slide" Target="slide23.xml"/><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146" name="Freeform 2">
            <a:hlinkClick r:id="rId3" action="ppaction://hlinksldjump"/>
          </p:cNvPr>
          <p:cNvSpPr>
            <a:spLocks/>
          </p:cNvSpPr>
          <p:nvPr/>
        </p:nvSpPr>
        <p:spPr bwMode="auto">
          <a:xfrm>
            <a:off x="3810000" y="1981200"/>
            <a:ext cx="2438400" cy="4419600"/>
          </a:xfrm>
          <a:custGeom>
            <a:avLst/>
            <a:gdLst/>
            <a:ahLst/>
            <a:cxnLst>
              <a:cxn ang="0">
                <a:pos x="0" y="2736"/>
              </a:cxn>
              <a:cxn ang="0">
                <a:pos x="48" y="720"/>
              </a:cxn>
              <a:cxn ang="0">
                <a:pos x="192" y="336"/>
              </a:cxn>
              <a:cxn ang="0">
                <a:pos x="432" y="96"/>
              </a:cxn>
              <a:cxn ang="0">
                <a:pos x="672" y="0"/>
              </a:cxn>
              <a:cxn ang="0">
                <a:pos x="912" y="0"/>
              </a:cxn>
              <a:cxn ang="0">
                <a:pos x="1200" y="144"/>
              </a:cxn>
              <a:cxn ang="0">
                <a:pos x="1440" y="480"/>
              </a:cxn>
              <a:cxn ang="0">
                <a:pos x="1536" y="864"/>
              </a:cxn>
              <a:cxn ang="0">
                <a:pos x="1488" y="2784"/>
              </a:cxn>
              <a:cxn ang="0">
                <a:pos x="0" y="2736"/>
              </a:cxn>
            </a:cxnLst>
            <a:rect l="0" t="0" r="r" b="b"/>
            <a:pathLst>
              <a:path w="1536" h="2784">
                <a:moveTo>
                  <a:pt x="0" y="2736"/>
                </a:moveTo>
                <a:lnTo>
                  <a:pt x="48" y="720"/>
                </a:lnTo>
                <a:lnTo>
                  <a:pt x="192" y="336"/>
                </a:lnTo>
                <a:lnTo>
                  <a:pt x="432" y="96"/>
                </a:lnTo>
                <a:lnTo>
                  <a:pt x="672" y="0"/>
                </a:lnTo>
                <a:lnTo>
                  <a:pt x="912" y="0"/>
                </a:lnTo>
                <a:lnTo>
                  <a:pt x="1200" y="144"/>
                </a:lnTo>
                <a:lnTo>
                  <a:pt x="1440" y="480"/>
                </a:lnTo>
                <a:lnTo>
                  <a:pt x="1536" y="864"/>
                </a:lnTo>
                <a:lnTo>
                  <a:pt x="1488" y="2784"/>
                </a:lnTo>
                <a:lnTo>
                  <a:pt x="0" y="2736"/>
                </a:lnTo>
                <a:close/>
              </a:path>
            </a:pathLst>
          </a:custGeom>
          <a:noFill/>
          <a:ln w="9525">
            <a:noFill/>
            <a:round/>
            <a:headEnd/>
            <a:tailEnd/>
          </a:ln>
          <a:effectLst/>
        </p:spPr>
        <p:txBody>
          <a:bodyPr wrap="none" anchor="ctr"/>
          <a:lstStyle/>
          <a:p>
            <a:endParaRPr lang="es-ES"/>
          </a:p>
        </p:txBody>
      </p:sp>
      <p:sp>
        <p:nvSpPr>
          <p:cNvPr id="6152" name="WordArt 8"/>
          <p:cNvSpPr>
            <a:spLocks noChangeArrowheads="1" noChangeShapeType="1" noTextEdit="1"/>
          </p:cNvSpPr>
          <p:nvPr/>
        </p:nvSpPr>
        <p:spPr bwMode="auto">
          <a:xfrm>
            <a:off x="1676400" y="533400"/>
            <a:ext cx="5715000" cy="571500"/>
          </a:xfrm>
          <a:prstGeom prst="rect">
            <a:avLst/>
          </a:prstGeom>
        </p:spPr>
        <p:txBody>
          <a:bodyPr wrap="none" fromWordArt="1">
            <a:prstTxWarp prst="textPlain">
              <a:avLst>
                <a:gd name="adj" fmla="val 50000"/>
              </a:avLst>
            </a:prstTxWarp>
          </a:bodyPr>
          <a:lstStyle/>
          <a:p>
            <a:pPr algn="ctr"/>
            <a:r>
              <a:rPr lang="es-ES" sz="3600" kern="10" dirty="0">
                <a:ln w="9525">
                  <a:solidFill>
                    <a:schemeClr val="tx1"/>
                  </a:solidFill>
                  <a:round/>
                  <a:headEnd/>
                  <a:tailEnd/>
                </a:ln>
                <a:solidFill>
                  <a:srgbClr val="3BC372"/>
                </a:solidFill>
                <a:effectLst>
                  <a:outerShdw dist="35921" dir="2700000" algn="ctr" rotWithShape="0">
                    <a:srgbClr val="C0C0C0"/>
                  </a:outerShdw>
                </a:effectLst>
                <a:latin typeface="Impact"/>
              </a:rPr>
              <a:t>Vamos a abrir la puerta</a:t>
            </a:r>
          </a:p>
        </p:txBody>
      </p:sp>
    </p:spTree>
  </p:cSld>
  <p:clrMapOvr>
    <a:masterClrMapping/>
  </p:clrMapOvr>
  <p:transition spd="med" advClick="0">
    <p:zo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051" name="Rectangle 3">
            <a:hlinkClick r:id="" action="ppaction://hlinkshowjump?jump=endshow"/>
          </p:cNvPr>
          <p:cNvSpPr>
            <a:spLocks noChangeArrowheads="1"/>
          </p:cNvSpPr>
          <p:nvPr/>
        </p:nvSpPr>
        <p:spPr bwMode="auto">
          <a:xfrm>
            <a:off x="1295400" y="6553200"/>
            <a:ext cx="914400" cy="304800"/>
          </a:xfrm>
          <a:prstGeom prst="rect">
            <a:avLst/>
          </a:prstGeom>
          <a:noFill/>
          <a:ln w="9525">
            <a:noFill/>
            <a:miter lim="800000"/>
            <a:headEnd/>
            <a:tailEnd/>
          </a:ln>
          <a:effectLst/>
        </p:spPr>
        <p:txBody>
          <a:bodyPr wrap="none" anchor="ctr"/>
          <a:lstStyle/>
          <a:p>
            <a:endParaRPr lang="es-ES"/>
          </a:p>
        </p:txBody>
      </p:sp>
      <p:sp>
        <p:nvSpPr>
          <p:cNvPr id="2052" name="Freeform 4">
            <a:hlinkClick r:id="rId4" action="ppaction://hlinksldjump"/>
          </p:cNvPr>
          <p:cNvSpPr>
            <a:spLocks/>
          </p:cNvSpPr>
          <p:nvPr/>
        </p:nvSpPr>
        <p:spPr bwMode="auto">
          <a:xfrm>
            <a:off x="2133600" y="1066800"/>
            <a:ext cx="685800" cy="2895600"/>
          </a:xfrm>
          <a:custGeom>
            <a:avLst/>
            <a:gdLst/>
            <a:ahLst/>
            <a:cxnLst>
              <a:cxn ang="0">
                <a:pos x="0" y="1824"/>
              </a:cxn>
              <a:cxn ang="0">
                <a:pos x="0" y="48"/>
              </a:cxn>
              <a:cxn ang="0">
                <a:pos x="432" y="0"/>
              </a:cxn>
              <a:cxn ang="0">
                <a:pos x="432" y="1392"/>
              </a:cxn>
              <a:cxn ang="0">
                <a:pos x="0" y="1824"/>
              </a:cxn>
            </a:cxnLst>
            <a:rect l="0" t="0" r="r" b="b"/>
            <a:pathLst>
              <a:path w="432" h="1824">
                <a:moveTo>
                  <a:pt x="0" y="1824"/>
                </a:moveTo>
                <a:lnTo>
                  <a:pt x="0" y="48"/>
                </a:lnTo>
                <a:lnTo>
                  <a:pt x="432" y="0"/>
                </a:lnTo>
                <a:lnTo>
                  <a:pt x="432" y="1392"/>
                </a:lnTo>
                <a:lnTo>
                  <a:pt x="0" y="1824"/>
                </a:lnTo>
                <a:close/>
              </a:path>
            </a:pathLst>
          </a:custGeom>
          <a:noFill/>
          <a:ln w="9525">
            <a:noFill/>
            <a:round/>
            <a:headEnd/>
            <a:tailEnd/>
          </a:ln>
          <a:effectLst/>
        </p:spPr>
        <p:txBody>
          <a:bodyPr wrap="none" anchor="ctr"/>
          <a:lstStyle/>
          <a:p>
            <a:endParaRPr lang="es-ES"/>
          </a:p>
        </p:txBody>
      </p:sp>
      <p:sp>
        <p:nvSpPr>
          <p:cNvPr id="2055" name="Rectangle 7">
            <a:hlinkClick r:id="" action="ppaction://hlinkshowjump?jump=endshow"/>
          </p:cNvPr>
          <p:cNvSpPr>
            <a:spLocks noChangeArrowheads="1"/>
          </p:cNvSpPr>
          <p:nvPr/>
        </p:nvSpPr>
        <p:spPr bwMode="auto">
          <a:xfrm>
            <a:off x="1066800" y="6400800"/>
            <a:ext cx="1143000" cy="457200"/>
          </a:xfrm>
          <a:prstGeom prst="rect">
            <a:avLst/>
          </a:prstGeom>
          <a:solidFill>
            <a:srgbClr val="CC0066"/>
          </a:solidFill>
          <a:ln w="9525">
            <a:noFill/>
            <a:miter lim="800000"/>
            <a:headEnd/>
            <a:tailEnd/>
          </a:ln>
          <a:effectLst/>
        </p:spPr>
        <p:txBody>
          <a:bodyPr wrap="none" anchor="ctr"/>
          <a:lstStyle/>
          <a:p>
            <a:pPr algn="ctr"/>
            <a:r>
              <a:rPr lang="es-ES_tradnl"/>
              <a:t>SALIR</a:t>
            </a:r>
            <a:endParaRPr lang="es-ES"/>
          </a:p>
        </p:txBody>
      </p:sp>
      <p:sp>
        <p:nvSpPr>
          <p:cNvPr id="2056" name="Freeform 8">
            <a:hlinkClick r:id="rId5" action="ppaction://hlinksldjump"/>
          </p:cNvPr>
          <p:cNvSpPr>
            <a:spLocks/>
          </p:cNvSpPr>
          <p:nvPr/>
        </p:nvSpPr>
        <p:spPr bwMode="auto">
          <a:xfrm>
            <a:off x="4267200" y="990600"/>
            <a:ext cx="609600" cy="914400"/>
          </a:xfrm>
          <a:custGeom>
            <a:avLst/>
            <a:gdLst/>
            <a:ahLst/>
            <a:cxnLst>
              <a:cxn ang="0">
                <a:pos x="0" y="576"/>
              </a:cxn>
              <a:cxn ang="0">
                <a:pos x="384" y="576"/>
              </a:cxn>
              <a:cxn ang="0">
                <a:pos x="384" y="0"/>
              </a:cxn>
              <a:cxn ang="0">
                <a:pos x="0" y="0"/>
              </a:cxn>
              <a:cxn ang="0">
                <a:pos x="0" y="576"/>
              </a:cxn>
            </a:cxnLst>
            <a:rect l="0" t="0" r="r" b="b"/>
            <a:pathLst>
              <a:path w="384" h="576">
                <a:moveTo>
                  <a:pt x="0" y="576"/>
                </a:moveTo>
                <a:lnTo>
                  <a:pt x="384" y="576"/>
                </a:lnTo>
                <a:lnTo>
                  <a:pt x="384" y="0"/>
                </a:lnTo>
                <a:lnTo>
                  <a:pt x="0" y="0"/>
                </a:lnTo>
                <a:lnTo>
                  <a:pt x="0" y="576"/>
                </a:lnTo>
                <a:close/>
              </a:path>
            </a:pathLst>
          </a:custGeom>
          <a:noFill/>
          <a:ln w="9525">
            <a:noFill/>
            <a:round/>
            <a:headEnd/>
            <a:tailEnd/>
          </a:ln>
          <a:effectLst/>
        </p:spPr>
        <p:txBody>
          <a:bodyPr wrap="none" anchor="ctr"/>
          <a:lstStyle/>
          <a:p>
            <a:endParaRPr lang="es-ES"/>
          </a:p>
        </p:txBody>
      </p:sp>
      <p:sp>
        <p:nvSpPr>
          <p:cNvPr id="2068" name="Text Box 20"/>
          <p:cNvSpPr txBox="1">
            <a:spLocks noChangeArrowheads="1"/>
          </p:cNvSpPr>
          <p:nvPr/>
        </p:nvSpPr>
        <p:spPr bwMode="auto">
          <a:xfrm>
            <a:off x="3505200" y="1981200"/>
            <a:ext cx="2286000" cy="641350"/>
          </a:xfrm>
          <a:prstGeom prst="rect">
            <a:avLst/>
          </a:prstGeom>
          <a:noFill/>
          <a:ln w="9525">
            <a:noFill/>
            <a:miter lim="800000"/>
            <a:headEnd/>
            <a:tailEnd/>
          </a:ln>
          <a:effectLst>
            <a:outerShdw dist="35921" dir="2700000" algn="ctr" rotWithShape="0">
              <a:schemeClr val="tx1"/>
            </a:outerShdw>
          </a:effectLst>
        </p:spPr>
        <p:txBody>
          <a:bodyPr>
            <a:spAutoFit/>
          </a:bodyPr>
          <a:lstStyle/>
          <a:p>
            <a:pPr algn="ctr">
              <a:spcBef>
                <a:spcPct val="50000"/>
              </a:spcBef>
            </a:pPr>
            <a:r>
              <a:rPr lang="pt-BR" sz="1800" b="1">
                <a:solidFill>
                  <a:srgbClr val="E6DCD4"/>
                </a:solidFill>
              </a:rPr>
              <a:t>Escoja una sala a su gusto</a:t>
            </a:r>
            <a:endParaRPr lang="pt-BR" sz="2000">
              <a:solidFill>
                <a:srgbClr val="CDBAAB"/>
              </a:solidFill>
            </a:endParaRPr>
          </a:p>
        </p:txBody>
      </p:sp>
      <p:sp>
        <p:nvSpPr>
          <p:cNvPr id="2069" name="Text Box 21"/>
          <p:cNvSpPr txBox="1">
            <a:spLocks noChangeArrowheads="1"/>
          </p:cNvSpPr>
          <p:nvPr/>
        </p:nvSpPr>
        <p:spPr bwMode="auto">
          <a:xfrm>
            <a:off x="3048000" y="4191000"/>
            <a:ext cx="3276600" cy="915988"/>
          </a:xfrm>
          <a:prstGeom prst="rect">
            <a:avLst/>
          </a:prstGeom>
          <a:noFill/>
          <a:ln w="9525">
            <a:noFill/>
            <a:miter lim="800000"/>
            <a:headEnd/>
            <a:tailEnd/>
          </a:ln>
          <a:effectLst>
            <a:outerShdw dist="35921" dir="2700000" algn="ctr" rotWithShape="0">
              <a:schemeClr val="tx1"/>
            </a:outerShdw>
          </a:effectLst>
        </p:spPr>
        <p:txBody>
          <a:bodyPr>
            <a:spAutoFit/>
          </a:bodyPr>
          <a:lstStyle/>
          <a:p>
            <a:pPr algn="ctr">
              <a:spcBef>
                <a:spcPct val="50000"/>
              </a:spcBef>
            </a:pPr>
            <a:r>
              <a:rPr lang="pt-BR" sz="1800" b="1">
                <a:solidFill>
                  <a:srgbClr val="E6DCD4"/>
                </a:solidFill>
              </a:rPr>
              <a:t>Cada sala tiene un color y su meditación esta  relacionada con ese color.</a:t>
            </a:r>
            <a:endParaRPr lang="pt-BR"/>
          </a:p>
        </p:txBody>
      </p:sp>
      <p:sp>
        <p:nvSpPr>
          <p:cNvPr id="2070" name="Text Box 22"/>
          <p:cNvSpPr txBox="1">
            <a:spLocks noChangeArrowheads="1"/>
          </p:cNvSpPr>
          <p:nvPr/>
        </p:nvSpPr>
        <p:spPr bwMode="auto">
          <a:xfrm>
            <a:off x="2895600" y="2667000"/>
            <a:ext cx="3352800" cy="1465263"/>
          </a:xfrm>
          <a:prstGeom prst="rect">
            <a:avLst/>
          </a:prstGeom>
          <a:noFill/>
          <a:ln w="9525">
            <a:noFill/>
            <a:miter lim="800000"/>
            <a:headEnd/>
            <a:tailEnd/>
          </a:ln>
          <a:effectLst>
            <a:outerShdw dist="35921" dir="2700000" algn="ctr" rotWithShape="0">
              <a:schemeClr val="tx1"/>
            </a:outerShdw>
          </a:effectLst>
        </p:spPr>
        <p:txBody>
          <a:bodyPr>
            <a:spAutoFit/>
          </a:bodyPr>
          <a:lstStyle/>
          <a:p>
            <a:pPr algn="ctr">
              <a:spcBef>
                <a:spcPct val="50000"/>
              </a:spcBef>
            </a:pPr>
            <a:r>
              <a:rPr lang="pt-BR" sz="1800" b="1">
                <a:solidFill>
                  <a:srgbClr val="E6DCD4"/>
                </a:solidFill>
              </a:rPr>
              <a:t>Clique sobre una puerta.      Entre y procure mentalmente            sentirse en el ambiente.       Siéntese...     Relájese...</a:t>
            </a:r>
            <a:endParaRPr lang="pt-BR" sz="1600">
              <a:solidFill>
                <a:srgbClr val="CDBAAB"/>
              </a:solidFill>
            </a:endParaRPr>
          </a:p>
        </p:txBody>
      </p:sp>
      <p:sp>
        <p:nvSpPr>
          <p:cNvPr id="2071" name="Text Box 23"/>
          <p:cNvSpPr txBox="1">
            <a:spLocks noChangeArrowheads="1"/>
          </p:cNvSpPr>
          <p:nvPr/>
        </p:nvSpPr>
        <p:spPr bwMode="auto">
          <a:xfrm>
            <a:off x="2209800" y="5181600"/>
            <a:ext cx="4876800" cy="641350"/>
          </a:xfrm>
          <a:prstGeom prst="rect">
            <a:avLst/>
          </a:prstGeom>
          <a:noFill/>
          <a:ln w="9525">
            <a:noFill/>
            <a:miter lim="800000"/>
            <a:headEnd/>
            <a:tailEnd/>
          </a:ln>
          <a:effectLst>
            <a:outerShdw dist="35921" dir="2700000" algn="ctr" rotWithShape="0">
              <a:schemeClr val="tx1"/>
            </a:outerShdw>
          </a:effectLst>
        </p:spPr>
        <p:txBody>
          <a:bodyPr>
            <a:spAutoFit/>
          </a:bodyPr>
          <a:lstStyle/>
          <a:p>
            <a:pPr algn="ctr">
              <a:spcBef>
                <a:spcPct val="50000"/>
              </a:spcBef>
            </a:pPr>
            <a:r>
              <a:rPr lang="pt-BR" sz="1800" b="1">
                <a:solidFill>
                  <a:srgbClr val="E6DCD4"/>
                </a:solidFill>
              </a:rPr>
              <a:t>Cuanto más intensamente lo haga, mayor provecho obtendrá.</a:t>
            </a:r>
            <a:endParaRPr lang="pt-BR"/>
          </a:p>
        </p:txBody>
      </p:sp>
      <p:sp>
        <p:nvSpPr>
          <p:cNvPr id="2072" name="Freeform 24">
            <a:hlinkClick r:id="rId6" action="ppaction://hlinksldjump"/>
          </p:cNvPr>
          <p:cNvSpPr>
            <a:spLocks/>
          </p:cNvSpPr>
          <p:nvPr/>
        </p:nvSpPr>
        <p:spPr bwMode="auto">
          <a:xfrm>
            <a:off x="533400" y="1447800"/>
            <a:ext cx="1219200" cy="4343400"/>
          </a:xfrm>
          <a:custGeom>
            <a:avLst/>
            <a:gdLst/>
            <a:ahLst/>
            <a:cxnLst>
              <a:cxn ang="0">
                <a:pos x="0" y="2352"/>
              </a:cxn>
              <a:cxn ang="0">
                <a:pos x="0" y="144"/>
              </a:cxn>
              <a:cxn ang="0">
                <a:pos x="768" y="0"/>
              </a:cxn>
              <a:cxn ang="0">
                <a:pos x="768" y="2016"/>
              </a:cxn>
              <a:cxn ang="0">
                <a:pos x="144" y="2736"/>
              </a:cxn>
              <a:cxn ang="0">
                <a:pos x="144" y="2544"/>
              </a:cxn>
              <a:cxn ang="0">
                <a:pos x="48" y="2640"/>
              </a:cxn>
              <a:cxn ang="0">
                <a:pos x="0" y="2256"/>
              </a:cxn>
              <a:cxn ang="0">
                <a:pos x="0" y="2064"/>
              </a:cxn>
            </a:cxnLst>
            <a:rect l="0" t="0" r="r" b="b"/>
            <a:pathLst>
              <a:path w="768" h="2736">
                <a:moveTo>
                  <a:pt x="0" y="2352"/>
                </a:moveTo>
                <a:lnTo>
                  <a:pt x="0" y="144"/>
                </a:lnTo>
                <a:lnTo>
                  <a:pt x="768" y="0"/>
                </a:lnTo>
                <a:lnTo>
                  <a:pt x="768" y="2016"/>
                </a:lnTo>
                <a:lnTo>
                  <a:pt x="144" y="2736"/>
                </a:lnTo>
                <a:lnTo>
                  <a:pt x="144" y="2544"/>
                </a:lnTo>
                <a:lnTo>
                  <a:pt x="48" y="2640"/>
                </a:lnTo>
                <a:lnTo>
                  <a:pt x="0" y="2256"/>
                </a:lnTo>
                <a:lnTo>
                  <a:pt x="0" y="2064"/>
                </a:lnTo>
              </a:path>
            </a:pathLst>
          </a:custGeom>
          <a:noFill/>
          <a:ln w="9525">
            <a:noFill/>
            <a:round/>
            <a:headEnd/>
            <a:tailEnd/>
          </a:ln>
          <a:effectLst/>
        </p:spPr>
        <p:txBody>
          <a:bodyPr wrap="none" anchor="ctr"/>
          <a:lstStyle/>
          <a:p>
            <a:endParaRPr lang="es-ES"/>
          </a:p>
        </p:txBody>
      </p:sp>
      <p:sp>
        <p:nvSpPr>
          <p:cNvPr id="2073" name="Freeform 25"/>
          <p:cNvSpPr>
            <a:spLocks/>
          </p:cNvSpPr>
          <p:nvPr/>
        </p:nvSpPr>
        <p:spPr bwMode="auto">
          <a:xfrm>
            <a:off x="2133600" y="1143000"/>
            <a:ext cx="762000" cy="2971800"/>
          </a:xfrm>
          <a:custGeom>
            <a:avLst/>
            <a:gdLst/>
            <a:ahLst/>
            <a:cxnLst>
              <a:cxn ang="0">
                <a:pos x="0" y="1872"/>
              </a:cxn>
              <a:cxn ang="0">
                <a:pos x="0" y="96"/>
              </a:cxn>
              <a:cxn ang="0">
                <a:pos x="432" y="0"/>
              </a:cxn>
              <a:cxn ang="0">
                <a:pos x="480" y="1248"/>
              </a:cxn>
              <a:cxn ang="0">
                <a:pos x="456" y="1269"/>
              </a:cxn>
              <a:cxn ang="0">
                <a:pos x="445" y="1291"/>
              </a:cxn>
              <a:cxn ang="0">
                <a:pos x="0" y="1872"/>
              </a:cxn>
            </a:cxnLst>
            <a:rect l="0" t="0" r="r" b="b"/>
            <a:pathLst>
              <a:path w="480" h="1872">
                <a:moveTo>
                  <a:pt x="0" y="1872"/>
                </a:moveTo>
                <a:lnTo>
                  <a:pt x="0" y="96"/>
                </a:lnTo>
                <a:lnTo>
                  <a:pt x="432" y="0"/>
                </a:lnTo>
                <a:cubicBezTo>
                  <a:pt x="448" y="416"/>
                  <a:pt x="472" y="832"/>
                  <a:pt x="480" y="1248"/>
                </a:cubicBezTo>
                <a:cubicBezTo>
                  <a:pt x="480" y="1259"/>
                  <a:pt x="463" y="1261"/>
                  <a:pt x="456" y="1269"/>
                </a:cubicBezTo>
                <a:cubicBezTo>
                  <a:pt x="451" y="1275"/>
                  <a:pt x="449" y="1284"/>
                  <a:pt x="445" y="1291"/>
                </a:cubicBezTo>
                <a:lnTo>
                  <a:pt x="0" y="1872"/>
                </a:lnTo>
                <a:close/>
              </a:path>
            </a:pathLst>
          </a:custGeom>
          <a:noFill/>
          <a:ln w="9525">
            <a:noFill/>
            <a:round/>
            <a:headEnd/>
            <a:tailEnd/>
          </a:ln>
          <a:effectLst/>
        </p:spPr>
        <p:txBody>
          <a:bodyPr wrap="none" anchor="ctr"/>
          <a:lstStyle/>
          <a:p>
            <a:endParaRPr lang="es-ES"/>
          </a:p>
        </p:txBody>
      </p:sp>
      <p:sp>
        <p:nvSpPr>
          <p:cNvPr id="2074" name="Freeform 26">
            <a:hlinkClick r:id="rId7" action="ppaction://hlinksldjump"/>
          </p:cNvPr>
          <p:cNvSpPr>
            <a:spLocks/>
          </p:cNvSpPr>
          <p:nvPr/>
        </p:nvSpPr>
        <p:spPr bwMode="auto">
          <a:xfrm>
            <a:off x="3124200" y="1066800"/>
            <a:ext cx="304800" cy="1600200"/>
          </a:xfrm>
          <a:custGeom>
            <a:avLst/>
            <a:gdLst/>
            <a:ahLst/>
            <a:cxnLst>
              <a:cxn ang="0">
                <a:pos x="0" y="1008"/>
              </a:cxn>
              <a:cxn ang="0">
                <a:pos x="0" y="0"/>
              </a:cxn>
              <a:cxn ang="0">
                <a:pos x="192" y="0"/>
              </a:cxn>
              <a:cxn ang="0">
                <a:pos x="192" y="816"/>
              </a:cxn>
              <a:cxn ang="0">
                <a:pos x="0" y="1008"/>
              </a:cxn>
            </a:cxnLst>
            <a:rect l="0" t="0" r="r" b="b"/>
            <a:pathLst>
              <a:path w="192" h="1008">
                <a:moveTo>
                  <a:pt x="0" y="1008"/>
                </a:moveTo>
                <a:lnTo>
                  <a:pt x="0" y="0"/>
                </a:lnTo>
                <a:lnTo>
                  <a:pt x="192" y="0"/>
                </a:lnTo>
                <a:lnTo>
                  <a:pt x="192" y="816"/>
                </a:lnTo>
                <a:lnTo>
                  <a:pt x="0" y="1008"/>
                </a:lnTo>
                <a:close/>
              </a:path>
            </a:pathLst>
          </a:custGeom>
          <a:noFill/>
          <a:ln w="9525">
            <a:noFill/>
            <a:round/>
            <a:headEnd/>
            <a:tailEnd/>
          </a:ln>
          <a:effectLst/>
        </p:spPr>
        <p:txBody>
          <a:bodyPr wrap="none" anchor="ctr"/>
          <a:lstStyle/>
          <a:p>
            <a:endParaRPr lang="es-ES"/>
          </a:p>
        </p:txBody>
      </p:sp>
      <p:sp>
        <p:nvSpPr>
          <p:cNvPr id="2075" name="Freeform 27">
            <a:hlinkClick r:id="rId8" action="ppaction://hlinksldjump"/>
          </p:cNvPr>
          <p:cNvSpPr>
            <a:spLocks/>
          </p:cNvSpPr>
          <p:nvPr/>
        </p:nvSpPr>
        <p:spPr bwMode="auto">
          <a:xfrm>
            <a:off x="5791200" y="914400"/>
            <a:ext cx="304800" cy="1828800"/>
          </a:xfrm>
          <a:custGeom>
            <a:avLst/>
            <a:gdLst/>
            <a:ahLst/>
            <a:cxnLst>
              <a:cxn ang="0">
                <a:pos x="0" y="912"/>
              </a:cxn>
              <a:cxn ang="0">
                <a:pos x="0" y="0"/>
              </a:cxn>
              <a:cxn ang="0">
                <a:pos x="192" y="96"/>
              </a:cxn>
              <a:cxn ang="0">
                <a:pos x="192" y="1152"/>
              </a:cxn>
              <a:cxn ang="0">
                <a:pos x="0" y="912"/>
              </a:cxn>
            </a:cxnLst>
            <a:rect l="0" t="0" r="r" b="b"/>
            <a:pathLst>
              <a:path w="192" h="1152">
                <a:moveTo>
                  <a:pt x="0" y="912"/>
                </a:moveTo>
                <a:lnTo>
                  <a:pt x="0" y="0"/>
                </a:lnTo>
                <a:lnTo>
                  <a:pt x="192" y="96"/>
                </a:lnTo>
                <a:lnTo>
                  <a:pt x="192" y="1152"/>
                </a:lnTo>
                <a:lnTo>
                  <a:pt x="0" y="912"/>
                </a:lnTo>
                <a:close/>
              </a:path>
            </a:pathLst>
          </a:custGeom>
          <a:noFill/>
          <a:ln w="9525">
            <a:noFill/>
            <a:round/>
            <a:headEnd/>
            <a:tailEnd/>
          </a:ln>
          <a:effectLst/>
        </p:spPr>
        <p:txBody>
          <a:bodyPr wrap="none" anchor="ctr"/>
          <a:lstStyle/>
          <a:p>
            <a:endParaRPr lang="es-ES"/>
          </a:p>
        </p:txBody>
      </p:sp>
      <p:sp>
        <p:nvSpPr>
          <p:cNvPr id="2076" name="Freeform 28">
            <a:hlinkClick r:id="rId9" action="ppaction://hlinksldjump"/>
          </p:cNvPr>
          <p:cNvSpPr>
            <a:spLocks/>
          </p:cNvSpPr>
          <p:nvPr/>
        </p:nvSpPr>
        <p:spPr bwMode="auto">
          <a:xfrm>
            <a:off x="6324600" y="990600"/>
            <a:ext cx="762000" cy="3124200"/>
          </a:xfrm>
          <a:custGeom>
            <a:avLst/>
            <a:gdLst/>
            <a:ahLst/>
            <a:cxnLst>
              <a:cxn ang="0">
                <a:pos x="0" y="1344"/>
              </a:cxn>
              <a:cxn ang="0">
                <a:pos x="48" y="0"/>
              </a:cxn>
              <a:cxn ang="0">
                <a:pos x="480" y="144"/>
              </a:cxn>
              <a:cxn ang="0">
                <a:pos x="480" y="1968"/>
              </a:cxn>
              <a:cxn ang="0">
                <a:pos x="0" y="1344"/>
              </a:cxn>
            </a:cxnLst>
            <a:rect l="0" t="0" r="r" b="b"/>
            <a:pathLst>
              <a:path w="480" h="1968">
                <a:moveTo>
                  <a:pt x="0" y="1344"/>
                </a:moveTo>
                <a:lnTo>
                  <a:pt x="48" y="0"/>
                </a:lnTo>
                <a:lnTo>
                  <a:pt x="480" y="144"/>
                </a:lnTo>
                <a:lnTo>
                  <a:pt x="480" y="1968"/>
                </a:lnTo>
                <a:lnTo>
                  <a:pt x="0" y="1344"/>
                </a:lnTo>
                <a:close/>
              </a:path>
            </a:pathLst>
          </a:custGeom>
          <a:noFill/>
          <a:ln w="9525">
            <a:noFill/>
            <a:round/>
            <a:headEnd/>
            <a:tailEnd/>
          </a:ln>
          <a:effectLst/>
        </p:spPr>
        <p:txBody>
          <a:bodyPr wrap="none" anchor="ctr"/>
          <a:lstStyle/>
          <a:p>
            <a:endParaRPr lang="es-ES"/>
          </a:p>
        </p:txBody>
      </p:sp>
      <p:sp>
        <p:nvSpPr>
          <p:cNvPr id="2077" name="Freeform 29">
            <a:hlinkClick r:id="rId10" action="ppaction://hlinksldjump"/>
          </p:cNvPr>
          <p:cNvSpPr>
            <a:spLocks/>
          </p:cNvSpPr>
          <p:nvPr/>
        </p:nvSpPr>
        <p:spPr bwMode="auto">
          <a:xfrm>
            <a:off x="7467600" y="1295400"/>
            <a:ext cx="1143000" cy="4343400"/>
          </a:xfrm>
          <a:custGeom>
            <a:avLst/>
            <a:gdLst/>
            <a:ahLst/>
            <a:cxnLst>
              <a:cxn ang="0">
                <a:pos x="0" y="0"/>
              </a:cxn>
              <a:cxn ang="0">
                <a:pos x="720" y="144"/>
              </a:cxn>
              <a:cxn ang="0">
                <a:pos x="720" y="2592"/>
              </a:cxn>
              <a:cxn ang="0">
                <a:pos x="576" y="2640"/>
              </a:cxn>
              <a:cxn ang="0">
                <a:pos x="528" y="2736"/>
              </a:cxn>
              <a:cxn ang="0">
                <a:pos x="0" y="2112"/>
              </a:cxn>
              <a:cxn ang="0">
                <a:pos x="0" y="0"/>
              </a:cxn>
            </a:cxnLst>
            <a:rect l="0" t="0" r="r" b="b"/>
            <a:pathLst>
              <a:path w="720" h="2736">
                <a:moveTo>
                  <a:pt x="0" y="0"/>
                </a:moveTo>
                <a:lnTo>
                  <a:pt x="720" y="144"/>
                </a:lnTo>
                <a:lnTo>
                  <a:pt x="720" y="2592"/>
                </a:lnTo>
                <a:lnTo>
                  <a:pt x="576" y="2640"/>
                </a:lnTo>
                <a:lnTo>
                  <a:pt x="528" y="2736"/>
                </a:lnTo>
                <a:lnTo>
                  <a:pt x="0" y="2112"/>
                </a:lnTo>
                <a:lnTo>
                  <a:pt x="0" y="0"/>
                </a:lnTo>
                <a:close/>
              </a:path>
            </a:pathLst>
          </a:custGeom>
          <a:noFill/>
          <a:ln w="9525">
            <a:noFill/>
            <a:round/>
            <a:headEnd/>
            <a:tailEnd/>
          </a:ln>
          <a:effectLst/>
        </p:spPr>
        <p:txBody>
          <a:bodyPr wrap="none" anchor="ctr"/>
          <a:lstStyle/>
          <a:p>
            <a:endParaRPr lang="es-ES"/>
          </a:p>
        </p:txBody>
      </p:sp>
      <p:sp>
        <p:nvSpPr>
          <p:cNvPr id="2079" name="Text Box 31"/>
          <p:cNvSpPr txBox="1">
            <a:spLocks noChangeArrowheads="1"/>
          </p:cNvSpPr>
          <p:nvPr/>
        </p:nvSpPr>
        <p:spPr bwMode="auto">
          <a:xfrm>
            <a:off x="2209800" y="6400800"/>
            <a:ext cx="5791200" cy="457200"/>
          </a:xfrm>
          <a:prstGeom prst="rect">
            <a:avLst/>
          </a:prstGeom>
          <a:solidFill>
            <a:srgbClr val="CC0066"/>
          </a:solidFill>
          <a:ln w="9525">
            <a:noFill/>
            <a:miter lim="800000"/>
            <a:headEnd/>
            <a:tailEnd/>
          </a:ln>
          <a:effectLst/>
        </p:spPr>
        <p:txBody>
          <a:bodyPr>
            <a:spAutoFit/>
          </a:bodyPr>
          <a:lstStyle/>
          <a:p>
            <a:pPr>
              <a:spcBef>
                <a:spcPct val="50000"/>
              </a:spcBef>
            </a:pPr>
            <a:endParaRPr lang="es-ES"/>
          </a:p>
        </p:txBody>
      </p:sp>
    </p:spTree>
  </p:cSld>
  <p:clrMapOvr>
    <a:masterClrMapping/>
  </p:clrMapOvr>
  <p:transition spd="slow" advClick="0">
    <p:split orient="vert"/>
    <p:sndAc>
      <p:stSnd>
        <p:snd r:embed="rId2" name="dindondin re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grpId="0" nodeType="afterEffect">
                                  <p:stCondLst>
                                    <p:cond delay="0"/>
                                  </p:stCondLst>
                                  <p:childTnLst>
                                    <p:set>
                                      <p:cBhvr>
                                        <p:cTn id="6" dur="1" fill="hold">
                                          <p:stCondLst>
                                            <p:cond delay="0"/>
                                          </p:stCondLst>
                                        </p:cTn>
                                        <p:tgtEl>
                                          <p:spTgt spid="2068"/>
                                        </p:tgtEl>
                                        <p:attrNameLst>
                                          <p:attrName>style.visibility</p:attrName>
                                        </p:attrNameLst>
                                      </p:cBhvr>
                                      <p:to>
                                        <p:strVal val="visible"/>
                                      </p:to>
                                    </p:set>
                                    <p:animEffect transition="in" filter="randombar(vertical)">
                                      <p:cBhvr>
                                        <p:cTn id="7" dur="500"/>
                                        <p:tgtEl>
                                          <p:spTgt spid="2068"/>
                                        </p:tgtEl>
                                      </p:cBhvr>
                                    </p:animEffect>
                                  </p:childTnLst>
                                </p:cTn>
                              </p:par>
                            </p:childTnLst>
                          </p:cTn>
                        </p:par>
                        <p:par>
                          <p:cTn id="8" fill="hold">
                            <p:stCondLst>
                              <p:cond delay="500"/>
                            </p:stCondLst>
                            <p:childTnLst>
                              <p:par>
                                <p:cTn id="9" presetID="14" presetClass="entr" presetSubtype="5" fill="hold" grpId="0" nodeType="afterEffect">
                                  <p:stCondLst>
                                    <p:cond delay="0"/>
                                  </p:stCondLst>
                                  <p:childTnLst>
                                    <p:set>
                                      <p:cBhvr>
                                        <p:cTn id="10" dur="1" fill="hold">
                                          <p:stCondLst>
                                            <p:cond delay="0"/>
                                          </p:stCondLst>
                                        </p:cTn>
                                        <p:tgtEl>
                                          <p:spTgt spid="2070"/>
                                        </p:tgtEl>
                                        <p:attrNameLst>
                                          <p:attrName>style.visibility</p:attrName>
                                        </p:attrNameLst>
                                      </p:cBhvr>
                                      <p:to>
                                        <p:strVal val="visible"/>
                                      </p:to>
                                    </p:set>
                                    <p:animEffect transition="in" filter="randombar(vertical)">
                                      <p:cBhvr>
                                        <p:cTn id="11" dur="500"/>
                                        <p:tgtEl>
                                          <p:spTgt spid="2070"/>
                                        </p:tgtEl>
                                      </p:cBhvr>
                                    </p:animEffect>
                                  </p:childTnLst>
                                </p:cTn>
                              </p:par>
                            </p:childTnLst>
                          </p:cTn>
                        </p:par>
                        <p:par>
                          <p:cTn id="12" fill="hold">
                            <p:stCondLst>
                              <p:cond delay="1000"/>
                            </p:stCondLst>
                            <p:childTnLst>
                              <p:par>
                                <p:cTn id="13" presetID="14" presetClass="entr" presetSubtype="5" fill="hold" grpId="0" nodeType="afterEffect">
                                  <p:stCondLst>
                                    <p:cond delay="0"/>
                                  </p:stCondLst>
                                  <p:childTnLst>
                                    <p:set>
                                      <p:cBhvr>
                                        <p:cTn id="14" dur="1" fill="hold">
                                          <p:stCondLst>
                                            <p:cond delay="0"/>
                                          </p:stCondLst>
                                        </p:cTn>
                                        <p:tgtEl>
                                          <p:spTgt spid="2069"/>
                                        </p:tgtEl>
                                        <p:attrNameLst>
                                          <p:attrName>style.visibility</p:attrName>
                                        </p:attrNameLst>
                                      </p:cBhvr>
                                      <p:to>
                                        <p:strVal val="visible"/>
                                      </p:to>
                                    </p:set>
                                    <p:animEffect transition="in" filter="randombar(vertical)">
                                      <p:cBhvr>
                                        <p:cTn id="15" dur="500"/>
                                        <p:tgtEl>
                                          <p:spTgt spid="2069"/>
                                        </p:tgtEl>
                                      </p:cBhvr>
                                    </p:animEffect>
                                  </p:childTnLst>
                                </p:cTn>
                              </p:par>
                            </p:childTnLst>
                          </p:cTn>
                        </p:par>
                        <p:par>
                          <p:cTn id="16" fill="hold">
                            <p:stCondLst>
                              <p:cond delay="1500"/>
                            </p:stCondLst>
                            <p:childTnLst>
                              <p:par>
                                <p:cTn id="17" presetID="14" presetClass="entr" presetSubtype="5" fill="hold" grpId="0" nodeType="afterEffect">
                                  <p:stCondLst>
                                    <p:cond delay="0"/>
                                  </p:stCondLst>
                                  <p:childTnLst>
                                    <p:set>
                                      <p:cBhvr>
                                        <p:cTn id="18" dur="1" fill="hold">
                                          <p:stCondLst>
                                            <p:cond delay="0"/>
                                          </p:stCondLst>
                                        </p:cTn>
                                        <p:tgtEl>
                                          <p:spTgt spid="2071"/>
                                        </p:tgtEl>
                                        <p:attrNameLst>
                                          <p:attrName>style.visibility</p:attrName>
                                        </p:attrNameLst>
                                      </p:cBhvr>
                                      <p:to>
                                        <p:strVal val="visible"/>
                                      </p:to>
                                    </p:set>
                                    <p:animEffect transition="in" filter="randombar(vertical)">
                                      <p:cBhvr>
                                        <p:cTn id="19" dur="500"/>
                                        <p:tgtEl>
                                          <p:spTgt spid="20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8" grpId="0" autoUpdateAnimBg="0"/>
      <p:bldP spid="2069" grpId="0" autoUpdateAnimBg="0"/>
      <p:bldP spid="2070" grpId="0" autoUpdateAnimBg="0"/>
      <p:bldP spid="2071"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076" name="Rectangle 4"/>
          <p:cNvSpPr>
            <a:spLocks noChangeArrowheads="1"/>
          </p:cNvSpPr>
          <p:nvPr/>
        </p:nvSpPr>
        <p:spPr bwMode="auto">
          <a:xfrm>
            <a:off x="381000" y="304800"/>
            <a:ext cx="4343400" cy="2514600"/>
          </a:xfrm>
          <a:prstGeom prst="rect">
            <a:avLst/>
          </a:prstGeom>
          <a:solidFill>
            <a:srgbClr val="B9EDFD">
              <a:alpha val="50000"/>
            </a:srgbClr>
          </a:solidFill>
          <a:ln w="9525">
            <a:solidFill>
              <a:srgbClr val="0000FF"/>
            </a:solidFill>
            <a:miter lim="800000"/>
            <a:headEnd/>
            <a:tailEnd/>
          </a:ln>
          <a:effectLst/>
        </p:spPr>
        <p:txBody>
          <a:bodyPr wrap="none" anchor="ctr"/>
          <a:lstStyle/>
          <a:p>
            <a:pPr algn="ctr"/>
            <a:r>
              <a:rPr lang="pt-BR">
                <a:solidFill>
                  <a:srgbClr val="0033CC"/>
                </a:solidFill>
              </a:rPr>
              <a:t>Siéntase envuelto</a:t>
            </a:r>
          </a:p>
          <a:p>
            <a:pPr algn="ctr"/>
            <a:r>
              <a:rPr lang="pt-BR">
                <a:solidFill>
                  <a:srgbClr val="0033CC"/>
                </a:solidFill>
              </a:rPr>
              <a:t>por el color azul claro...,</a:t>
            </a:r>
          </a:p>
          <a:p>
            <a:pPr algn="ctr"/>
            <a:r>
              <a:rPr lang="pt-BR">
                <a:solidFill>
                  <a:srgbClr val="0033CC"/>
                </a:solidFill>
              </a:rPr>
              <a:t> respire ese azul</a:t>
            </a:r>
          </a:p>
          <a:p>
            <a:pPr algn="ctr"/>
            <a:r>
              <a:rPr lang="pt-BR">
                <a:solidFill>
                  <a:srgbClr val="0033CC"/>
                </a:solidFill>
              </a:rPr>
              <a:t>que es tranquilizante...</a:t>
            </a:r>
          </a:p>
          <a:p>
            <a:pPr algn="ctr"/>
            <a:r>
              <a:rPr lang="pt-BR">
                <a:solidFill>
                  <a:srgbClr val="0033CC"/>
                </a:solidFill>
              </a:rPr>
              <a:t>y sienta la paz</a:t>
            </a:r>
          </a:p>
          <a:p>
            <a:pPr algn="ctr"/>
            <a:r>
              <a:rPr lang="pt-BR">
                <a:solidFill>
                  <a:srgbClr val="0033CC"/>
                </a:solidFill>
              </a:rPr>
              <a:t>que ese color transmite...</a:t>
            </a:r>
          </a:p>
        </p:txBody>
      </p:sp>
      <p:sp>
        <p:nvSpPr>
          <p:cNvPr id="3080" name="Rectangle 8"/>
          <p:cNvSpPr>
            <a:spLocks noChangeArrowheads="1"/>
          </p:cNvSpPr>
          <p:nvPr/>
        </p:nvSpPr>
        <p:spPr bwMode="auto">
          <a:xfrm>
            <a:off x="533400" y="4800600"/>
            <a:ext cx="5791200" cy="1828800"/>
          </a:xfrm>
          <a:prstGeom prst="rect">
            <a:avLst/>
          </a:prstGeom>
          <a:solidFill>
            <a:srgbClr val="B9EDFD">
              <a:alpha val="50000"/>
            </a:srgbClr>
          </a:solidFill>
          <a:ln w="9525">
            <a:solidFill>
              <a:srgbClr val="0000FF"/>
            </a:solidFill>
            <a:miter lim="800000"/>
            <a:headEnd/>
            <a:tailEnd/>
          </a:ln>
          <a:effectLst/>
        </p:spPr>
        <p:txBody>
          <a:bodyPr wrap="none" anchor="ctr"/>
          <a:lstStyle/>
          <a:p>
            <a:pPr algn="ctr"/>
            <a:r>
              <a:rPr lang="pt-BR">
                <a:solidFill>
                  <a:srgbClr val="0033CC"/>
                </a:solidFill>
              </a:rPr>
              <a:t>Con esta sensación de tranquilidad,</a:t>
            </a:r>
          </a:p>
          <a:p>
            <a:pPr algn="ctr"/>
            <a:r>
              <a:rPr lang="pt-BR">
                <a:solidFill>
                  <a:srgbClr val="0033CC"/>
                </a:solidFill>
              </a:rPr>
              <a:t>perciba que su voluntad es poderosa.</a:t>
            </a:r>
          </a:p>
          <a:p>
            <a:pPr algn="ctr"/>
            <a:r>
              <a:rPr lang="pt-BR">
                <a:solidFill>
                  <a:srgbClr val="0033CC"/>
                </a:solidFill>
              </a:rPr>
              <a:t>Usted tiene completo autodominio, </a:t>
            </a:r>
          </a:p>
          <a:p>
            <a:pPr algn="ctr"/>
            <a:r>
              <a:rPr lang="pt-BR">
                <a:solidFill>
                  <a:srgbClr val="0033CC"/>
                </a:solidFill>
              </a:rPr>
              <a:t>valor y perserverancia en sus caminos.</a:t>
            </a:r>
          </a:p>
        </p:txBody>
      </p:sp>
    </p:spTree>
  </p:cSld>
  <p:clrMapOvr>
    <a:masterClrMapping/>
  </p:clrMapOvr>
  <p:transition spd="slow" advClick="0" advTm="24000">
    <p:split orient="vert"/>
    <p:sndAc>
      <p:stSnd loop="1">
        <p:snd r:embed="rId2" name="Suite - suave mar peq.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1000"/>
                                  </p:stCondLst>
                                  <p:childTnLst>
                                    <p:set>
                                      <p:cBhvr>
                                        <p:cTn id="6" dur="1" fill="hold">
                                          <p:stCondLst>
                                            <p:cond delay="0"/>
                                          </p:stCondLst>
                                        </p:cTn>
                                        <p:tgtEl>
                                          <p:spTgt spid="3076"/>
                                        </p:tgtEl>
                                        <p:attrNameLst>
                                          <p:attrName>style.visibility</p:attrName>
                                        </p:attrNameLst>
                                      </p:cBhvr>
                                      <p:to>
                                        <p:strVal val="visible"/>
                                      </p:to>
                                    </p:set>
                                    <p:animEffect transition="in" filter="wipe(up)">
                                      <p:cBhvr>
                                        <p:cTn id="7" dur="500"/>
                                        <p:tgtEl>
                                          <p:spTgt spid="3076"/>
                                        </p:tgtEl>
                                      </p:cBhvr>
                                    </p:animEffect>
                                  </p:childTnLst>
                                </p:cTn>
                              </p:par>
                            </p:childTnLst>
                          </p:cTn>
                        </p:par>
                        <p:par>
                          <p:cTn id="8" fill="hold">
                            <p:stCondLst>
                              <p:cond delay="1500"/>
                            </p:stCondLst>
                            <p:childTnLst>
                              <p:par>
                                <p:cTn id="9" presetID="22" presetClass="entr" presetSubtype="1" fill="hold" grpId="0" nodeType="afterEffect">
                                  <p:stCondLst>
                                    <p:cond delay="11000"/>
                                  </p:stCondLst>
                                  <p:childTnLst>
                                    <p:set>
                                      <p:cBhvr>
                                        <p:cTn id="10" dur="1" fill="hold">
                                          <p:stCondLst>
                                            <p:cond delay="0"/>
                                          </p:stCondLst>
                                        </p:cTn>
                                        <p:tgtEl>
                                          <p:spTgt spid="3080"/>
                                        </p:tgtEl>
                                        <p:attrNameLst>
                                          <p:attrName>style.visibility</p:attrName>
                                        </p:attrNameLst>
                                      </p:cBhvr>
                                      <p:to>
                                        <p:strVal val="visible"/>
                                      </p:to>
                                    </p:set>
                                    <p:animEffect transition="in" filter="wipe(up)">
                                      <p:cBhvr>
                                        <p:cTn id="11" dur="500"/>
                                        <p:tgtEl>
                                          <p:spTgt spid="30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animBg="1" autoUpdateAnimBg="0"/>
      <p:bldP spid="3080"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218" name="Text Box 2">
            <a:hlinkClick r:id="rId3" action="ppaction://hlinksldjump"/>
          </p:cNvPr>
          <p:cNvSpPr txBox="1">
            <a:spLocks noChangeArrowheads="1"/>
          </p:cNvSpPr>
          <p:nvPr/>
        </p:nvSpPr>
        <p:spPr bwMode="auto">
          <a:xfrm>
            <a:off x="533400" y="6553200"/>
            <a:ext cx="2362200" cy="304800"/>
          </a:xfrm>
          <a:prstGeom prst="rect">
            <a:avLst/>
          </a:prstGeom>
          <a:noFill/>
          <a:ln w="9525">
            <a:noFill/>
            <a:miter lim="800000"/>
            <a:headEnd/>
            <a:tailEnd/>
          </a:ln>
          <a:effectLst/>
        </p:spPr>
        <p:txBody>
          <a:bodyPr>
            <a:spAutoFit/>
          </a:bodyPr>
          <a:lstStyle/>
          <a:p>
            <a:pPr>
              <a:spcBef>
                <a:spcPct val="50000"/>
              </a:spcBef>
            </a:pPr>
            <a:r>
              <a:rPr lang="pt-BR" sz="1400" b="1">
                <a:solidFill>
                  <a:srgbClr val="0033CC"/>
                </a:solidFill>
              </a:rPr>
              <a:t>VOLVER AL PASILLO</a:t>
            </a:r>
            <a:endParaRPr lang="pt-BR">
              <a:latin typeface="Times New Roman" pitchFamily="18" charset="0"/>
            </a:endParaRPr>
          </a:p>
        </p:txBody>
      </p:sp>
      <p:sp>
        <p:nvSpPr>
          <p:cNvPr id="9220" name="Rectangle 4"/>
          <p:cNvSpPr>
            <a:spLocks noChangeArrowheads="1"/>
          </p:cNvSpPr>
          <p:nvPr/>
        </p:nvSpPr>
        <p:spPr bwMode="auto">
          <a:xfrm>
            <a:off x="2514600" y="3581400"/>
            <a:ext cx="4114800" cy="2819400"/>
          </a:xfrm>
          <a:prstGeom prst="rect">
            <a:avLst/>
          </a:prstGeom>
          <a:solidFill>
            <a:srgbClr val="B9EDFD">
              <a:alpha val="50000"/>
            </a:srgbClr>
          </a:solidFill>
          <a:ln w="9525">
            <a:solidFill>
              <a:srgbClr val="0033CC"/>
            </a:solidFill>
            <a:miter lim="800000"/>
            <a:headEnd/>
            <a:tailEnd/>
          </a:ln>
          <a:effectLst/>
        </p:spPr>
        <p:txBody>
          <a:bodyPr wrap="none" anchor="ctr"/>
          <a:lstStyle/>
          <a:p>
            <a:pPr algn="ctr"/>
            <a:r>
              <a:rPr lang="pt-BR">
                <a:solidFill>
                  <a:srgbClr val="0033CC"/>
                </a:solidFill>
              </a:rPr>
              <a:t>Permanezca algún tiempo</a:t>
            </a:r>
          </a:p>
          <a:p>
            <a:pPr algn="ctr"/>
            <a:r>
              <a:rPr lang="pt-BR">
                <a:solidFill>
                  <a:srgbClr val="0033CC"/>
                </a:solidFill>
              </a:rPr>
              <a:t>en silencio, manteniendo</a:t>
            </a:r>
          </a:p>
          <a:p>
            <a:pPr algn="ctr"/>
            <a:r>
              <a:rPr lang="pt-BR">
                <a:solidFill>
                  <a:srgbClr val="0033CC"/>
                </a:solidFill>
              </a:rPr>
              <a:t>esta sensación...</a:t>
            </a:r>
          </a:p>
          <a:p>
            <a:pPr algn="ctr"/>
            <a:r>
              <a:rPr lang="pt-BR">
                <a:solidFill>
                  <a:srgbClr val="0033CC"/>
                </a:solidFill>
              </a:rPr>
              <a:t>Después haga clic en el libro </a:t>
            </a:r>
          </a:p>
          <a:p>
            <a:pPr algn="ctr"/>
            <a:r>
              <a:rPr lang="pt-BR">
                <a:solidFill>
                  <a:srgbClr val="0033CC"/>
                </a:solidFill>
              </a:rPr>
              <a:t>que está sobre la mesa </a:t>
            </a:r>
          </a:p>
          <a:p>
            <a:pPr algn="ctr"/>
            <a:r>
              <a:rPr lang="pt-BR">
                <a:solidFill>
                  <a:srgbClr val="0033CC"/>
                </a:solidFill>
              </a:rPr>
              <a:t>y lea su mensaje... </a:t>
            </a:r>
          </a:p>
          <a:p>
            <a:pPr algn="ctr"/>
            <a:r>
              <a:rPr lang="pt-BR">
                <a:solidFill>
                  <a:srgbClr val="0033CC"/>
                </a:solidFill>
              </a:rPr>
              <a:t>Medite sobre él...</a:t>
            </a:r>
          </a:p>
        </p:txBody>
      </p:sp>
      <p:sp>
        <p:nvSpPr>
          <p:cNvPr id="9221" name="Freeform 5">
            <a:hlinkClick r:id="rId4" action="ppaction://hlinksldjump"/>
          </p:cNvPr>
          <p:cNvSpPr>
            <a:spLocks/>
          </p:cNvSpPr>
          <p:nvPr/>
        </p:nvSpPr>
        <p:spPr bwMode="auto">
          <a:xfrm>
            <a:off x="1524000" y="3733800"/>
            <a:ext cx="838200" cy="228600"/>
          </a:xfrm>
          <a:custGeom>
            <a:avLst/>
            <a:gdLst/>
            <a:ahLst/>
            <a:cxnLst>
              <a:cxn ang="0">
                <a:pos x="0" y="0"/>
              </a:cxn>
              <a:cxn ang="0">
                <a:pos x="336" y="0"/>
              </a:cxn>
              <a:cxn ang="0">
                <a:pos x="528" y="144"/>
              </a:cxn>
              <a:cxn ang="0">
                <a:pos x="96" y="144"/>
              </a:cxn>
              <a:cxn ang="0">
                <a:pos x="0" y="0"/>
              </a:cxn>
            </a:cxnLst>
            <a:rect l="0" t="0" r="r" b="b"/>
            <a:pathLst>
              <a:path w="528" h="144">
                <a:moveTo>
                  <a:pt x="0" y="0"/>
                </a:moveTo>
                <a:lnTo>
                  <a:pt x="336" y="0"/>
                </a:lnTo>
                <a:lnTo>
                  <a:pt x="528" y="144"/>
                </a:lnTo>
                <a:lnTo>
                  <a:pt x="96" y="144"/>
                </a:lnTo>
                <a:lnTo>
                  <a:pt x="0" y="0"/>
                </a:lnTo>
                <a:close/>
              </a:path>
            </a:pathLst>
          </a:custGeom>
          <a:noFill/>
          <a:ln w="9525">
            <a:noFill/>
            <a:round/>
            <a:headEnd/>
            <a:tailEnd/>
          </a:ln>
          <a:effectLst/>
        </p:spPr>
        <p:txBody>
          <a:bodyPr wrap="none" anchor="ctr"/>
          <a:lstStyle/>
          <a:p>
            <a:endParaRPr lang="es-ES"/>
          </a:p>
        </p:txBody>
      </p:sp>
      <p:sp>
        <p:nvSpPr>
          <p:cNvPr id="9222" name="Rectangle 6"/>
          <p:cNvSpPr>
            <a:spLocks noChangeArrowheads="1"/>
          </p:cNvSpPr>
          <p:nvPr/>
        </p:nvSpPr>
        <p:spPr bwMode="auto">
          <a:xfrm>
            <a:off x="304800" y="304800"/>
            <a:ext cx="5562600" cy="2057400"/>
          </a:xfrm>
          <a:prstGeom prst="rect">
            <a:avLst/>
          </a:prstGeom>
          <a:solidFill>
            <a:srgbClr val="B9EDFD">
              <a:alpha val="50000"/>
            </a:srgbClr>
          </a:solidFill>
          <a:ln w="9525">
            <a:solidFill>
              <a:srgbClr val="0033CC"/>
            </a:solidFill>
            <a:miter lim="800000"/>
            <a:headEnd/>
            <a:tailEnd/>
          </a:ln>
          <a:effectLst/>
        </p:spPr>
        <p:txBody>
          <a:bodyPr wrap="none" anchor="ctr"/>
          <a:lstStyle/>
          <a:p>
            <a:pPr algn="ctr"/>
            <a:r>
              <a:rPr lang="pt-BR">
                <a:solidFill>
                  <a:srgbClr val="0033CC"/>
                </a:solidFill>
              </a:rPr>
              <a:t>El azul armoniza su sistema nervioso.</a:t>
            </a:r>
          </a:p>
          <a:p>
            <a:pPr algn="ctr"/>
            <a:r>
              <a:rPr lang="pt-BR">
                <a:solidFill>
                  <a:srgbClr val="0033CC"/>
                </a:solidFill>
              </a:rPr>
              <a:t>Usted siente mucha calma.</a:t>
            </a:r>
          </a:p>
          <a:p>
            <a:pPr algn="ctr"/>
            <a:r>
              <a:rPr lang="pt-BR">
                <a:solidFill>
                  <a:srgbClr val="0033CC"/>
                </a:solidFill>
              </a:rPr>
              <a:t>No tiene tensiones...</a:t>
            </a:r>
          </a:p>
          <a:p>
            <a:pPr algn="ctr"/>
            <a:r>
              <a:rPr lang="pt-BR">
                <a:solidFill>
                  <a:srgbClr val="0033CC"/>
                </a:solidFill>
              </a:rPr>
              <a:t>Procure unirse a Dios.</a:t>
            </a:r>
          </a:p>
          <a:p>
            <a:pPr algn="ctr"/>
            <a:r>
              <a:rPr lang="pt-BR">
                <a:solidFill>
                  <a:srgbClr val="0033CC"/>
                </a:solidFill>
              </a:rPr>
              <a:t>Su FE se fortalece...</a:t>
            </a:r>
          </a:p>
        </p:txBody>
      </p:sp>
    </p:spTree>
  </p:cSld>
  <p:clrMapOvr>
    <a:masterClrMapping/>
  </p:clrMapOvr>
  <p:transition spd="slow"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1000"/>
                                  </p:stCondLst>
                                  <p:childTnLst>
                                    <p:set>
                                      <p:cBhvr>
                                        <p:cTn id="6" dur="1" fill="hold">
                                          <p:stCondLst>
                                            <p:cond delay="0"/>
                                          </p:stCondLst>
                                        </p:cTn>
                                        <p:tgtEl>
                                          <p:spTgt spid="9222"/>
                                        </p:tgtEl>
                                        <p:attrNameLst>
                                          <p:attrName>style.visibility</p:attrName>
                                        </p:attrNameLst>
                                      </p:cBhvr>
                                      <p:to>
                                        <p:strVal val="visible"/>
                                      </p:to>
                                    </p:set>
                                    <p:animEffect transition="in" filter="wipe(up)">
                                      <p:cBhvr>
                                        <p:cTn id="7" dur="500"/>
                                        <p:tgtEl>
                                          <p:spTgt spid="9222"/>
                                        </p:tgtEl>
                                      </p:cBhvr>
                                    </p:animEffect>
                                  </p:childTnLst>
                                </p:cTn>
                              </p:par>
                            </p:childTnLst>
                          </p:cTn>
                        </p:par>
                        <p:par>
                          <p:cTn id="8" fill="hold">
                            <p:stCondLst>
                              <p:cond delay="1500"/>
                            </p:stCondLst>
                            <p:childTnLst>
                              <p:par>
                                <p:cTn id="9" presetID="22" presetClass="entr" presetSubtype="1" fill="hold" grpId="0" nodeType="afterEffect">
                                  <p:stCondLst>
                                    <p:cond delay="8000"/>
                                  </p:stCondLst>
                                  <p:childTnLst>
                                    <p:set>
                                      <p:cBhvr>
                                        <p:cTn id="10" dur="1" fill="hold">
                                          <p:stCondLst>
                                            <p:cond delay="0"/>
                                          </p:stCondLst>
                                        </p:cTn>
                                        <p:tgtEl>
                                          <p:spTgt spid="9220"/>
                                        </p:tgtEl>
                                        <p:attrNameLst>
                                          <p:attrName>style.visibility</p:attrName>
                                        </p:attrNameLst>
                                      </p:cBhvr>
                                      <p:to>
                                        <p:strVal val="visible"/>
                                      </p:to>
                                    </p:set>
                                    <p:animEffect transition="in" filter="wipe(up)">
                                      <p:cBhvr>
                                        <p:cTn id="11" dur="500"/>
                                        <p:tgtEl>
                                          <p:spTgt spid="9220"/>
                                        </p:tgtEl>
                                      </p:cBhvr>
                                    </p:animEffect>
                                  </p:childTnLst>
                                </p:cTn>
                              </p:par>
                            </p:childTnLst>
                          </p:cTn>
                        </p:par>
                        <p:par>
                          <p:cTn id="12" fill="hold">
                            <p:stCondLst>
                              <p:cond delay="10000"/>
                            </p:stCondLst>
                            <p:childTnLst>
                              <p:par>
                                <p:cTn id="13" presetID="22" presetClass="entr" presetSubtype="8" fill="hold" grpId="0" nodeType="afterEffect">
                                  <p:stCondLst>
                                    <p:cond delay="1000"/>
                                  </p:stCondLst>
                                  <p:childTnLst>
                                    <p:set>
                                      <p:cBhvr>
                                        <p:cTn id="14" dur="1" fill="hold">
                                          <p:stCondLst>
                                            <p:cond delay="0"/>
                                          </p:stCondLst>
                                        </p:cTn>
                                        <p:tgtEl>
                                          <p:spTgt spid="9218"/>
                                        </p:tgtEl>
                                        <p:attrNameLst>
                                          <p:attrName>style.visibility</p:attrName>
                                        </p:attrNameLst>
                                      </p:cBhvr>
                                      <p:to>
                                        <p:strVal val="visible"/>
                                      </p:to>
                                    </p:set>
                                    <p:animEffect transition="in" filter="wipe(left)">
                                      <p:cBhvr>
                                        <p:cTn id="15"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utoUpdateAnimBg="0"/>
      <p:bldP spid="9220" grpId="0" animBg="1" autoUpdateAnimBg="0"/>
      <p:bldP spid="9222"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22" name="Text Box 2">
            <a:hlinkClick r:id="rId3" action="ppaction://hlinksldjump"/>
          </p:cNvPr>
          <p:cNvSpPr txBox="1">
            <a:spLocks noChangeArrowheads="1"/>
          </p:cNvSpPr>
          <p:nvPr/>
        </p:nvSpPr>
        <p:spPr bwMode="auto">
          <a:xfrm>
            <a:off x="533400" y="6553200"/>
            <a:ext cx="2362200" cy="304800"/>
          </a:xfrm>
          <a:prstGeom prst="rect">
            <a:avLst/>
          </a:prstGeom>
          <a:noFill/>
          <a:ln w="9525">
            <a:noFill/>
            <a:miter lim="800000"/>
            <a:headEnd/>
            <a:tailEnd/>
          </a:ln>
          <a:effectLst/>
        </p:spPr>
        <p:txBody>
          <a:bodyPr>
            <a:spAutoFit/>
          </a:bodyPr>
          <a:lstStyle/>
          <a:p>
            <a:pPr>
              <a:spcBef>
                <a:spcPct val="50000"/>
              </a:spcBef>
            </a:pPr>
            <a:r>
              <a:rPr lang="pt-BR" sz="1400" b="1">
                <a:solidFill>
                  <a:srgbClr val="0033CC"/>
                </a:solidFill>
              </a:rPr>
              <a:t>VOLVER AL PASILLO</a:t>
            </a:r>
            <a:endParaRPr lang="pt-BR">
              <a:latin typeface="Times New Roman" pitchFamily="18" charset="0"/>
            </a:endParaRPr>
          </a:p>
        </p:txBody>
      </p:sp>
      <p:sp>
        <p:nvSpPr>
          <p:cNvPr id="30724" name="Freeform 4">
            <a:hlinkClick r:id="rId4" action="ppaction://hlinksldjump"/>
          </p:cNvPr>
          <p:cNvSpPr>
            <a:spLocks/>
          </p:cNvSpPr>
          <p:nvPr/>
        </p:nvSpPr>
        <p:spPr bwMode="auto">
          <a:xfrm>
            <a:off x="1524000" y="3733800"/>
            <a:ext cx="838200" cy="228600"/>
          </a:xfrm>
          <a:custGeom>
            <a:avLst/>
            <a:gdLst/>
            <a:ahLst/>
            <a:cxnLst>
              <a:cxn ang="0">
                <a:pos x="0" y="0"/>
              </a:cxn>
              <a:cxn ang="0">
                <a:pos x="336" y="0"/>
              </a:cxn>
              <a:cxn ang="0">
                <a:pos x="528" y="144"/>
              </a:cxn>
              <a:cxn ang="0">
                <a:pos x="96" y="144"/>
              </a:cxn>
              <a:cxn ang="0">
                <a:pos x="0" y="0"/>
              </a:cxn>
            </a:cxnLst>
            <a:rect l="0" t="0" r="r" b="b"/>
            <a:pathLst>
              <a:path w="528" h="144">
                <a:moveTo>
                  <a:pt x="0" y="0"/>
                </a:moveTo>
                <a:lnTo>
                  <a:pt x="336" y="0"/>
                </a:lnTo>
                <a:lnTo>
                  <a:pt x="528" y="144"/>
                </a:lnTo>
                <a:lnTo>
                  <a:pt x="96" y="144"/>
                </a:lnTo>
                <a:lnTo>
                  <a:pt x="0" y="0"/>
                </a:lnTo>
                <a:close/>
              </a:path>
            </a:pathLst>
          </a:custGeom>
          <a:noFill/>
          <a:ln w="9525">
            <a:noFill/>
            <a:round/>
            <a:headEnd/>
            <a:tailEnd/>
          </a:ln>
          <a:effectLst/>
        </p:spPr>
        <p:txBody>
          <a:bodyPr wrap="none" anchor="ctr"/>
          <a:lstStyle/>
          <a:p>
            <a:endParaRPr lang="es-ES"/>
          </a:p>
        </p:txBody>
      </p:sp>
    </p:spTree>
  </p:cSld>
  <p:clrMapOvr>
    <a:masterClrMapping/>
  </p:clrMapOvr>
  <p:transition spd="slow" advClick="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099" name="Rectangle 3"/>
          <p:cNvSpPr>
            <a:spLocks noChangeArrowheads="1"/>
          </p:cNvSpPr>
          <p:nvPr/>
        </p:nvSpPr>
        <p:spPr bwMode="auto">
          <a:xfrm>
            <a:off x="2133600" y="304800"/>
            <a:ext cx="6096000" cy="1981200"/>
          </a:xfrm>
          <a:prstGeom prst="rect">
            <a:avLst/>
          </a:prstGeom>
          <a:solidFill>
            <a:srgbClr val="FFFF66">
              <a:alpha val="50000"/>
            </a:srgbClr>
          </a:solidFill>
          <a:ln w="9525">
            <a:solidFill>
              <a:srgbClr val="CC9900"/>
            </a:solidFill>
            <a:miter lim="800000"/>
            <a:headEnd/>
            <a:tailEnd/>
          </a:ln>
          <a:effectLst/>
        </p:spPr>
        <p:txBody>
          <a:bodyPr wrap="none" anchor="ctr"/>
          <a:lstStyle/>
          <a:p>
            <a:pPr algn="ctr"/>
            <a:r>
              <a:rPr lang="pt-BR">
                <a:solidFill>
                  <a:srgbClr val="996633"/>
                </a:solidFill>
              </a:rPr>
              <a:t>Siéntase envuelto por la suave luz </a:t>
            </a:r>
          </a:p>
          <a:p>
            <a:pPr algn="ctr"/>
            <a:r>
              <a:rPr lang="pt-BR">
                <a:solidFill>
                  <a:srgbClr val="996633"/>
                </a:solidFill>
              </a:rPr>
              <a:t>amarillo-dorada... </a:t>
            </a:r>
          </a:p>
          <a:p>
            <a:pPr algn="ctr"/>
            <a:r>
              <a:rPr lang="pt-BR">
                <a:solidFill>
                  <a:srgbClr val="996633"/>
                </a:solidFill>
              </a:rPr>
              <a:t>Siéntase sumergido en ese dorado... </a:t>
            </a:r>
          </a:p>
          <a:p>
            <a:pPr algn="ctr"/>
            <a:r>
              <a:rPr lang="pt-BR">
                <a:solidFill>
                  <a:srgbClr val="996633"/>
                </a:solidFill>
              </a:rPr>
              <a:t>Respire ese color...</a:t>
            </a:r>
          </a:p>
          <a:p>
            <a:pPr algn="ctr"/>
            <a:r>
              <a:rPr lang="pt-BR">
                <a:solidFill>
                  <a:srgbClr val="996633"/>
                </a:solidFill>
              </a:rPr>
              <a:t>Deje que él lo invada completamente...</a:t>
            </a:r>
            <a:endParaRPr lang="pt-BR">
              <a:solidFill>
                <a:srgbClr val="CC9900"/>
              </a:solidFill>
            </a:endParaRPr>
          </a:p>
        </p:txBody>
      </p:sp>
      <p:sp>
        <p:nvSpPr>
          <p:cNvPr id="4100" name="Rectangle 4"/>
          <p:cNvSpPr>
            <a:spLocks noChangeArrowheads="1"/>
          </p:cNvSpPr>
          <p:nvPr/>
        </p:nvSpPr>
        <p:spPr bwMode="auto">
          <a:xfrm>
            <a:off x="2590800" y="4572000"/>
            <a:ext cx="5105400" cy="1981200"/>
          </a:xfrm>
          <a:prstGeom prst="rect">
            <a:avLst/>
          </a:prstGeom>
          <a:solidFill>
            <a:srgbClr val="EEEA96">
              <a:alpha val="50000"/>
            </a:srgbClr>
          </a:solidFill>
          <a:ln w="9525">
            <a:solidFill>
              <a:srgbClr val="CC9900"/>
            </a:solidFill>
            <a:miter lim="800000"/>
            <a:headEnd/>
            <a:tailEnd/>
          </a:ln>
          <a:effectLst/>
        </p:spPr>
        <p:txBody>
          <a:bodyPr wrap="none" anchor="ctr"/>
          <a:lstStyle/>
          <a:p>
            <a:pPr algn="ctr"/>
            <a:r>
              <a:rPr lang="pt-BR">
                <a:solidFill>
                  <a:srgbClr val="996633"/>
                </a:solidFill>
              </a:rPr>
              <a:t>Reciba los beneficios de ese color, </a:t>
            </a:r>
          </a:p>
          <a:p>
            <a:pPr algn="ctr"/>
            <a:r>
              <a:rPr lang="pt-BR">
                <a:solidFill>
                  <a:srgbClr val="996633"/>
                </a:solidFill>
              </a:rPr>
              <a:t>sintiendo que una suave energía </a:t>
            </a:r>
          </a:p>
          <a:p>
            <a:pPr algn="ctr"/>
            <a:r>
              <a:rPr lang="pt-BR">
                <a:solidFill>
                  <a:srgbClr val="996633"/>
                </a:solidFill>
              </a:rPr>
              <a:t>renueva su ser.</a:t>
            </a:r>
          </a:p>
          <a:p>
            <a:pPr algn="ctr"/>
            <a:r>
              <a:rPr lang="pt-BR">
                <a:solidFill>
                  <a:srgbClr val="996633"/>
                </a:solidFill>
              </a:rPr>
              <a:t>Sienta su cuerpo revitalizado...</a:t>
            </a:r>
          </a:p>
          <a:p>
            <a:pPr algn="ctr"/>
            <a:r>
              <a:rPr lang="pt-BR">
                <a:solidFill>
                  <a:srgbClr val="996633"/>
                </a:solidFill>
              </a:rPr>
              <a:t>Sus células se regeneran...</a:t>
            </a:r>
          </a:p>
        </p:txBody>
      </p:sp>
    </p:spTree>
  </p:cSld>
  <p:clrMapOvr>
    <a:masterClrMapping/>
  </p:clrMapOvr>
  <p:transition spd="slow" advClick="0" advTm="27000">
    <p:split orient="vert"/>
    <p:sndAc>
      <p:stSnd loop="1">
        <p:snd r:embed="rId2" name="O Cisn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1000"/>
                                  </p:stCondLst>
                                  <p:childTnLst>
                                    <p:set>
                                      <p:cBhvr>
                                        <p:cTn id="6" dur="1" fill="hold">
                                          <p:stCondLst>
                                            <p:cond delay="0"/>
                                          </p:stCondLst>
                                        </p:cTn>
                                        <p:tgtEl>
                                          <p:spTgt spid="4099"/>
                                        </p:tgtEl>
                                        <p:attrNameLst>
                                          <p:attrName>style.visibility</p:attrName>
                                        </p:attrNameLst>
                                      </p:cBhvr>
                                      <p:to>
                                        <p:strVal val="visible"/>
                                      </p:to>
                                    </p:set>
                                    <p:animEffect transition="in" filter="wipe(up)">
                                      <p:cBhvr>
                                        <p:cTn id="7" dur="500"/>
                                        <p:tgtEl>
                                          <p:spTgt spid="4099"/>
                                        </p:tgtEl>
                                      </p:cBhvr>
                                    </p:animEffect>
                                  </p:childTnLst>
                                </p:cTn>
                              </p:par>
                            </p:childTnLst>
                          </p:cTn>
                        </p:par>
                        <p:par>
                          <p:cTn id="8" fill="hold">
                            <p:stCondLst>
                              <p:cond delay="1500"/>
                            </p:stCondLst>
                            <p:childTnLst>
                              <p:par>
                                <p:cTn id="9" presetID="22" presetClass="entr" presetSubtype="1" fill="hold" grpId="0" nodeType="afterEffect">
                                  <p:stCondLst>
                                    <p:cond delay="13000"/>
                                  </p:stCondLst>
                                  <p:childTnLst>
                                    <p:set>
                                      <p:cBhvr>
                                        <p:cTn id="10" dur="1" fill="hold">
                                          <p:stCondLst>
                                            <p:cond delay="0"/>
                                          </p:stCondLst>
                                        </p:cTn>
                                        <p:tgtEl>
                                          <p:spTgt spid="4100"/>
                                        </p:tgtEl>
                                        <p:attrNameLst>
                                          <p:attrName>style.visibility</p:attrName>
                                        </p:attrNameLst>
                                      </p:cBhvr>
                                      <p:to>
                                        <p:strVal val="visible"/>
                                      </p:to>
                                    </p:set>
                                    <p:animEffect transition="in" filter="wipe(up)">
                                      <p:cBhvr>
                                        <p:cTn id="11" dur="5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animBg="1" autoUpdateAnimBg="0"/>
      <p:bldP spid="4100"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242" name="Text Box 2">
            <a:hlinkClick r:id="rId3" action="ppaction://hlinksldjump"/>
          </p:cNvPr>
          <p:cNvSpPr txBox="1">
            <a:spLocks noChangeArrowheads="1"/>
          </p:cNvSpPr>
          <p:nvPr/>
        </p:nvSpPr>
        <p:spPr bwMode="auto">
          <a:xfrm>
            <a:off x="838200" y="6400800"/>
            <a:ext cx="3048000" cy="304800"/>
          </a:xfrm>
          <a:prstGeom prst="rect">
            <a:avLst/>
          </a:prstGeom>
          <a:noFill/>
          <a:ln w="9525">
            <a:noFill/>
            <a:miter lim="800000"/>
            <a:headEnd/>
            <a:tailEnd/>
          </a:ln>
          <a:effectLst/>
        </p:spPr>
        <p:txBody>
          <a:bodyPr>
            <a:spAutoFit/>
          </a:bodyPr>
          <a:lstStyle/>
          <a:p>
            <a:pPr>
              <a:spcBef>
                <a:spcPct val="50000"/>
              </a:spcBef>
            </a:pPr>
            <a:r>
              <a:rPr lang="pt-BR" sz="1400" b="1">
                <a:solidFill>
                  <a:srgbClr val="FFFF66"/>
                </a:solidFill>
              </a:rPr>
              <a:t>VOLVER AL PASILLO</a:t>
            </a:r>
          </a:p>
        </p:txBody>
      </p:sp>
      <p:sp>
        <p:nvSpPr>
          <p:cNvPr id="10243" name="Rectangle 3"/>
          <p:cNvSpPr>
            <a:spLocks noChangeArrowheads="1"/>
          </p:cNvSpPr>
          <p:nvPr/>
        </p:nvSpPr>
        <p:spPr bwMode="auto">
          <a:xfrm>
            <a:off x="2362200" y="304800"/>
            <a:ext cx="6324600" cy="3048000"/>
          </a:xfrm>
          <a:prstGeom prst="rect">
            <a:avLst/>
          </a:prstGeom>
          <a:solidFill>
            <a:srgbClr val="FFFF66">
              <a:alpha val="50000"/>
            </a:srgbClr>
          </a:solidFill>
          <a:ln w="9525">
            <a:solidFill>
              <a:schemeClr val="tx1"/>
            </a:solidFill>
            <a:miter lim="800000"/>
            <a:headEnd/>
            <a:tailEnd/>
          </a:ln>
          <a:effectLst/>
        </p:spPr>
        <p:txBody>
          <a:bodyPr wrap="none" anchor="ctr"/>
          <a:lstStyle/>
          <a:p>
            <a:pPr algn="ctr"/>
            <a:r>
              <a:rPr lang="pt-BR">
                <a:solidFill>
                  <a:srgbClr val="996633"/>
                </a:solidFill>
              </a:rPr>
              <a:t>Mire a lo Alto.</a:t>
            </a:r>
          </a:p>
          <a:p>
            <a:pPr algn="ctr"/>
            <a:r>
              <a:rPr lang="pt-BR">
                <a:solidFill>
                  <a:srgbClr val="996633"/>
                </a:solidFill>
              </a:rPr>
              <a:t> Pida Sabiduría y Luz...</a:t>
            </a:r>
          </a:p>
          <a:p>
            <a:pPr algn="ctr"/>
            <a:r>
              <a:rPr lang="pt-BR">
                <a:solidFill>
                  <a:srgbClr val="996633"/>
                </a:solidFill>
              </a:rPr>
              <a:t>Busque la verdadera Sabiduría </a:t>
            </a:r>
          </a:p>
          <a:p>
            <a:pPr algn="ctr"/>
            <a:r>
              <a:rPr lang="pt-BR">
                <a:solidFill>
                  <a:srgbClr val="996633"/>
                </a:solidFill>
              </a:rPr>
              <a:t>que se adquiere a través del Amor.</a:t>
            </a:r>
          </a:p>
          <a:p>
            <a:pPr algn="ctr"/>
            <a:r>
              <a:rPr lang="pt-BR">
                <a:solidFill>
                  <a:srgbClr val="996633"/>
                </a:solidFill>
              </a:rPr>
              <a:t>Sienta la respuesta a su súplica aumentando</a:t>
            </a:r>
          </a:p>
          <a:p>
            <a:pPr algn="ctr"/>
            <a:r>
              <a:rPr lang="pt-BR">
                <a:solidFill>
                  <a:srgbClr val="996633"/>
                </a:solidFill>
              </a:rPr>
              <a:t>su capacidad mental y de discernimiento...</a:t>
            </a:r>
          </a:p>
          <a:p>
            <a:pPr algn="ctr"/>
            <a:r>
              <a:rPr lang="pt-BR">
                <a:solidFill>
                  <a:srgbClr val="996633"/>
                </a:solidFill>
              </a:rPr>
              <a:t>Al mismo tiempo siéntase </a:t>
            </a:r>
          </a:p>
          <a:p>
            <a:pPr algn="ctr"/>
            <a:r>
              <a:rPr lang="pt-BR">
                <a:solidFill>
                  <a:srgbClr val="996633"/>
                </a:solidFill>
              </a:rPr>
              <a:t>imbuído de mucha humildad...</a:t>
            </a:r>
          </a:p>
        </p:txBody>
      </p:sp>
      <p:sp>
        <p:nvSpPr>
          <p:cNvPr id="10244" name="Rectangle 4"/>
          <p:cNvSpPr>
            <a:spLocks noChangeArrowheads="1"/>
          </p:cNvSpPr>
          <p:nvPr/>
        </p:nvSpPr>
        <p:spPr bwMode="auto">
          <a:xfrm>
            <a:off x="3505200" y="4114800"/>
            <a:ext cx="4648200" cy="2362200"/>
          </a:xfrm>
          <a:prstGeom prst="rect">
            <a:avLst/>
          </a:prstGeom>
          <a:solidFill>
            <a:srgbClr val="EAE57C">
              <a:alpha val="50000"/>
            </a:srgbClr>
          </a:solidFill>
          <a:ln w="9525">
            <a:solidFill>
              <a:srgbClr val="996633"/>
            </a:solidFill>
            <a:miter lim="800000"/>
            <a:headEnd/>
            <a:tailEnd/>
          </a:ln>
          <a:effectLst/>
        </p:spPr>
        <p:txBody>
          <a:bodyPr wrap="none" anchor="ctr"/>
          <a:lstStyle/>
          <a:p>
            <a:pPr algn="ctr"/>
            <a:endParaRPr lang="pt-BR">
              <a:solidFill>
                <a:srgbClr val="996633"/>
              </a:solidFill>
            </a:endParaRPr>
          </a:p>
          <a:p>
            <a:pPr algn="ctr"/>
            <a:r>
              <a:rPr lang="pt-BR">
                <a:solidFill>
                  <a:srgbClr val="996633"/>
                </a:solidFill>
              </a:rPr>
              <a:t>Descanse con esa sensación </a:t>
            </a:r>
          </a:p>
          <a:p>
            <a:pPr algn="ctr"/>
            <a:r>
              <a:rPr lang="pt-BR">
                <a:solidFill>
                  <a:srgbClr val="996633"/>
                </a:solidFill>
              </a:rPr>
              <a:t>durante el tiempo</a:t>
            </a:r>
          </a:p>
          <a:p>
            <a:pPr algn="ctr"/>
            <a:r>
              <a:rPr lang="pt-BR">
                <a:solidFill>
                  <a:srgbClr val="996633"/>
                </a:solidFill>
              </a:rPr>
              <a:t>que quiera...</a:t>
            </a:r>
          </a:p>
          <a:p>
            <a:pPr algn="ctr"/>
            <a:r>
              <a:rPr lang="pt-BR">
                <a:solidFill>
                  <a:srgbClr val="996633"/>
                </a:solidFill>
              </a:rPr>
              <a:t>Después haga clic en el libro</a:t>
            </a:r>
          </a:p>
          <a:p>
            <a:pPr algn="ctr"/>
            <a:r>
              <a:rPr lang="pt-BR">
                <a:solidFill>
                  <a:srgbClr val="996633"/>
                </a:solidFill>
              </a:rPr>
              <a:t>De la mesita y lea el mensaje... </a:t>
            </a:r>
          </a:p>
          <a:p>
            <a:pPr algn="ctr"/>
            <a:r>
              <a:rPr lang="pt-BR">
                <a:solidFill>
                  <a:srgbClr val="996633"/>
                </a:solidFill>
              </a:rPr>
              <a:t>Medite sobre él...</a:t>
            </a:r>
          </a:p>
          <a:p>
            <a:pPr algn="ctr"/>
            <a:endParaRPr lang="pt-BR">
              <a:solidFill>
                <a:srgbClr val="996633"/>
              </a:solidFill>
            </a:endParaRPr>
          </a:p>
        </p:txBody>
      </p:sp>
      <p:sp>
        <p:nvSpPr>
          <p:cNvPr id="10246" name="Freeform 6">
            <a:hlinkClick r:id="rId4" action="ppaction://hlinksldjump"/>
          </p:cNvPr>
          <p:cNvSpPr>
            <a:spLocks/>
          </p:cNvSpPr>
          <p:nvPr/>
        </p:nvSpPr>
        <p:spPr bwMode="auto">
          <a:xfrm>
            <a:off x="1981200" y="4191000"/>
            <a:ext cx="533400" cy="457200"/>
          </a:xfrm>
          <a:custGeom>
            <a:avLst/>
            <a:gdLst/>
            <a:ahLst/>
            <a:cxnLst>
              <a:cxn ang="0">
                <a:pos x="96" y="0"/>
              </a:cxn>
              <a:cxn ang="0">
                <a:pos x="0" y="288"/>
              </a:cxn>
              <a:cxn ang="0">
                <a:pos x="336" y="288"/>
              </a:cxn>
              <a:cxn ang="0">
                <a:pos x="288" y="0"/>
              </a:cxn>
              <a:cxn ang="0">
                <a:pos x="96" y="0"/>
              </a:cxn>
            </a:cxnLst>
            <a:rect l="0" t="0" r="r" b="b"/>
            <a:pathLst>
              <a:path w="336" h="288">
                <a:moveTo>
                  <a:pt x="96" y="0"/>
                </a:moveTo>
                <a:lnTo>
                  <a:pt x="0" y="288"/>
                </a:lnTo>
                <a:lnTo>
                  <a:pt x="336" y="288"/>
                </a:lnTo>
                <a:lnTo>
                  <a:pt x="288" y="0"/>
                </a:lnTo>
                <a:lnTo>
                  <a:pt x="96" y="0"/>
                </a:lnTo>
                <a:close/>
              </a:path>
            </a:pathLst>
          </a:custGeom>
          <a:noFill/>
          <a:ln w="9525">
            <a:noFill/>
            <a:round/>
            <a:headEnd/>
            <a:tailEnd/>
          </a:ln>
          <a:effectLst/>
        </p:spPr>
        <p:txBody>
          <a:bodyPr wrap="none" anchor="ctr"/>
          <a:lstStyle/>
          <a:p>
            <a:endParaRPr lang="es-ES"/>
          </a:p>
        </p:txBody>
      </p:sp>
    </p:spTree>
  </p:cSld>
  <p:clrMapOvr>
    <a:masterClrMapping/>
  </p:clrMapOvr>
  <p:transition spd="slow"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0243"/>
                                        </p:tgtEl>
                                        <p:attrNameLst>
                                          <p:attrName>style.visibility</p:attrName>
                                        </p:attrNameLst>
                                      </p:cBhvr>
                                      <p:to>
                                        <p:strVal val="visible"/>
                                      </p:to>
                                    </p:set>
                                    <p:animEffect transition="in" filter="wipe(up)">
                                      <p:cBhvr>
                                        <p:cTn id="7" dur="500"/>
                                        <p:tgtEl>
                                          <p:spTgt spid="10243"/>
                                        </p:tgtEl>
                                      </p:cBhvr>
                                    </p:animEffect>
                                  </p:childTnLst>
                                </p:cTn>
                              </p:par>
                            </p:childTnLst>
                          </p:cTn>
                        </p:par>
                        <p:par>
                          <p:cTn id="8" fill="hold">
                            <p:stCondLst>
                              <p:cond delay="500"/>
                            </p:stCondLst>
                            <p:childTnLst>
                              <p:par>
                                <p:cTn id="9" presetID="22" presetClass="entr" presetSubtype="1" fill="hold" grpId="0" nodeType="afterEffect">
                                  <p:stCondLst>
                                    <p:cond delay="15000"/>
                                  </p:stCondLst>
                                  <p:childTnLst>
                                    <p:set>
                                      <p:cBhvr>
                                        <p:cTn id="10" dur="1" fill="hold">
                                          <p:stCondLst>
                                            <p:cond delay="0"/>
                                          </p:stCondLst>
                                        </p:cTn>
                                        <p:tgtEl>
                                          <p:spTgt spid="10244"/>
                                        </p:tgtEl>
                                        <p:attrNameLst>
                                          <p:attrName>style.visibility</p:attrName>
                                        </p:attrNameLst>
                                      </p:cBhvr>
                                      <p:to>
                                        <p:strVal val="visible"/>
                                      </p:to>
                                    </p:set>
                                    <p:animEffect transition="in" filter="wipe(up)">
                                      <p:cBhvr>
                                        <p:cTn id="11" dur="500"/>
                                        <p:tgtEl>
                                          <p:spTgt spid="10244"/>
                                        </p:tgtEl>
                                      </p:cBhvr>
                                    </p:animEffect>
                                  </p:childTnLst>
                                </p:cTn>
                              </p:par>
                            </p:childTnLst>
                          </p:cTn>
                        </p:par>
                        <p:par>
                          <p:cTn id="12" fill="hold">
                            <p:stCondLst>
                              <p:cond delay="16000"/>
                            </p:stCondLst>
                            <p:childTnLst>
                              <p:par>
                                <p:cTn id="13" presetID="22" presetClass="entr" presetSubtype="8" fill="hold" grpId="0" nodeType="afterEffect">
                                  <p:stCondLst>
                                    <p:cond delay="5000"/>
                                  </p:stCondLst>
                                  <p:childTnLst>
                                    <p:set>
                                      <p:cBhvr>
                                        <p:cTn id="14" dur="1" fill="hold">
                                          <p:stCondLst>
                                            <p:cond delay="0"/>
                                          </p:stCondLst>
                                        </p:cTn>
                                        <p:tgtEl>
                                          <p:spTgt spid="10242"/>
                                        </p:tgtEl>
                                        <p:attrNameLst>
                                          <p:attrName>style.visibility</p:attrName>
                                        </p:attrNameLst>
                                      </p:cBhvr>
                                      <p:to>
                                        <p:strVal val="visible"/>
                                      </p:to>
                                    </p:set>
                                    <p:animEffect transition="in" filter="wipe(left)">
                                      <p:cBhvr>
                                        <p:cTn id="15" dur="5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utoUpdateAnimBg="0"/>
      <p:bldP spid="10243" grpId="0" animBg="1" autoUpdateAnimBg="0"/>
      <p:bldP spid="10244"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1746" name="Text Box 2">
            <a:hlinkClick r:id="rId3" action="ppaction://hlinksldjump"/>
          </p:cNvPr>
          <p:cNvSpPr txBox="1">
            <a:spLocks noChangeArrowheads="1"/>
          </p:cNvSpPr>
          <p:nvPr/>
        </p:nvSpPr>
        <p:spPr bwMode="auto">
          <a:xfrm>
            <a:off x="838200" y="6400800"/>
            <a:ext cx="3048000" cy="304800"/>
          </a:xfrm>
          <a:prstGeom prst="rect">
            <a:avLst/>
          </a:prstGeom>
          <a:noFill/>
          <a:ln w="9525">
            <a:noFill/>
            <a:miter lim="800000"/>
            <a:headEnd/>
            <a:tailEnd/>
          </a:ln>
          <a:effectLst/>
        </p:spPr>
        <p:txBody>
          <a:bodyPr>
            <a:spAutoFit/>
          </a:bodyPr>
          <a:lstStyle/>
          <a:p>
            <a:pPr>
              <a:spcBef>
                <a:spcPct val="50000"/>
              </a:spcBef>
            </a:pPr>
            <a:r>
              <a:rPr lang="pt-BR" sz="1400" b="1">
                <a:solidFill>
                  <a:srgbClr val="FFFF66"/>
                </a:solidFill>
              </a:rPr>
              <a:t>VOLVER  AL PASILLO</a:t>
            </a:r>
          </a:p>
        </p:txBody>
      </p:sp>
      <p:sp>
        <p:nvSpPr>
          <p:cNvPr id="31749" name="Freeform 5">
            <a:hlinkClick r:id="rId4" action="ppaction://hlinksldjump"/>
          </p:cNvPr>
          <p:cNvSpPr>
            <a:spLocks/>
          </p:cNvSpPr>
          <p:nvPr/>
        </p:nvSpPr>
        <p:spPr bwMode="auto">
          <a:xfrm>
            <a:off x="1981200" y="4191000"/>
            <a:ext cx="533400" cy="457200"/>
          </a:xfrm>
          <a:custGeom>
            <a:avLst/>
            <a:gdLst/>
            <a:ahLst/>
            <a:cxnLst>
              <a:cxn ang="0">
                <a:pos x="96" y="0"/>
              </a:cxn>
              <a:cxn ang="0">
                <a:pos x="0" y="288"/>
              </a:cxn>
              <a:cxn ang="0">
                <a:pos x="336" y="288"/>
              </a:cxn>
              <a:cxn ang="0">
                <a:pos x="288" y="0"/>
              </a:cxn>
              <a:cxn ang="0">
                <a:pos x="96" y="0"/>
              </a:cxn>
            </a:cxnLst>
            <a:rect l="0" t="0" r="r" b="b"/>
            <a:pathLst>
              <a:path w="336" h="288">
                <a:moveTo>
                  <a:pt x="96" y="0"/>
                </a:moveTo>
                <a:lnTo>
                  <a:pt x="0" y="288"/>
                </a:lnTo>
                <a:lnTo>
                  <a:pt x="336" y="288"/>
                </a:lnTo>
                <a:lnTo>
                  <a:pt x="288" y="0"/>
                </a:lnTo>
                <a:lnTo>
                  <a:pt x="96" y="0"/>
                </a:lnTo>
                <a:close/>
              </a:path>
            </a:pathLst>
          </a:custGeom>
          <a:noFill/>
          <a:ln w="9525">
            <a:noFill/>
            <a:round/>
            <a:headEnd/>
            <a:tailEnd/>
          </a:ln>
          <a:effectLst/>
        </p:spPr>
        <p:txBody>
          <a:bodyPr wrap="none" anchor="ctr"/>
          <a:lstStyle/>
          <a:p>
            <a:endParaRPr lang="es-ES"/>
          </a:p>
        </p:txBody>
      </p:sp>
    </p:spTree>
  </p:cSld>
  <p:clrMapOvr>
    <a:masterClrMapping/>
  </p:clrMapOvr>
  <p:transition spd="slow" advClick="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123" name="Line 3"/>
          <p:cNvSpPr>
            <a:spLocks noChangeShapeType="1"/>
          </p:cNvSpPr>
          <p:nvPr/>
        </p:nvSpPr>
        <p:spPr bwMode="auto">
          <a:xfrm flipH="1">
            <a:off x="3429000" y="5715000"/>
            <a:ext cx="228600" cy="0"/>
          </a:xfrm>
          <a:prstGeom prst="line">
            <a:avLst/>
          </a:prstGeom>
          <a:noFill/>
          <a:ln w="9525">
            <a:solidFill>
              <a:srgbClr val="993366"/>
            </a:solidFill>
            <a:round/>
            <a:headEnd/>
            <a:tailEnd/>
          </a:ln>
          <a:effectLst/>
        </p:spPr>
        <p:txBody>
          <a:bodyPr wrap="none" anchor="ctr"/>
          <a:lstStyle/>
          <a:p>
            <a:endParaRPr lang="es-ES"/>
          </a:p>
        </p:txBody>
      </p:sp>
      <p:sp>
        <p:nvSpPr>
          <p:cNvPr id="5125" name="Rectangle 5"/>
          <p:cNvSpPr>
            <a:spLocks noChangeArrowheads="1"/>
          </p:cNvSpPr>
          <p:nvPr/>
        </p:nvSpPr>
        <p:spPr bwMode="auto">
          <a:xfrm>
            <a:off x="1219200" y="304800"/>
            <a:ext cx="6400800" cy="2590800"/>
          </a:xfrm>
          <a:prstGeom prst="rect">
            <a:avLst/>
          </a:prstGeom>
          <a:solidFill>
            <a:srgbClr val="FEE6EE">
              <a:alpha val="50000"/>
            </a:srgbClr>
          </a:solidFill>
          <a:ln w="9525">
            <a:solidFill>
              <a:srgbClr val="BD0F66"/>
            </a:solidFill>
            <a:miter lim="800000"/>
            <a:headEnd/>
            <a:tailEnd/>
          </a:ln>
          <a:effectLst/>
        </p:spPr>
        <p:txBody>
          <a:bodyPr wrap="none" anchor="ctr"/>
          <a:lstStyle/>
          <a:p>
            <a:pPr algn="ctr"/>
            <a:r>
              <a:rPr lang="pt-BR">
                <a:solidFill>
                  <a:srgbClr val="BD0F66"/>
                </a:solidFill>
              </a:rPr>
              <a:t>Déjese envolver</a:t>
            </a:r>
          </a:p>
          <a:p>
            <a:pPr algn="ctr"/>
            <a:r>
              <a:rPr lang="pt-BR">
                <a:solidFill>
                  <a:srgbClr val="BD0F66"/>
                </a:solidFill>
              </a:rPr>
              <a:t>por la suave luz rosa claro... </a:t>
            </a:r>
          </a:p>
          <a:p>
            <a:pPr algn="ctr"/>
            <a:r>
              <a:rPr lang="pt-BR">
                <a:solidFill>
                  <a:srgbClr val="BD0F66"/>
                </a:solidFill>
              </a:rPr>
              <a:t>Sienta su capacidad de adaptarse</a:t>
            </a:r>
          </a:p>
          <a:p>
            <a:pPr algn="ctr"/>
            <a:r>
              <a:rPr lang="pt-BR">
                <a:solidFill>
                  <a:srgbClr val="BD0F66"/>
                </a:solidFill>
              </a:rPr>
              <a:t>a las personas y a las circunstancias...</a:t>
            </a:r>
          </a:p>
          <a:p>
            <a:pPr algn="ctr"/>
            <a:r>
              <a:rPr lang="pt-BR">
                <a:solidFill>
                  <a:srgbClr val="BD0F66"/>
                </a:solidFill>
              </a:rPr>
              <a:t>Respire suavemente y procure sentir </a:t>
            </a:r>
          </a:p>
          <a:p>
            <a:pPr algn="ctr"/>
            <a:r>
              <a:rPr lang="pt-BR">
                <a:solidFill>
                  <a:srgbClr val="BD0F66"/>
                </a:solidFill>
              </a:rPr>
              <a:t>en el aire un perfume de rosas...</a:t>
            </a:r>
          </a:p>
        </p:txBody>
      </p:sp>
      <p:sp>
        <p:nvSpPr>
          <p:cNvPr id="5126" name="Rectangle 6"/>
          <p:cNvSpPr>
            <a:spLocks noChangeArrowheads="1"/>
          </p:cNvSpPr>
          <p:nvPr/>
        </p:nvSpPr>
        <p:spPr bwMode="auto">
          <a:xfrm>
            <a:off x="4114800" y="3581400"/>
            <a:ext cx="4419600" cy="2590800"/>
          </a:xfrm>
          <a:prstGeom prst="rect">
            <a:avLst/>
          </a:prstGeom>
          <a:solidFill>
            <a:srgbClr val="FDC5D8">
              <a:alpha val="50000"/>
            </a:srgbClr>
          </a:solidFill>
          <a:ln w="9525">
            <a:solidFill>
              <a:srgbClr val="BD0F66"/>
            </a:solidFill>
            <a:miter lim="800000"/>
            <a:headEnd/>
            <a:tailEnd/>
          </a:ln>
          <a:effectLst/>
        </p:spPr>
        <p:txBody>
          <a:bodyPr wrap="none" anchor="ctr"/>
          <a:lstStyle/>
          <a:p>
            <a:pPr algn="ctr"/>
            <a:r>
              <a:rPr lang="pt-BR">
                <a:solidFill>
                  <a:srgbClr val="BD0F66"/>
                </a:solidFill>
              </a:rPr>
              <a:t>Este color rosa suave recorre </a:t>
            </a:r>
          </a:p>
          <a:p>
            <a:pPr algn="ctr"/>
            <a:r>
              <a:rPr lang="pt-BR">
                <a:solidFill>
                  <a:srgbClr val="BD0F66"/>
                </a:solidFill>
              </a:rPr>
              <a:t>su corriente sanguínea</a:t>
            </a:r>
          </a:p>
          <a:p>
            <a:pPr algn="ctr"/>
            <a:r>
              <a:rPr lang="pt-BR">
                <a:solidFill>
                  <a:srgbClr val="BD0F66"/>
                </a:solidFill>
              </a:rPr>
              <a:t>dejándola bien equilibrada.</a:t>
            </a:r>
          </a:p>
          <a:p>
            <a:pPr algn="ctr"/>
            <a:r>
              <a:rPr lang="pt-BR">
                <a:solidFill>
                  <a:srgbClr val="BD0F66"/>
                </a:solidFill>
              </a:rPr>
              <a:t>Siéntase feliz,</a:t>
            </a:r>
          </a:p>
          <a:p>
            <a:pPr algn="ctr"/>
            <a:r>
              <a:rPr lang="pt-BR">
                <a:solidFill>
                  <a:srgbClr val="BD0F66"/>
                </a:solidFill>
              </a:rPr>
              <a:t>en paz y fraternidad</a:t>
            </a:r>
          </a:p>
          <a:p>
            <a:pPr algn="ctr"/>
            <a:r>
              <a:rPr lang="pt-BR">
                <a:solidFill>
                  <a:srgbClr val="BD0F66"/>
                </a:solidFill>
              </a:rPr>
              <a:t>Con todos los hombres...</a:t>
            </a:r>
          </a:p>
        </p:txBody>
      </p:sp>
    </p:spTree>
  </p:cSld>
  <p:clrMapOvr>
    <a:masterClrMapping/>
  </p:clrMapOvr>
  <p:transition spd="slow" advClick="0" advTm="28000">
    <p:split orient="vert"/>
    <p:sndAc>
      <p:stSnd loop="1">
        <p:snd r:embed="rId2" name="No jardim de um mostei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2000"/>
                                  </p:stCondLst>
                                  <p:childTnLst>
                                    <p:set>
                                      <p:cBhvr>
                                        <p:cTn id="6" dur="1" fill="hold">
                                          <p:stCondLst>
                                            <p:cond delay="0"/>
                                          </p:stCondLst>
                                        </p:cTn>
                                        <p:tgtEl>
                                          <p:spTgt spid="5125"/>
                                        </p:tgtEl>
                                        <p:attrNameLst>
                                          <p:attrName>style.visibility</p:attrName>
                                        </p:attrNameLst>
                                      </p:cBhvr>
                                      <p:to>
                                        <p:strVal val="visible"/>
                                      </p:to>
                                    </p:set>
                                    <p:animEffect transition="in" filter="wipe(up)">
                                      <p:cBhvr>
                                        <p:cTn id="7" dur="500"/>
                                        <p:tgtEl>
                                          <p:spTgt spid="5125"/>
                                        </p:tgtEl>
                                      </p:cBhvr>
                                    </p:animEffect>
                                  </p:childTnLst>
                                </p:cTn>
                              </p:par>
                            </p:childTnLst>
                          </p:cTn>
                        </p:par>
                        <p:par>
                          <p:cTn id="8" fill="hold">
                            <p:stCondLst>
                              <p:cond delay="2500"/>
                            </p:stCondLst>
                            <p:childTnLst>
                              <p:par>
                                <p:cTn id="9" presetID="22" presetClass="entr" presetSubtype="1" fill="hold" grpId="0" nodeType="afterEffect">
                                  <p:stCondLst>
                                    <p:cond delay="13000"/>
                                  </p:stCondLst>
                                  <p:childTnLst>
                                    <p:set>
                                      <p:cBhvr>
                                        <p:cTn id="10" dur="1" fill="hold">
                                          <p:stCondLst>
                                            <p:cond delay="0"/>
                                          </p:stCondLst>
                                        </p:cTn>
                                        <p:tgtEl>
                                          <p:spTgt spid="5126"/>
                                        </p:tgtEl>
                                        <p:attrNameLst>
                                          <p:attrName>style.visibility</p:attrName>
                                        </p:attrNameLst>
                                      </p:cBhvr>
                                      <p:to>
                                        <p:strVal val="visible"/>
                                      </p:to>
                                    </p:set>
                                    <p:animEffect transition="in" filter="wipe(up)">
                                      <p:cBhvr>
                                        <p:cTn id="11" dur="500"/>
                                        <p:tgtEl>
                                          <p:spTgt spid="51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5" grpId="0" animBg="1" autoUpdateAnimBg="0"/>
      <p:bldP spid="5126"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266" name="Line 2"/>
          <p:cNvSpPr>
            <a:spLocks noChangeShapeType="1"/>
          </p:cNvSpPr>
          <p:nvPr/>
        </p:nvSpPr>
        <p:spPr bwMode="auto">
          <a:xfrm flipH="1">
            <a:off x="3429000" y="5715000"/>
            <a:ext cx="228600" cy="0"/>
          </a:xfrm>
          <a:prstGeom prst="line">
            <a:avLst/>
          </a:prstGeom>
          <a:noFill/>
          <a:ln w="9525">
            <a:solidFill>
              <a:srgbClr val="993366"/>
            </a:solidFill>
            <a:round/>
            <a:headEnd/>
            <a:tailEnd/>
          </a:ln>
          <a:effectLst/>
        </p:spPr>
        <p:txBody>
          <a:bodyPr wrap="none" anchor="ctr"/>
          <a:lstStyle/>
          <a:p>
            <a:endParaRPr lang="es-ES"/>
          </a:p>
        </p:txBody>
      </p:sp>
      <p:sp>
        <p:nvSpPr>
          <p:cNvPr id="11267" name="Text Box 3">
            <a:hlinkClick r:id="rId3" action="ppaction://hlinksldjump"/>
          </p:cNvPr>
          <p:cNvSpPr txBox="1">
            <a:spLocks noChangeArrowheads="1"/>
          </p:cNvSpPr>
          <p:nvPr/>
        </p:nvSpPr>
        <p:spPr bwMode="auto">
          <a:xfrm>
            <a:off x="2133600" y="6400800"/>
            <a:ext cx="2438400" cy="304800"/>
          </a:xfrm>
          <a:prstGeom prst="rect">
            <a:avLst/>
          </a:prstGeom>
          <a:noFill/>
          <a:ln w="9525">
            <a:noFill/>
            <a:miter lim="800000"/>
            <a:headEnd/>
            <a:tailEnd/>
          </a:ln>
          <a:effectLst/>
        </p:spPr>
        <p:txBody>
          <a:bodyPr>
            <a:spAutoFit/>
          </a:bodyPr>
          <a:lstStyle/>
          <a:p>
            <a:pPr>
              <a:spcBef>
                <a:spcPct val="50000"/>
              </a:spcBef>
            </a:pPr>
            <a:r>
              <a:rPr lang="pt-BR" sz="1400" b="1">
                <a:solidFill>
                  <a:srgbClr val="993366"/>
                </a:solidFill>
              </a:rPr>
              <a:t>VOLVER AL PASILLO</a:t>
            </a:r>
            <a:endParaRPr lang="pt-BR" sz="1400">
              <a:solidFill>
                <a:srgbClr val="993366"/>
              </a:solidFill>
            </a:endParaRPr>
          </a:p>
        </p:txBody>
      </p:sp>
      <p:sp>
        <p:nvSpPr>
          <p:cNvPr id="11268" name="Rectangle 4"/>
          <p:cNvSpPr>
            <a:spLocks noChangeArrowheads="1"/>
          </p:cNvSpPr>
          <p:nvPr/>
        </p:nvSpPr>
        <p:spPr bwMode="auto">
          <a:xfrm>
            <a:off x="1828800" y="304800"/>
            <a:ext cx="6324600" cy="3048000"/>
          </a:xfrm>
          <a:prstGeom prst="rect">
            <a:avLst/>
          </a:prstGeom>
          <a:solidFill>
            <a:srgbClr val="FEE6EE">
              <a:alpha val="50000"/>
            </a:srgbClr>
          </a:solidFill>
          <a:ln w="9525">
            <a:solidFill>
              <a:srgbClr val="BD0F66"/>
            </a:solidFill>
            <a:miter lim="800000"/>
            <a:headEnd/>
            <a:tailEnd/>
          </a:ln>
          <a:effectLst/>
        </p:spPr>
        <p:txBody>
          <a:bodyPr wrap="none" anchor="ctr"/>
          <a:lstStyle/>
          <a:p>
            <a:pPr algn="ctr"/>
            <a:r>
              <a:rPr lang="pt-BR">
                <a:solidFill>
                  <a:srgbClr val="BD0F66"/>
                </a:solidFill>
              </a:rPr>
              <a:t>Siéntase envuelto por el Amor Divino...</a:t>
            </a:r>
          </a:p>
          <a:p>
            <a:pPr algn="ctr"/>
            <a:r>
              <a:rPr lang="pt-BR">
                <a:solidFill>
                  <a:srgbClr val="BD0F66"/>
                </a:solidFill>
              </a:rPr>
              <a:t>Deje crecer en usted</a:t>
            </a:r>
          </a:p>
          <a:p>
            <a:pPr algn="ctr"/>
            <a:r>
              <a:rPr lang="pt-BR">
                <a:solidFill>
                  <a:srgbClr val="BD0F66"/>
                </a:solidFill>
              </a:rPr>
              <a:t>la bondad... la delicadeza ... la dulzura...</a:t>
            </a:r>
          </a:p>
          <a:p>
            <a:pPr algn="ctr"/>
            <a:r>
              <a:rPr lang="pt-BR">
                <a:solidFill>
                  <a:srgbClr val="BD0F66"/>
                </a:solidFill>
              </a:rPr>
              <a:t>Siéntase unido a todas las personas con  </a:t>
            </a:r>
          </a:p>
          <a:p>
            <a:pPr algn="ctr"/>
            <a:r>
              <a:rPr lang="pt-BR">
                <a:solidFill>
                  <a:srgbClr val="BD0F66"/>
                </a:solidFill>
              </a:rPr>
              <a:t>profundo sentimiento de fraternidad... </a:t>
            </a:r>
          </a:p>
          <a:p>
            <a:pPr algn="ctr"/>
            <a:r>
              <a:rPr lang="pt-BR">
                <a:solidFill>
                  <a:srgbClr val="BD0F66"/>
                </a:solidFill>
              </a:rPr>
              <a:t>Guarde en su corazón ese</a:t>
            </a:r>
          </a:p>
          <a:p>
            <a:pPr algn="ctr"/>
            <a:r>
              <a:rPr lang="pt-BR">
                <a:solidFill>
                  <a:srgbClr val="BD0F66"/>
                </a:solidFill>
              </a:rPr>
              <a:t>sentimiento amoroso para con todos aquellos</a:t>
            </a:r>
          </a:p>
          <a:p>
            <a:pPr algn="ctr"/>
            <a:r>
              <a:rPr lang="pt-BR">
                <a:solidFill>
                  <a:srgbClr val="BD0F66"/>
                </a:solidFill>
              </a:rPr>
              <a:t>que comparten su camino...</a:t>
            </a:r>
          </a:p>
        </p:txBody>
      </p:sp>
      <p:sp>
        <p:nvSpPr>
          <p:cNvPr id="11269" name="Rectangle 5"/>
          <p:cNvSpPr>
            <a:spLocks noChangeArrowheads="1"/>
          </p:cNvSpPr>
          <p:nvPr/>
        </p:nvSpPr>
        <p:spPr bwMode="auto">
          <a:xfrm>
            <a:off x="4191000" y="4038600"/>
            <a:ext cx="4495800" cy="2133600"/>
          </a:xfrm>
          <a:prstGeom prst="rect">
            <a:avLst/>
          </a:prstGeom>
          <a:solidFill>
            <a:srgbClr val="FDC5D8">
              <a:alpha val="50000"/>
            </a:srgbClr>
          </a:solidFill>
          <a:ln w="9525">
            <a:solidFill>
              <a:srgbClr val="BD0F66"/>
            </a:solidFill>
            <a:miter lim="800000"/>
            <a:headEnd/>
            <a:tailEnd/>
          </a:ln>
          <a:effectLst/>
        </p:spPr>
        <p:txBody>
          <a:bodyPr wrap="none" anchor="ctr"/>
          <a:lstStyle/>
          <a:p>
            <a:pPr algn="ctr"/>
            <a:r>
              <a:rPr lang="pt-BR">
                <a:solidFill>
                  <a:srgbClr val="BD0F66"/>
                </a:solidFill>
              </a:rPr>
              <a:t>Descanse a gusto... </a:t>
            </a:r>
          </a:p>
          <a:p>
            <a:pPr algn="ctr"/>
            <a:r>
              <a:rPr lang="pt-BR">
                <a:solidFill>
                  <a:srgbClr val="BD0F66"/>
                </a:solidFill>
              </a:rPr>
              <a:t>Guarde la sensación...</a:t>
            </a:r>
          </a:p>
          <a:p>
            <a:pPr algn="ctr"/>
            <a:r>
              <a:rPr lang="pt-BR">
                <a:solidFill>
                  <a:srgbClr val="BD0F66"/>
                </a:solidFill>
              </a:rPr>
              <a:t>Después haga clic en el libro</a:t>
            </a:r>
          </a:p>
          <a:p>
            <a:pPr algn="ctr"/>
            <a:r>
              <a:rPr lang="pt-BR">
                <a:solidFill>
                  <a:srgbClr val="BD0F66"/>
                </a:solidFill>
              </a:rPr>
              <a:t>que está sobre la mesa</a:t>
            </a:r>
          </a:p>
          <a:p>
            <a:pPr algn="ctr"/>
            <a:r>
              <a:rPr lang="pt-BR">
                <a:solidFill>
                  <a:srgbClr val="BD0F66"/>
                </a:solidFill>
              </a:rPr>
              <a:t>y lea su mensaje...</a:t>
            </a:r>
          </a:p>
          <a:p>
            <a:pPr algn="ctr"/>
            <a:r>
              <a:rPr lang="pt-BR">
                <a:solidFill>
                  <a:srgbClr val="BD0F66"/>
                </a:solidFill>
              </a:rPr>
              <a:t>Medite sobre él...</a:t>
            </a:r>
          </a:p>
        </p:txBody>
      </p:sp>
      <p:sp>
        <p:nvSpPr>
          <p:cNvPr id="11270" name="Freeform 6">
            <a:hlinkClick r:id="rId4" action="ppaction://hlinksldjump"/>
          </p:cNvPr>
          <p:cNvSpPr>
            <a:spLocks/>
          </p:cNvSpPr>
          <p:nvPr/>
        </p:nvSpPr>
        <p:spPr bwMode="auto">
          <a:xfrm>
            <a:off x="1905000" y="4343400"/>
            <a:ext cx="914400" cy="533400"/>
          </a:xfrm>
          <a:custGeom>
            <a:avLst/>
            <a:gdLst/>
            <a:ahLst/>
            <a:cxnLst>
              <a:cxn ang="0">
                <a:pos x="48" y="48"/>
              </a:cxn>
              <a:cxn ang="0">
                <a:pos x="336" y="0"/>
              </a:cxn>
              <a:cxn ang="0">
                <a:pos x="576" y="240"/>
              </a:cxn>
              <a:cxn ang="0">
                <a:pos x="240" y="336"/>
              </a:cxn>
              <a:cxn ang="0">
                <a:pos x="0" y="96"/>
              </a:cxn>
              <a:cxn ang="0">
                <a:pos x="48" y="48"/>
              </a:cxn>
            </a:cxnLst>
            <a:rect l="0" t="0" r="r" b="b"/>
            <a:pathLst>
              <a:path w="576" h="336">
                <a:moveTo>
                  <a:pt x="48" y="48"/>
                </a:moveTo>
                <a:lnTo>
                  <a:pt x="336" y="0"/>
                </a:lnTo>
                <a:lnTo>
                  <a:pt x="576" y="240"/>
                </a:lnTo>
                <a:lnTo>
                  <a:pt x="240" y="336"/>
                </a:lnTo>
                <a:lnTo>
                  <a:pt x="0" y="96"/>
                </a:lnTo>
                <a:lnTo>
                  <a:pt x="48" y="48"/>
                </a:lnTo>
                <a:close/>
              </a:path>
            </a:pathLst>
          </a:custGeom>
          <a:noFill/>
          <a:ln w="9525">
            <a:noFill/>
            <a:round/>
            <a:headEnd/>
            <a:tailEnd/>
          </a:ln>
          <a:effectLst/>
        </p:spPr>
        <p:txBody>
          <a:bodyPr wrap="none" anchor="ctr"/>
          <a:lstStyle/>
          <a:p>
            <a:endParaRPr lang="es-ES"/>
          </a:p>
        </p:txBody>
      </p:sp>
    </p:spTree>
  </p:cSld>
  <p:clrMapOvr>
    <a:masterClrMapping/>
  </p:clrMapOvr>
  <p:transition spd="slow"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1000"/>
                                  </p:stCondLst>
                                  <p:childTnLst>
                                    <p:set>
                                      <p:cBhvr>
                                        <p:cTn id="6" dur="1" fill="hold">
                                          <p:stCondLst>
                                            <p:cond delay="0"/>
                                          </p:stCondLst>
                                        </p:cTn>
                                        <p:tgtEl>
                                          <p:spTgt spid="11268"/>
                                        </p:tgtEl>
                                        <p:attrNameLst>
                                          <p:attrName>style.visibility</p:attrName>
                                        </p:attrNameLst>
                                      </p:cBhvr>
                                      <p:to>
                                        <p:strVal val="visible"/>
                                      </p:to>
                                    </p:set>
                                    <p:animEffect transition="in" filter="wipe(up)">
                                      <p:cBhvr>
                                        <p:cTn id="7" dur="500"/>
                                        <p:tgtEl>
                                          <p:spTgt spid="11268"/>
                                        </p:tgtEl>
                                      </p:cBhvr>
                                    </p:animEffect>
                                  </p:childTnLst>
                                </p:cTn>
                              </p:par>
                            </p:childTnLst>
                          </p:cTn>
                        </p:par>
                        <p:par>
                          <p:cTn id="8" fill="hold">
                            <p:stCondLst>
                              <p:cond delay="1500"/>
                            </p:stCondLst>
                            <p:childTnLst>
                              <p:par>
                                <p:cTn id="9" presetID="22" presetClass="entr" presetSubtype="1" fill="hold" grpId="0" nodeType="afterEffect">
                                  <p:stCondLst>
                                    <p:cond delay="15000"/>
                                  </p:stCondLst>
                                  <p:childTnLst>
                                    <p:set>
                                      <p:cBhvr>
                                        <p:cTn id="10" dur="1" fill="hold">
                                          <p:stCondLst>
                                            <p:cond delay="0"/>
                                          </p:stCondLst>
                                        </p:cTn>
                                        <p:tgtEl>
                                          <p:spTgt spid="11269"/>
                                        </p:tgtEl>
                                        <p:attrNameLst>
                                          <p:attrName>style.visibility</p:attrName>
                                        </p:attrNameLst>
                                      </p:cBhvr>
                                      <p:to>
                                        <p:strVal val="visible"/>
                                      </p:to>
                                    </p:set>
                                    <p:animEffect transition="in" filter="wipe(up)">
                                      <p:cBhvr>
                                        <p:cTn id="11" dur="500"/>
                                        <p:tgtEl>
                                          <p:spTgt spid="11269"/>
                                        </p:tgtEl>
                                      </p:cBhvr>
                                    </p:animEffect>
                                  </p:childTnLst>
                                </p:cTn>
                              </p:par>
                            </p:childTnLst>
                          </p:cTn>
                        </p:par>
                        <p:par>
                          <p:cTn id="12" fill="hold">
                            <p:stCondLst>
                              <p:cond delay="17000"/>
                            </p:stCondLst>
                            <p:childTnLst>
                              <p:par>
                                <p:cTn id="13" presetID="22" presetClass="entr" presetSubtype="8" fill="hold" grpId="0" nodeType="afterEffect">
                                  <p:stCondLst>
                                    <p:cond delay="5000"/>
                                  </p:stCondLst>
                                  <p:childTnLst>
                                    <p:set>
                                      <p:cBhvr>
                                        <p:cTn id="14" dur="1" fill="hold">
                                          <p:stCondLst>
                                            <p:cond delay="0"/>
                                          </p:stCondLst>
                                        </p:cTn>
                                        <p:tgtEl>
                                          <p:spTgt spid="11267"/>
                                        </p:tgtEl>
                                        <p:attrNameLst>
                                          <p:attrName>style.visibility</p:attrName>
                                        </p:attrNameLst>
                                      </p:cBhvr>
                                      <p:to>
                                        <p:strVal val="visible"/>
                                      </p:to>
                                    </p:set>
                                    <p:animEffect transition="in" filter="wipe(left)">
                                      <p:cBhvr>
                                        <p:cTn id="15"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utoUpdateAnimBg="0"/>
      <p:bldP spid="11268" grpId="0" animBg="1" autoUpdateAnimBg="0"/>
      <p:bldP spid="11269"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2770" name="Line 2"/>
          <p:cNvSpPr>
            <a:spLocks noChangeShapeType="1"/>
          </p:cNvSpPr>
          <p:nvPr/>
        </p:nvSpPr>
        <p:spPr bwMode="auto">
          <a:xfrm flipH="1">
            <a:off x="3429000" y="5715000"/>
            <a:ext cx="228600" cy="0"/>
          </a:xfrm>
          <a:prstGeom prst="line">
            <a:avLst/>
          </a:prstGeom>
          <a:noFill/>
          <a:ln w="9525">
            <a:solidFill>
              <a:srgbClr val="993366"/>
            </a:solidFill>
            <a:round/>
            <a:headEnd/>
            <a:tailEnd/>
          </a:ln>
          <a:effectLst/>
        </p:spPr>
        <p:txBody>
          <a:bodyPr wrap="none" anchor="ctr"/>
          <a:lstStyle/>
          <a:p>
            <a:endParaRPr lang="es-ES"/>
          </a:p>
        </p:txBody>
      </p:sp>
      <p:sp>
        <p:nvSpPr>
          <p:cNvPr id="32771" name="Text Box 3">
            <a:hlinkClick r:id="rId3" action="ppaction://hlinksldjump"/>
          </p:cNvPr>
          <p:cNvSpPr txBox="1">
            <a:spLocks noChangeArrowheads="1"/>
          </p:cNvSpPr>
          <p:nvPr/>
        </p:nvSpPr>
        <p:spPr bwMode="auto">
          <a:xfrm>
            <a:off x="2362200" y="6400800"/>
            <a:ext cx="2438400" cy="304800"/>
          </a:xfrm>
          <a:prstGeom prst="rect">
            <a:avLst/>
          </a:prstGeom>
          <a:noFill/>
          <a:ln w="9525">
            <a:noFill/>
            <a:miter lim="800000"/>
            <a:headEnd/>
            <a:tailEnd/>
          </a:ln>
          <a:effectLst/>
        </p:spPr>
        <p:txBody>
          <a:bodyPr>
            <a:spAutoFit/>
          </a:bodyPr>
          <a:lstStyle/>
          <a:p>
            <a:pPr>
              <a:spcBef>
                <a:spcPct val="50000"/>
              </a:spcBef>
            </a:pPr>
            <a:r>
              <a:rPr lang="pt-BR" sz="1400" b="1">
                <a:solidFill>
                  <a:srgbClr val="993366"/>
                </a:solidFill>
              </a:rPr>
              <a:t>VOLVER AL PASILLO</a:t>
            </a:r>
            <a:endParaRPr lang="pt-BR" sz="1400">
              <a:solidFill>
                <a:srgbClr val="993366"/>
              </a:solidFill>
            </a:endParaRPr>
          </a:p>
        </p:txBody>
      </p:sp>
      <p:sp>
        <p:nvSpPr>
          <p:cNvPr id="32774" name="Freeform 6">
            <a:hlinkClick r:id="rId4" action="ppaction://hlinksldjump"/>
          </p:cNvPr>
          <p:cNvSpPr>
            <a:spLocks/>
          </p:cNvSpPr>
          <p:nvPr/>
        </p:nvSpPr>
        <p:spPr bwMode="auto">
          <a:xfrm>
            <a:off x="1905000" y="4343400"/>
            <a:ext cx="914400" cy="533400"/>
          </a:xfrm>
          <a:custGeom>
            <a:avLst/>
            <a:gdLst/>
            <a:ahLst/>
            <a:cxnLst>
              <a:cxn ang="0">
                <a:pos x="48" y="48"/>
              </a:cxn>
              <a:cxn ang="0">
                <a:pos x="336" y="0"/>
              </a:cxn>
              <a:cxn ang="0">
                <a:pos x="576" y="240"/>
              </a:cxn>
              <a:cxn ang="0">
                <a:pos x="240" y="336"/>
              </a:cxn>
              <a:cxn ang="0">
                <a:pos x="0" y="96"/>
              </a:cxn>
              <a:cxn ang="0">
                <a:pos x="48" y="48"/>
              </a:cxn>
            </a:cxnLst>
            <a:rect l="0" t="0" r="r" b="b"/>
            <a:pathLst>
              <a:path w="576" h="336">
                <a:moveTo>
                  <a:pt x="48" y="48"/>
                </a:moveTo>
                <a:lnTo>
                  <a:pt x="336" y="0"/>
                </a:lnTo>
                <a:lnTo>
                  <a:pt x="576" y="240"/>
                </a:lnTo>
                <a:lnTo>
                  <a:pt x="240" y="336"/>
                </a:lnTo>
                <a:lnTo>
                  <a:pt x="0" y="96"/>
                </a:lnTo>
                <a:lnTo>
                  <a:pt x="48" y="48"/>
                </a:lnTo>
                <a:close/>
              </a:path>
            </a:pathLst>
          </a:custGeom>
          <a:noFill/>
          <a:ln w="9525">
            <a:noFill/>
            <a:round/>
            <a:headEnd/>
            <a:tailEnd/>
          </a:ln>
          <a:effectLst/>
        </p:spPr>
        <p:txBody>
          <a:bodyPr wrap="none" anchor="ctr"/>
          <a:lstStyle/>
          <a:p>
            <a:endParaRPr lang="es-ES"/>
          </a:p>
        </p:txBody>
      </p:sp>
    </p:spTree>
  </p:cSld>
  <p:clrMapOvr>
    <a:masterClrMapping/>
  </p:clrMapOvr>
  <p:transition spd="slow" advClick="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7175" name="Rectangle 7"/>
          <p:cNvSpPr>
            <a:spLocks noChangeArrowheads="1"/>
          </p:cNvSpPr>
          <p:nvPr/>
        </p:nvSpPr>
        <p:spPr bwMode="auto">
          <a:xfrm>
            <a:off x="2590800" y="381000"/>
            <a:ext cx="6172200" cy="2133600"/>
          </a:xfrm>
          <a:prstGeom prst="rect">
            <a:avLst/>
          </a:prstGeom>
          <a:solidFill>
            <a:schemeClr val="bg1">
              <a:alpha val="50000"/>
            </a:schemeClr>
          </a:solidFill>
          <a:ln w="9525">
            <a:solidFill>
              <a:srgbClr val="969696"/>
            </a:solidFill>
            <a:miter lim="800000"/>
            <a:headEnd/>
            <a:tailEnd/>
          </a:ln>
          <a:effectLst/>
        </p:spPr>
        <p:txBody>
          <a:bodyPr wrap="none" anchor="ctr"/>
          <a:lstStyle/>
          <a:p>
            <a:pPr algn="ctr"/>
            <a:r>
              <a:rPr lang="pt-BR">
                <a:solidFill>
                  <a:srgbClr val="5F5F5F"/>
                </a:solidFill>
              </a:rPr>
              <a:t>Respire profundamente...</a:t>
            </a:r>
          </a:p>
          <a:p>
            <a:pPr algn="ctr"/>
            <a:r>
              <a:rPr lang="pt-BR">
                <a:solidFill>
                  <a:srgbClr val="5F5F5F"/>
                </a:solidFill>
              </a:rPr>
              <a:t>Siéntase envuelto por </a:t>
            </a:r>
          </a:p>
          <a:p>
            <a:pPr algn="ctr"/>
            <a:r>
              <a:rPr lang="pt-BR">
                <a:solidFill>
                  <a:srgbClr val="5F5F5F"/>
                </a:solidFill>
              </a:rPr>
              <a:t>una intensa luz blanca. </a:t>
            </a:r>
          </a:p>
          <a:p>
            <a:pPr algn="ctr"/>
            <a:r>
              <a:rPr lang="pt-BR">
                <a:solidFill>
                  <a:srgbClr val="5F5F5F"/>
                </a:solidFill>
              </a:rPr>
              <a:t>Sienta la fuerza de esa luz </a:t>
            </a:r>
          </a:p>
          <a:p>
            <a:pPr algn="ctr"/>
            <a:r>
              <a:rPr lang="pt-BR">
                <a:solidFill>
                  <a:srgbClr val="5F5F5F"/>
                </a:solidFill>
              </a:rPr>
              <a:t>iluminando su ser intensamente....</a:t>
            </a:r>
            <a:endParaRPr lang="pt-BR">
              <a:solidFill>
                <a:schemeClr val="bg2"/>
              </a:solidFill>
            </a:endParaRPr>
          </a:p>
        </p:txBody>
      </p:sp>
      <p:sp>
        <p:nvSpPr>
          <p:cNvPr id="7178" name="Rectangle 10"/>
          <p:cNvSpPr>
            <a:spLocks noChangeArrowheads="1"/>
          </p:cNvSpPr>
          <p:nvPr/>
        </p:nvSpPr>
        <p:spPr bwMode="auto">
          <a:xfrm>
            <a:off x="2133600" y="4648200"/>
            <a:ext cx="4953000" cy="1981200"/>
          </a:xfrm>
          <a:prstGeom prst="rect">
            <a:avLst/>
          </a:prstGeom>
          <a:solidFill>
            <a:schemeClr val="bg1">
              <a:alpha val="50000"/>
            </a:schemeClr>
          </a:solidFill>
          <a:ln w="9525">
            <a:solidFill>
              <a:srgbClr val="969696"/>
            </a:solidFill>
            <a:miter lim="800000"/>
            <a:headEnd/>
            <a:tailEnd/>
          </a:ln>
          <a:effectLst/>
        </p:spPr>
        <p:txBody>
          <a:bodyPr wrap="none" anchor="ctr"/>
          <a:lstStyle/>
          <a:p>
            <a:pPr algn="ctr"/>
            <a:r>
              <a:rPr lang="pt-BR">
                <a:solidFill>
                  <a:srgbClr val="5F5F5F"/>
                </a:solidFill>
              </a:rPr>
              <a:t>Esa luz blanca purifica. </a:t>
            </a:r>
          </a:p>
          <a:p>
            <a:pPr algn="ctr"/>
            <a:r>
              <a:rPr lang="pt-BR">
                <a:solidFill>
                  <a:srgbClr val="5F5F5F"/>
                </a:solidFill>
              </a:rPr>
              <a:t>Eleve su corazón a Dios.</a:t>
            </a:r>
          </a:p>
          <a:p>
            <a:pPr algn="ctr"/>
            <a:r>
              <a:rPr lang="pt-BR">
                <a:solidFill>
                  <a:srgbClr val="5F5F5F"/>
                </a:solidFill>
              </a:rPr>
              <a:t>Siéntase integrado con la </a:t>
            </a:r>
          </a:p>
          <a:p>
            <a:pPr algn="ctr"/>
            <a:r>
              <a:rPr lang="pt-BR">
                <a:solidFill>
                  <a:srgbClr val="5F5F5F"/>
                </a:solidFill>
              </a:rPr>
              <a:t>espiritualidad y  ábrase </a:t>
            </a:r>
          </a:p>
          <a:p>
            <a:pPr algn="ctr"/>
            <a:r>
              <a:rPr lang="pt-BR">
                <a:solidFill>
                  <a:srgbClr val="5F5F5F"/>
                </a:solidFill>
              </a:rPr>
              <a:t>para recibir todos los beneficios.</a:t>
            </a:r>
          </a:p>
        </p:txBody>
      </p:sp>
    </p:spTree>
  </p:cSld>
  <p:clrMapOvr>
    <a:masterClrMapping/>
  </p:clrMapOvr>
  <p:transition spd="slow" advClick="0" advTm="25000">
    <p:split orient="vert"/>
    <p:sndAc>
      <p:stSnd loop="1">
        <p:snd r:embed="rId2" name="Meditação de Thai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2000"/>
                                  </p:stCondLst>
                                  <p:childTnLst>
                                    <p:set>
                                      <p:cBhvr>
                                        <p:cTn id="6" dur="1" fill="hold">
                                          <p:stCondLst>
                                            <p:cond delay="0"/>
                                          </p:stCondLst>
                                        </p:cTn>
                                        <p:tgtEl>
                                          <p:spTgt spid="7175"/>
                                        </p:tgtEl>
                                        <p:attrNameLst>
                                          <p:attrName>style.visibility</p:attrName>
                                        </p:attrNameLst>
                                      </p:cBhvr>
                                      <p:to>
                                        <p:strVal val="visible"/>
                                      </p:to>
                                    </p:set>
                                    <p:animEffect transition="in" filter="wipe(up)">
                                      <p:cBhvr>
                                        <p:cTn id="7" dur="500"/>
                                        <p:tgtEl>
                                          <p:spTgt spid="7175"/>
                                        </p:tgtEl>
                                      </p:cBhvr>
                                    </p:animEffect>
                                  </p:childTnLst>
                                </p:cTn>
                              </p:par>
                            </p:childTnLst>
                          </p:cTn>
                        </p:par>
                        <p:par>
                          <p:cTn id="8" fill="hold">
                            <p:stCondLst>
                              <p:cond delay="2500"/>
                            </p:stCondLst>
                            <p:childTnLst>
                              <p:par>
                                <p:cTn id="9" presetID="22" presetClass="entr" presetSubtype="1" fill="hold" grpId="0" nodeType="afterEffect">
                                  <p:stCondLst>
                                    <p:cond delay="10000"/>
                                  </p:stCondLst>
                                  <p:childTnLst>
                                    <p:set>
                                      <p:cBhvr>
                                        <p:cTn id="10" dur="1" fill="hold">
                                          <p:stCondLst>
                                            <p:cond delay="0"/>
                                          </p:stCondLst>
                                        </p:cTn>
                                        <p:tgtEl>
                                          <p:spTgt spid="7178"/>
                                        </p:tgtEl>
                                        <p:attrNameLst>
                                          <p:attrName>style.visibility</p:attrName>
                                        </p:attrNameLst>
                                      </p:cBhvr>
                                      <p:to>
                                        <p:strVal val="visible"/>
                                      </p:to>
                                    </p:set>
                                    <p:animEffect transition="in" filter="wipe(up)">
                                      <p:cBhvr>
                                        <p:cTn id="11" dur="500"/>
                                        <p:tgtEl>
                                          <p:spTgt spid="71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5" grpId="0" animBg="1" autoUpdateAnimBg="0"/>
      <p:bldP spid="7178"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2290" name="Text Box 2">
            <a:hlinkClick r:id="rId3" action="ppaction://hlinksldjump"/>
          </p:cNvPr>
          <p:cNvSpPr txBox="1">
            <a:spLocks noChangeArrowheads="1"/>
          </p:cNvSpPr>
          <p:nvPr/>
        </p:nvSpPr>
        <p:spPr bwMode="auto">
          <a:xfrm>
            <a:off x="2971800" y="6553200"/>
            <a:ext cx="2971800" cy="304800"/>
          </a:xfrm>
          <a:prstGeom prst="rect">
            <a:avLst/>
          </a:prstGeom>
          <a:noFill/>
          <a:ln w="9525">
            <a:noFill/>
            <a:miter lim="800000"/>
            <a:headEnd/>
            <a:tailEnd/>
          </a:ln>
          <a:effectLst/>
        </p:spPr>
        <p:txBody>
          <a:bodyPr>
            <a:spAutoFit/>
          </a:bodyPr>
          <a:lstStyle/>
          <a:p>
            <a:pPr>
              <a:spcBef>
                <a:spcPct val="50000"/>
              </a:spcBef>
            </a:pPr>
            <a:r>
              <a:rPr lang="pt-BR" sz="1400" b="1">
                <a:solidFill>
                  <a:srgbClr val="5F5F5F"/>
                </a:solidFill>
              </a:rPr>
              <a:t>VOLVER AL PASILLO</a:t>
            </a:r>
            <a:endParaRPr lang="pt-BR" sz="1400" b="1"/>
          </a:p>
        </p:txBody>
      </p:sp>
      <p:sp>
        <p:nvSpPr>
          <p:cNvPr id="12291" name="Rectangle 3"/>
          <p:cNvSpPr>
            <a:spLocks noChangeArrowheads="1"/>
          </p:cNvSpPr>
          <p:nvPr/>
        </p:nvSpPr>
        <p:spPr bwMode="auto">
          <a:xfrm>
            <a:off x="2590800" y="381000"/>
            <a:ext cx="6248400" cy="2743200"/>
          </a:xfrm>
          <a:prstGeom prst="rect">
            <a:avLst/>
          </a:prstGeom>
          <a:solidFill>
            <a:schemeClr val="bg1">
              <a:alpha val="50000"/>
            </a:schemeClr>
          </a:solidFill>
          <a:ln w="9525">
            <a:solidFill>
              <a:srgbClr val="969696"/>
            </a:solidFill>
            <a:miter lim="800000"/>
            <a:headEnd/>
            <a:tailEnd/>
          </a:ln>
          <a:effectLst/>
        </p:spPr>
        <p:txBody>
          <a:bodyPr wrap="none" anchor="ctr"/>
          <a:lstStyle/>
          <a:p>
            <a:pPr algn="ctr"/>
            <a:r>
              <a:rPr lang="pt-BR">
                <a:solidFill>
                  <a:srgbClr val="5F5F5F"/>
                </a:solidFill>
              </a:rPr>
              <a:t>Usted está en unión con la Pureza Divina.</a:t>
            </a:r>
          </a:p>
          <a:p>
            <a:pPr algn="ctr"/>
            <a:r>
              <a:rPr lang="pt-BR">
                <a:solidFill>
                  <a:srgbClr val="5F5F5F"/>
                </a:solidFill>
              </a:rPr>
              <a:t>Su alma está despierta a la Belleza,</a:t>
            </a:r>
          </a:p>
          <a:p>
            <a:pPr algn="ctr"/>
            <a:r>
              <a:rPr lang="pt-BR">
                <a:solidFill>
                  <a:srgbClr val="5F5F5F"/>
                </a:solidFill>
              </a:rPr>
              <a:t>al Arte y a la Creacion.</a:t>
            </a:r>
          </a:p>
          <a:p>
            <a:pPr algn="ctr"/>
            <a:r>
              <a:rPr lang="pt-BR">
                <a:solidFill>
                  <a:srgbClr val="5F5F5F"/>
                </a:solidFill>
              </a:rPr>
              <a:t>Siéntase en unión  </a:t>
            </a:r>
          </a:p>
          <a:p>
            <a:pPr algn="ctr"/>
            <a:r>
              <a:rPr lang="pt-BR">
                <a:solidFill>
                  <a:srgbClr val="5F5F5F"/>
                </a:solidFill>
              </a:rPr>
              <a:t>con la Fuente creadora del  Universo.</a:t>
            </a:r>
          </a:p>
          <a:p>
            <a:pPr algn="ctr"/>
            <a:r>
              <a:rPr lang="pt-BR">
                <a:solidFill>
                  <a:srgbClr val="5F5F5F"/>
                </a:solidFill>
              </a:rPr>
              <a:t>Reciba toda la inspiración </a:t>
            </a:r>
          </a:p>
          <a:p>
            <a:pPr algn="ctr"/>
            <a:r>
              <a:rPr lang="pt-BR">
                <a:solidFill>
                  <a:srgbClr val="5F5F5F"/>
                </a:solidFill>
              </a:rPr>
              <a:t>y déjese coger en su vida.</a:t>
            </a:r>
            <a:endParaRPr lang="pt-BR">
              <a:solidFill>
                <a:schemeClr val="bg2"/>
              </a:solidFill>
            </a:endParaRPr>
          </a:p>
        </p:txBody>
      </p:sp>
      <p:sp>
        <p:nvSpPr>
          <p:cNvPr id="12293" name="Rectangle 5"/>
          <p:cNvSpPr>
            <a:spLocks noChangeArrowheads="1"/>
          </p:cNvSpPr>
          <p:nvPr/>
        </p:nvSpPr>
        <p:spPr bwMode="auto">
          <a:xfrm>
            <a:off x="2438400" y="4800600"/>
            <a:ext cx="6324600" cy="1600200"/>
          </a:xfrm>
          <a:prstGeom prst="rect">
            <a:avLst/>
          </a:prstGeom>
          <a:solidFill>
            <a:schemeClr val="bg1">
              <a:alpha val="50000"/>
            </a:schemeClr>
          </a:solidFill>
          <a:ln w="9525">
            <a:solidFill>
              <a:schemeClr val="bg2"/>
            </a:solidFill>
            <a:miter lim="800000"/>
            <a:headEnd/>
            <a:tailEnd/>
          </a:ln>
          <a:effectLst/>
        </p:spPr>
        <p:txBody>
          <a:bodyPr wrap="none" anchor="ctr"/>
          <a:lstStyle/>
          <a:p>
            <a:pPr algn="ctr"/>
            <a:r>
              <a:rPr lang="pt-BR">
                <a:solidFill>
                  <a:srgbClr val="5F5F5F"/>
                </a:solidFill>
              </a:rPr>
              <a:t>Descanse...  Relájese... </a:t>
            </a:r>
          </a:p>
          <a:p>
            <a:pPr algn="ctr"/>
            <a:r>
              <a:rPr lang="pt-BR">
                <a:solidFill>
                  <a:srgbClr val="5F5F5F"/>
                </a:solidFill>
              </a:rPr>
              <a:t>Sientase en completa armonía con lo Alto.</a:t>
            </a:r>
          </a:p>
          <a:p>
            <a:pPr algn="ctr"/>
            <a:r>
              <a:rPr lang="pt-BR">
                <a:solidFill>
                  <a:srgbClr val="5F5F5F"/>
                </a:solidFill>
              </a:rPr>
              <a:t>Pique en el libro y abra su mensaje.</a:t>
            </a:r>
          </a:p>
          <a:p>
            <a:pPr algn="ctr"/>
            <a:r>
              <a:rPr lang="pt-BR">
                <a:solidFill>
                  <a:srgbClr val="5F5F5F"/>
                </a:solidFill>
              </a:rPr>
              <a:t>Medite sobre esas palabras...</a:t>
            </a:r>
          </a:p>
        </p:txBody>
      </p:sp>
      <p:sp>
        <p:nvSpPr>
          <p:cNvPr id="12295" name="Freeform 7">
            <a:hlinkClick r:id="rId4" action="ppaction://hlinksldjump"/>
          </p:cNvPr>
          <p:cNvSpPr>
            <a:spLocks/>
          </p:cNvSpPr>
          <p:nvPr/>
        </p:nvSpPr>
        <p:spPr bwMode="auto">
          <a:xfrm>
            <a:off x="6248400" y="4343400"/>
            <a:ext cx="720725" cy="330200"/>
          </a:xfrm>
          <a:custGeom>
            <a:avLst/>
            <a:gdLst/>
            <a:ahLst/>
            <a:cxnLst>
              <a:cxn ang="0">
                <a:pos x="48" y="48"/>
              </a:cxn>
              <a:cxn ang="0">
                <a:pos x="240" y="0"/>
              </a:cxn>
              <a:cxn ang="0">
                <a:pos x="432" y="96"/>
              </a:cxn>
              <a:cxn ang="0">
                <a:pos x="442" y="164"/>
              </a:cxn>
              <a:cxn ang="0">
                <a:pos x="376" y="186"/>
              </a:cxn>
              <a:cxn ang="0">
                <a:pos x="220" y="208"/>
              </a:cxn>
              <a:cxn ang="0">
                <a:pos x="0" y="96"/>
              </a:cxn>
              <a:cxn ang="0">
                <a:pos x="48" y="48"/>
              </a:cxn>
            </a:cxnLst>
            <a:rect l="0" t="0" r="r" b="b"/>
            <a:pathLst>
              <a:path w="454" h="208">
                <a:moveTo>
                  <a:pt x="48" y="48"/>
                </a:moveTo>
                <a:lnTo>
                  <a:pt x="240" y="0"/>
                </a:lnTo>
                <a:lnTo>
                  <a:pt x="432" y="96"/>
                </a:lnTo>
                <a:cubicBezTo>
                  <a:pt x="435" y="119"/>
                  <a:pt x="454" y="145"/>
                  <a:pt x="442" y="164"/>
                </a:cubicBezTo>
                <a:cubicBezTo>
                  <a:pt x="430" y="184"/>
                  <a:pt x="398" y="179"/>
                  <a:pt x="376" y="186"/>
                </a:cubicBezTo>
                <a:cubicBezTo>
                  <a:pt x="325" y="203"/>
                  <a:pt x="274" y="208"/>
                  <a:pt x="220" y="208"/>
                </a:cubicBezTo>
                <a:lnTo>
                  <a:pt x="0" y="96"/>
                </a:lnTo>
                <a:lnTo>
                  <a:pt x="48" y="48"/>
                </a:lnTo>
                <a:close/>
              </a:path>
            </a:pathLst>
          </a:custGeom>
          <a:noFill/>
          <a:ln w="9525">
            <a:noFill/>
            <a:round/>
            <a:headEnd/>
            <a:tailEnd/>
          </a:ln>
          <a:effectLst/>
        </p:spPr>
        <p:txBody>
          <a:bodyPr wrap="none" anchor="ctr"/>
          <a:lstStyle/>
          <a:p>
            <a:endParaRPr lang="es-ES"/>
          </a:p>
        </p:txBody>
      </p:sp>
    </p:spTree>
  </p:cSld>
  <p:clrMapOvr>
    <a:masterClrMapping/>
  </p:clrMapOvr>
  <p:transition spd="slow"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2000"/>
                                  </p:stCondLst>
                                  <p:childTnLst>
                                    <p:set>
                                      <p:cBhvr>
                                        <p:cTn id="6" dur="1" fill="hold">
                                          <p:stCondLst>
                                            <p:cond delay="0"/>
                                          </p:stCondLst>
                                        </p:cTn>
                                        <p:tgtEl>
                                          <p:spTgt spid="12291"/>
                                        </p:tgtEl>
                                        <p:attrNameLst>
                                          <p:attrName>style.visibility</p:attrName>
                                        </p:attrNameLst>
                                      </p:cBhvr>
                                      <p:to>
                                        <p:strVal val="visible"/>
                                      </p:to>
                                    </p:set>
                                    <p:animEffect transition="in" filter="wipe(up)">
                                      <p:cBhvr>
                                        <p:cTn id="7" dur="500"/>
                                        <p:tgtEl>
                                          <p:spTgt spid="12291"/>
                                        </p:tgtEl>
                                      </p:cBhvr>
                                    </p:animEffect>
                                  </p:childTnLst>
                                </p:cTn>
                              </p:par>
                            </p:childTnLst>
                          </p:cTn>
                        </p:par>
                        <p:par>
                          <p:cTn id="8" fill="hold">
                            <p:stCondLst>
                              <p:cond delay="2500"/>
                            </p:stCondLst>
                            <p:childTnLst>
                              <p:par>
                                <p:cTn id="9" presetID="22" presetClass="entr" presetSubtype="1" fill="hold" grpId="0" nodeType="afterEffect">
                                  <p:stCondLst>
                                    <p:cond delay="11000"/>
                                  </p:stCondLst>
                                  <p:childTnLst>
                                    <p:set>
                                      <p:cBhvr>
                                        <p:cTn id="10" dur="1" fill="hold">
                                          <p:stCondLst>
                                            <p:cond delay="0"/>
                                          </p:stCondLst>
                                        </p:cTn>
                                        <p:tgtEl>
                                          <p:spTgt spid="12293"/>
                                        </p:tgtEl>
                                        <p:attrNameLst>
                                          <p:attrName>style.visibility</p:attrName>
                                        </p:attrNameLst>
                                      </p:cBhvr>
                                      <p:to>
                                        <p:strVal val="visible"/>
                                      </p:to>
                                    </p:set>
                                    <p:animEffect transition="in" filter="wipe(up)">
                                      <p:cBhvr>
                                        <p:cTn id="11" dur="500"/>
                                        <p:tgtEl>
                                          <p:spTgt spid="122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animBg="1" autoUpdateAnimBg="0"/>
      <p:bldP spid="12293"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3794" name="Text Box 2">
            <a:hlinkClick r:id="rId3" action="ppaction://hlinksldjump"/>
          </p:cNvPr>
          <p:cNvSpPr txBox="1">
            <a:spLocks noChangeArrowheads="1"/>
          </p:cNvSpPr>
          <p:nvPr/>
        </p:nvSpPr>
        <p:spPr bwMode="auto">
          <a:xfrm>
            <a:off x="2971800" y="6553200"/>
            <a:ext cx="2971800" cy="304800"/>
          </a:xfrm>
          <a:prstGeom prst="rect">
            <a:avLst/>
          </a:prstGeom>
          <a:noFill/>
          <a:ln w="9525">
            <a:noFill/>
            <a:miter lim="800000"/>
            <a:headEnd/>
            <a:tailEnd/>
          </a:ln>
          <a:effectLst/>
        </p:spPr>
        <p:txBody>
          <a:bodyPr>
            <a:spAutoFit/>
          </a:bodyPr>
          <a:lstStyle/>
          <a:p>
            <a:pPr>
              <a:spcBef>
                <a:spcPct val="50000"/>
              </a:spcBef>
            </a:pPr>
            <a:r>
              <a:rPr lang="pt-BR" sz="1400" b="1">
                <a:solidFill>
                  <a:srgbClr val="5F5F5F"/>
                </a:solidFill>
              </a:rPr>
              <a:t>VOLVER AL PASILLO</a:t>
            </a:r>
            <a:endParaRPr lang="pt-BR" sz="1400" b="1"/>
          </a:p>
        </p:txBody>
      </p:sp>
      <p:sp>
        <p:nvSpPr>
          <p:cNvPr id="33797" name="Freeform 5">
            <a:hlinkClick r:id="rId4" action="ppaction://hlinksldjump"/>
          </p:cNvPr>
          <p:cNvSpPr>
            <a:spLocks/>
          </p:cNvSpPr>
          <p:nvPr/>
        </p:nvSpPr>
        <p:spPr bwMode="auto">
          <a:xfrm>
            <a:off x="6248400" y="4343400"/>
            <a:ext cx="720725" cy="330200"/>
          </a:xfrm>
          <a:custGeom>
            <a:avLst/>
            <a:gdLst/>
            <a:ahLst/>
            <a:cxnLst>
              <a:cxn ang="0">
                <a:pos x="48" y="48"/>
              </a:cxn>
              <a:cxn ang="0">
                <a:pos x="240" y="0"/>
              </a:cxn>
              <a:cxn ang="0">
                <a:pos x="432" y="96"/>
              </a:cxn>
              <a:cxn ang="0">
                <a:pos x="442" y="164"/>
              </a:cxn>
              <a:cxn ang="0">
                <a:pos x="376" y="186"/>
              </a:cxn>
              <a:cxn ang="0">
                <a:pos x="220" y="208"/>
              </a:cxn>
              <a:cxn ang="0">
                <a:pos x="0" y="96"/>
              </a:cxn>
              <a:cxn ang="0">
                <a:pos x="48" y="48"/>
              </a:cxn>
            </a:cxnLst>
            <a:rect l="0" t="0" r="r" b="b"/>
            <a:pathLst>
              <a:path w="454" h="208">
                <a:moveTo>
                  <a:pt x="48" y="48"/>
                </a:moveTo>
                <a:lnTo>
                  <a:pt x="240" y="0"/>
                </a:lnTo>
                <a:lnTo>
                  <a:pt x="432" y="96"/>
                </a:lnTo>
                <a:cubicBezTo>
                  <a:pt x="435" y="119"/>
                  <a:pt x="454" y="145"/>
                  <a:pt x="442" y="164"/>
                </a:cubicBezTo>
                <a:cubicBezTo>
                  <a:pt x="430" y="184"/>
                  <a:pt x="398" y="179"/>
                  <a:pt x="376" y="186"/>
                </a:cubicBezTo>
                <a:cubicBezTo>
                  <a:pt x="325" y="203"/>
                  <a:pt x="274" y="208"/>
                  <a:pt x="220" y="208"/>
                </a:cubicBezTo>
                <a:lnTo>
                  <a:pt x="0" y="96"/>
                </a:lnTo>
                <a:lnTo>
                  <a:pt x="48" y="48"/>
                </a:lnTo>
                <a:close/>
              </a:path>
            </a:pathLst>
          </a:custGeom>
          <a:noFill/>
          <a:ln w="9525">
            <a:noFill/>
            <a:round/>
            <a:headEnd/>
            <a:tailEnd/>
          </a:ln>
          <a:effectLst/>
        </p:spPr>
        <p:txBody>
          <a:bodyPr wrap="none" anchor="ctr"/>
          <a:lstStyle/>
          <a:p>
            <a:endParaRPr lang="es-ES"/>
          </a:p>
        </p:txBody>
      </p:sp>
    </p:spTree>
  </p:cSld>
  <p:clrMapOvr>
    <a:masterClrMapping/>
  </p:clrMapOvr>
  <p:transition spd="slow" advClick="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609600" y="6400800"/>
            <a:ext cx="2057400" cy="457200"/>
          </a:xfrm>
          <a:prstGeom prst="rect">
            <a:avLst/>
          </a:prstGeom>
          <a:noFill/>
          <a:ln w="9525">
            <a:noFill/>
            <a:miter lim="800000"/>
            <a:headEnd/>
            <a:tailEnd/>
          </a:ln>
          <a:effectLst/>
        </p:spPr>
        <p:txBody>
          <a:bodyPr>
            <a:spAutoFit/>
          </a:bodyPr>
          <a:lstStyle/>
          <a:p>
            <a:pPr>
              <a:spcBef>
                <a:spcPct val="50000"/>
              </a:spcBef>
            </a:pPr>
            <a:endParaRPr lang="es-ES">
              <a:latin typeface="Times New Roman" pitchFamily="18" charset="0"/>
            </a:endParaRPr>
          </a:p>
        </p:txBody>
      </p:sp>
      <p:sp>
        <p:nvSpPr>
          <p:cNvPr id="8196" name="Rectangle 4"/>
          <p:cNvSpPr>
            <a:spLocks noChangeArrowheads="1"/>
          </p:cNvSpPr>
          <p:nvPr/>
        </p:nvSpPr>
        <p:spPr bwMode="auto">
          <a:xfrm>
            <a:off x="533400" y="381000"/>
            <a:ext cx="5334000" cy="2133600"/>
          </a:xfrm>
          <a:prstGeom prst="rect">
            <a:avLst/>
          </a:prstGeom>
          <a:solidFill>
            <a:srgbClr val="CCFFCC">
              <a:alpha val="50000"/>
            </a:srgbClr>
          </a:solidFill>
          <a:ln w="9525">
            <a:solidFill>
              <a:srgbClr val="009900"/>
            </a:solidFill>
            <a:miter lim="800000"/>
            <a:headEnd/>
            <a:tailEnd/>
          </a:ln>
          <a:effectLst/>
        </p:spPr>
        <p:txBody>
          <a:bodyPr wrap="none" anchor="ctr"/>
          <a:lstStyle/>
          <a:p>
            <a:pPr algn="ctr"/>
            <a:r>
              <a:rPr lang="pt-BR">
                <a:solidFill>
                  <a:srgbClr val="006600"/>
                </a:solidFill>
              </a:rPr>
              <a:t>Déjese envolver enteramente </a:t>
            </a:r>
          </a:p>
          <a:p>
            <a:pPr algn="ctr"/>
            <a:r>
              <a:rPr lang="pt-BR">
                <a:solidFill>
                  <a:srgbClr val="006600"/>
                </a:solidFill>
              </a:rPr>
              <a:t>por una luz verde suave.</a:t>
            </a:r>
          </a:p>
          <a:p>
            <a:pPr algn="ctr"/>
            <a:r>
              <a:rPr lang="pt-BR">
                <a:solidFill>
                  <a:srgbClr val="006600"/>
                </a:solidFill>
              </a:rPr>
              <a:t>Respire sintiendo el aire saludable </a:t>
            </a:r>
          </a:p>
          <a:p>
            <a:pPr algn="ctr"/>
            <a:r>
              <a:rPr lang="pt-BR">
                <a:solidFill>
                  <a:srgbClr val="006600"/>
                </a:solidFill>
              </a:rPr>
              <a:t>de los verdes campos...</a:t>
            </a:r>
          </a:p>
          <a:p>
            <a:pPr algn="ctr"/>
            <a:r>
              <a:rPr lang="pt-BR">
                <a:solidFill>
                  <a:srgbClr val="006600"/>
                </a:solidFill>
              </a:rPr>
              <a:t>Relájese...</a:t>
            </a:r>
          </a:p>
        </p:txBody>
      </p:sp>
      <p:sp>
        <p:nvSpPr>
          <p:cNvPr id="8197" name="Rectangle 5"/>
          <p:cNvSpPr>
            <a:spLocks noChangeArrowheads="1"/>
          </p:cNvSpPr>
          <p:nvPr/>
        </p:nvSpPr>
        <p:spPr bwMode="auto">
          <a:xfrm>
            <a:off x="3276600" y="4572000"/>
            <a:ext cx="4267200" cy="1905000"/>
          </a:xfrm>
          <a:prstGeom prst="rect">
            <a:avLst/>
          </a:prstGeom>
          <a:solidFill>
            <a:srgbClr val="CCFFCC">
              <a:alpha val="50000"/>
            </a:srgbClr>
          </a:solidFill>
          <a:ln w="9525">
            <a:solidFill>
              <a:srgbClr val="009900"/>
            </a:solidFill>
            <a:miter lim="800000"/>
            <a:headEnd/>
            <a:tailEnd/>
          </a:ln>
          <a:effectLst/>
        </p:spPr>
        <p:txBody>
          <a:bodyPr wrap="none" anchor="ctr"/>
          <a:lstStyle/>
          <a:p>
            <a:pPr algn="ctr"/>
            <a:r>
              <a:rPr lang="pt-BR">
                <a:solidFill>
                  <a:srgbClr val="006600"/>
                </a:solidFill>
              </a:rPr>
              <a:t>Sienta este color verde suave </a:t>
            </a:r>
          </a:p>
          <a:p>
            <a:pPr algn="ctr"/>
            <a:r>
              <a:rPr lang="pt-BR">
                <a:solidFill>
                  <a:srgbClr val="006600"/>
                </a:solidFill>
              </a:rPr>
              <a:t>recorriendo su cuerpo, </a:t>
            </a:r>
          </a:p>
          <a:p>
            <a:pPr algn="ctr"/>
            <a:r>
              <a:rPr lang="pt-BR">
                <a:solidFill>
                  <a:srgbClr val="006600"/>
                </a:solidFill>
              </a:rPr>
              <a:t>en una acción antiséptica, </a:t>
            </a:r>
          </a:p>
          <a:p>
            <a:pPr algn="ctr"/>
            <a:r>
              <a:rPr lang="pt-BR">
                <a:solidFill>
                  <a:srgbClr val="006600"/>
                </a:solidFill>
              </a:rPr>
              <a:t>sanadora,</a:t>
            </a:r>
          </a:p>
          <a:p>
            <a:pPr algn="ctr"/>
            <a:r>
              <a:rPr lang="pt-BR">
                <a:solidFill>
                  <a:srgbClr val="006600"/>
                </a:solidFill>
              </a:rPr>
              <a:t>renovando tejidos...</a:t>
            </a:r>
          </a:p>
        </p:txBody>
      </p:sp>
    </p:spTree>
  </p:cSld>
  <p:clrMapOvr>
    <a:masterClrMapping/>
  </p:clrMapOvr>
  <p:transition spd="slow" advClick="0" advTm="25000">
    <p:split orient="vert"/>
    <p:sndAc>
      <p:stSnd loop="1">
        <p:snd r:embed="rId2" name="O Cisn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2000"/>
                                  </p:stCondLst>
                                  <p:childTnLst>
                                    <p:set>
                                      <p:cBhvr>
                                        <p:cTn id="6" dur="1" fill="hold">
                                          <p:stCondLst>
                                            <p:cond delay="0"/>
                                          </p:stCondLst>
                                        </p:cTn>
                                        <p:tgtEl>
                                          <p:spTgt spid="8196"/>
                                        </p:tgtEl>
                                        <p:attrNameLst>
                                          <p:attrName>style.visibility</p:attrName>
                                        </p:attrNameLst>
                                      </p:cBhvr>
                                      <p:to>
                                        <p:strVal val="visible"/>
                                      </p:to>
                                    </p:set>
                                    <p:animEffect transition="in" filter="wipe(up)">
                                      <p:cBhvr>
                                        <p:cTn id="7" dur="500"/>
                                        <p:tgtEl>
                                          <p:spTgt spid="8196"/>
                                        </p:tgtEl>
                                      </p:cBhvr>
                                    </p:animEffect>
                                  </p:childTnLst>
                                </p:cTn>
                              </p:par>
                            </p:childTnLst>
                          </p:cTn>
                        </p:par>
                        <p:par>
                          <p:cTn id="8" fill="hold">
                            <p:stCondLst>
                              <p:cond delay="2500"/>
                            </p:stCondLst>
                            <p:childTnLst>
                              <p:par>
                                <p:cTn id="9" presetID="22" presetClass="entr" presetSubtype="1" fill="hold" grpId="0" nodeType="afterEffect">
                                  <p:stCondLst>
                                    <p:cond delay="11000"/>
                                  </p:stCondLst>
                                  <p:childTnLst>
                                    <p:set>
                                      <p:cBhvr>
                                        <p:cTn id="10" dur="1" fill="hold">
                                          <p:stCondLst>
                                            <p:cond delay="0"/>
                                          </p:stCondLst>
                                        </p:cTn>
                                        <p:tgtEl>
                                          <p:spTgt spid="8197"/>
                                        </p:tgtEl>
                                        <p:attrNameLst>
                                          <p:attrName>style.visibility</p:attrName>
                                        </p:attrNameLst>
                                      </p:cBhvr>
                                      <p:to>
                                        <p:strVal val="visible"/>
                                      </p:to>
                                    </p:set>
                                    <p:animEffect transition="in" filter="wipe(up)">
                                      <p:cBhvr>
                                        <p:cTn id="11" dur="500"/>
                                        <p:tgtEl>
                                          <p:spTgt spid="8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animBg="1" autoUpdateAnimBg="0"/>
      <p:bldP spid="8197"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609600" y="6400800"/>
            <a:ext cx="2057400" cy="457200"/>
          </a:xfrm>
          <a:prstGeom prst="rect">
            <a:avLst/>
          </a:prstGeom>
          <a:noFill/>
          <a:ln w="9525">
            <a:noFill/>
            <a:miter lim="800000"/>
            <a:headEnd/>
            <a:tailEnd/>
          </a:ln>
          <a:effectLst/>
        </p:spPr>
        <p:txBody>
          <a:bodyPr>
            <a:spAutoFit/>
          </a:bodyPr>
          <a:lstStyle/>
          <a:p>
            <a:pPr>
              <a:spcBef>
                <a:spcPct val="50000"/>
              </a:spcBef>
            </a:pPr>
            <a:endParaRPr lang="es-ES">
              <a:latin typeface="Times New Roman" pitchFamily="18" charset="0"/>
            </a:endParaRPr>
          </a:p>
        </p:txBody>
      </p:sp>
      <p:sp>
        <p:nvSpPr>
          <p:cNvPr id="13315" name="Text Box 3">
            <a:hlinkClick r:id="rId3" action="ppaction://hlinksldjump"/>
          </p:cNvPr>
          <p:cNvSpPr txBox="1">
            <a:spLocks noChangeArrowheads="1"/>
          </p:cNvSpPr>
          <p:nvPr/>
        </p:nvSpPr>
        <p:spPr bwMode="auto">
          <a:xfrm>
            <a:off x="457200" y="6324600"/>
            <a:ext cx="2743200" cy="304800"/>
          </a:xfrm>
          <a:prstGeom prst="rect">
            <a:avLst/>
          </a:prstGeom>
          <a:noFill/>
          <a:ln w="9525">
            <a:noFill/>
            <a:miter lim="800000"/>
            <a:headEnd/>
            <a:tailEnd/>
          </a:ln>
          <a:effectLst/>
        </p:spPr>
        <p:txBody>
          <a:bodyPr>
            <a:spAutoFit/>
          </a:bodyPr>
          <a:lstStyle/>
          <a:p>
            <a:pPr>
              <a:spcBef>
                <a:spcPct val="50000"/>
              </a:spcBef>
            </a:pPr>
            <a:r>
              <a:rPr lang="pt-BR" sz="1400" b="1">
                <a:solidFill>
                  <a:srgbClr val="A5F36B"/>
                </a:solidFill>
              </a:rPr>
              <a:t>VOLVER AL PASILLO</a:t>
            </a:r>
            <a:endParaRPr lang="pt-BR" sz="1400" b="1"/>
          </a:p>
        </p:txBody>
      </p:sp>
      <p:sp>
        <p:nvSpPr>
          <p:cNvPr id="13316" name="Rectangle 4"/>
          <p:cNvSpPr>
            <a:spLocks noChangeArrowheads="1"/>
          </p:cNvSpPr>
          <p:nvPr/>
        </p:nvSpPr>
        <p:spPr bwMode="auto">
          <a:xfrm>
            <a:off x="1752600" y="304800"/>
            <a:ext cx="6781800" cy="2514600"/>
          </a:xfrm>
          <a:prstGeom prst="rect">
            <a:avLst/>
          </a:prstGeom>
          <a:solidFill>
            <a:srgbClr val="CCFFCC">
              <a:alpha val="50000"/>
            </a:srgbClr>
          </a:solidFill>
          <a:ln w="9525">
            <a:solidFill>
              <a:srgbClr val="009900"/>
            </a:solidFill>
            <a:miter lim="800000"/>
            <a:headEnd/>
            <a:tailEnd/>
          </a:ln>
          <a:effectLst/>
        </p:spPr>
        <p:txBody>
          <a:bodyPr wrap="none" anchor="ctr"/>
          <a:lstStyle/>
          <a:p>
            <a:pPr algn="ctr"/>
            <a:endParaRPr lang="pt-BR" dirty="0">
              <a:solidFill>
                <a:srgbClr val="006600"/>
              </a:solidFill>
            </a:endParaRPr>
          </a:p>
          <a:p>
            <a:pPr algn="ctr"/>
            <a:endParaRPr lang="pt-BR" dirty="0">
              <a:solidFill>
                <a:srgbClr val="006600"/>
              </a:solidFill>
            </a:endParaRPr>
          </a:p>
          <a:p>
            <a:pPr algn="ctr"/>
            <a:r>
              <a:rPr lang="pt-BR" dirty="0">
                <a:solidFill>
                  <a:srgbClr val="006600"/>
                </a:solidFill>
              </a:rPr>
              <a:t>El verde </a:t>
            </a:r>
            <a:r>
              <a:rPr lang="pt-BR" dirty="0" err="1">
                <a:solidFill>
                  <a:srgbClr val="006600"/>
                </a:solidFill>
              </a:rPr>
              <a:t>es</a:t>
            </a:r>
            <a:r>
              <a:rPr lang="pt-BR" dirty="0">
                <a:solidFill>
                  <a:srgbClr val="006600"/>
                </a:solidFill>
              </a:rPr>
              <a:t> </a:t>
            </a:r>
            <a:r>
              <a:rPr lang="pt-BR" dirty="0" err="1">
                <a:solidFill>
                  <a:srgbClr val="006600"/>
                </a:solidFill>
              </a:rPr>
              <a:t>el</a:t>
            </a:r>
            <a:r>
              <a:rPr lang="pt-BR" dirty="0">
                <a:solidFill>
                  <a:srgbClr val="006600"/>
                </a:solidFill>
              </a:rPr>
              <a:t> </a:t>
            </a:r>
            <a:r>
              <a:rPr lang="pt-BR" dirty="0" err="1">
                <a:solidFill>
                  <a:srgbClr val="006600"/>
                </a:solidFill>
              </a:rPr>
              <a:t>color</a:t>
            </a:r>
            <a:r>
              <a:rPr lang="pt-BR" dirty="0">
                <a:solidFill>
                  <a:srgbClr val="006600"/>
                </a:solidFill>
              </a:rPr>
              <a:t> </a:t>
            </a:r>
            <a:r>
              <a:rPr lang="pt-BR" dirty="0" err="1">
                <a:solidFill>
                  <a:srgbClr val="006600"/>
                </a:solidFill>
              </a:rPr>
              <a:t>del</a:t>
            </a:r>
            <a:r>
              <a:rPr lang="pt-BR" dirty="0">
                <a:solidFill>
                  <a:srgbClr val="006600"/>
                </a:solidFill>
              </a:rPr>
              <a:t> </a:t>
            </a:r>
            <a:r>
              <a:rPr lang="pt-BR" dirty="0" err="1">
                <a:solidFill>
                  <a:srgbClr val="006600"/>
                </a:solidFill>
              </a:rPr>
              <a:t>equilibrio</a:t>
            </a:r>
            <a:r>
              <a:rPr lang="pt-BR" dirty="0">
                <a:solidFill>
                  <a:srgbClr val="006600"/>
                </a:solidFill>
              </a:rPr>
              <a:t> </a:t>
            </a:r>
          </a:p>
          <a:p>
            <a:pPr algn="ctr"/>
            <a:r>
              <a:rPr lang="pt-BR" dirty="0">
                <a:solidFill>
                  <a:srgbClr val="006600"/>
                </a:solidFill>
              </a:rPr>
              <a:t>entre </a:t>
            </a:r>
            <a:r>
              <a:rPr lang="pt-BR" dirty="0" err="1">
                <a:solidFill>
                  <a:srgbClr val="006600"/>
                </a:solidFill>
              </a:rPr>
              <a:t>su</a:t>
            </a:r>
            <a:r>
              <a:rPr lang="pt-BR" dirty="0">
                <a:solidFill>
                  <a:srgbClr val="006600"/>
                </a:solidFill>
              </a:rPr>
              <a:t> parte  física y espiritual... </a:t>
            </a:r>
          </a:p>
          <a:p>
            <a:pPr algn="ctr"/>
            <a:r>
              <a:rPr lang="pt-BR" dirty="0" err="1">
                <a:solidFill>
                  <a:srgbClr val="006600"/>
                </a:solidFill>
              </a:rPr>
              <a:t>Sienta</a:t>
            </a:r>
            <a:r>
              <a:rPr lang="pt-BR" dirty="0">
                <a:solidFill>
                  <a:srgbClr val="006600"/>
                </a:solidFill>
              </a:rPr>
              <a:t> este </a:t>
            </a:r>
            <a:r>
              <a:rPr lang="pt-BR" dirty="0" err="1">
                <a:solidFill>
                  <a:srgbClr val="006600"/>
                </a:solidFill>
              </a:rPr>
              <a:t>equilibrio</a:t>
            </a:r>
            <a:r>
              <a:rPr lang="pt-BR" dirty="0">
                <a:solidFill>
                  <a:srgbClr val="006600"/>
                </a:solidFill>
              </a:rPr>
              <a:t>. </a:t>
            </a:r>
          </a:p>
          <a:p>
            <a:pPr algn="ctr"/>
            <a:r>
              <a:rPr lang="pt-BR" dirty="0" err="1">
                <a:solidFill>
                  <a:srgbClr val="006600"/>
                </a:solidFill>
              </a:rPr>
              <a:t>Despierte</a:t>
            </a:r>
            <a:r>
              <a:rPr lang="pt-BR" dirty="0">
                <a:solidFill>
                  <a:srgbClr val="006600"/>
                </a:solidFill>
              </a:rPr>
              <a:t> </a:t>
            </a:r>
            <a:r>
              <a:rPr lang="pt-BR" dirty="0" err="1">
                <a:solidFill>
                  <a:srgbClr val="006600"/>
                </a:solidFill>
              </a:rPr>
              <a:t>su</a:t>
            </a:r>
            <a:r>
              <a:rPr lang="pt-BR" dirty="0">
                <a:solidFill>
                  <a:srgbClr val="006600"/>
                </a:solidFill>
              </a:rPr>
              <a:t> </a:t>
            </a:r>
            <a:r>
              <a:rPr lang="pt-BR" dirty="0" err="1">
                <a:solidFill>
                  <a:srgbClr val="006600"/>
                </a:solidFill>
              </a:rPr>
              <a:t>interés</a:t>
            </a:r>
            <a:r>
              <a:rPr lang="pt-BR" dirty="0">
                <a:solidFill>
                  <a:srgbClr val="006600"/>
                </a:solidFill>
              </a:rPr>
              <a:t> por </a:t>
            </a:r>
            <a:r>
              <a:rPr lang="pt-BR" dirty="0" err="1">
                <a:solidFill>
                  <a:srgbClr val="006600"/>
                </a:solidFill>
              </a:rPr>
              <a:t>los</a:t>
            </a:r>
            <a:r>
              <a:rPr lang="pt-BR" dirty="0">
                <a:solidFill>
                  <a:srgbClr val="006600"/>
                </a:solidFill>
              </a:rPr>
              <a:t> </a:t>
            </a:r>
            <a:r>
              <a:rPr lang="pt-BR" dirty="0" err="1">
                <a:solidFill>
                  <a:srgbClr val="006600"/>
                </a:solidFill>
              </a:rPr>
              <a:t>conocimientos</a:t>
            </a:r>
            <a:r>
              <a:rPr lang="pt-BR" dirty="0">
                <a:solidFill>
                  <a:srgbClr val="006600"/>
                </a:solidFill>
              </a:rPr>
              <a:t>.</a:t>
            </a:r>
          </a:p>
          <a:p>
            <a:pPr algn="ctr"/>
            <a:r>
              <a:rPr lang="pt-BR" dirty="0" err="1">
                <a:solidFill>
                  <a:srgbClr val="006600"/>
                </a:solidFill>
              </a:rPr>
              <a:t>En</a:t>
            </a:r>
            <a:r>
              <a:rPr lang="pt-BR" dirty="0">
                <a:solidFill>
                  <a:srgbClr val="006600"/>
                </a:solidFill>
              </a:rPr>
              <a:t> este estado </a:t>
            </a:r>
            <a:r>
              <a:rPr lang="pt-BR" dirty="0" err="1">
                <a:solidFill>
                  <a:srgbClr val="006600"/>
                </a:solidFill>
              </a:rPr>
              <a:t>únase</a:t>
            </a:r>
            <a:r>
              <a:rPr lang="pt-BR" dirty="0">
                <a:solidFill>
                  <a:srgbClr val="006600"/>
                </a:solidFill>
              </a:rPr>
              <a:t> a </a:t>
            </a:r>
            <a:r>
              <a:rPr lang="pt-BR" dirty="0" err="1">
                <a:solidFill>
                  <a:srgbClr val="006600"/>
                </a:solidFill>
              </a:rPr>
              <a:t>lo</a:t>
            </a:r>
            <a:r>
              <a:rPr lang="pt-BR" dirty="0">
                <a:solidFill>
                  <a:srgbClr val="006600"/>
                </a:solidFill>
              </a:rPr>
              <a:t> Alto </a:t>
            </a:r>
          </a:p>
          <a:p>
            <a:pPr algn="ctr"/>
            <a:r>
              <a:rPr lang="pt-BR" dirty="0">
                <a:solidFill>
                  <a:srgbClr val="006600"/>
                </a:solidFill>
              </a:rPr>
              <a:t>y busque </a:t>
            </a:r>
            <a:r>
              <a:rPr lang="pt-BR" dirty="0" err="1">
                <a:solidFill>
                  <a:srgbClr val="006600"/>
                </a:solidFill>
              </a:rPr>
              <a:t>la</a:t>
            </a:r>
            <a:r>
              <a:rPr lang="pt-BR" dirty="0">
                <a:solidFill>
                  <a:srgbClr val="006600"/>
                </a:solidFill>
              </a:rPr>
              <a:t> </a:t>
            </a:r>
            <a:r>
              <a:rPr lang="pt-BR" dirty="0" err="1">
                <a:solidFill>
                  <a:srgbClr val="006600"/>
                </a:solidFill>
              </a:rPr>
              <a:t>Verdad</a:t>
            </a:r>
            <a:r>
              <a:rPr lang="pt-BR" dirty="0">
                <a:solidFill>
                  <a:srgbClr val="006600"/>
                </a:solidFill>
              </a:rPr>
              <a:t>!</a:t>
            </a:r>
          </a:p>
          <a:p>
            <a:pPr algn="ctr"/>
            <a:endParaRPr lang="pt-BR" dirty="0">
              <a:solidFill>
                <a:srgbClr val="006600"/>
              </a:solidFill>
            </a:endParaRPr>
          </a:p>
          <a:p>
            <a:pPr algn="ctr"/>
            <a:endParaRPr lang="pt-BR" dirty="0">
              <a:solidFill>
                <a:srgbClr val="006600"/>
              </a:solidFill>
            </a:endParaRPr>
          </a:p>
        </p:txBody>
      </p:sp>
      <p:sp>
        <p:nvSpPr>
          <p:cNvPr id="13317" name="Rectangle 5"/>
          <p:cNvSpPr>
            <a:spLocks noChangeArrowheads="1"/>
          </p:cNvSpPr>
          <p:nvPr/>
        </p:nvSpPr>
        <p:spPr bwMode="auto">
          <a:xfrm>
            <a:off x="3124200" y="4648200"/>
            <a:ext cx="4267200" cy="1981200"/>
          </a:xfrm>
          <a:prstGeom prst="rect">
            <a:avLst/>
          </a:prstGeom>
          <a:solidFill>
            <a:srgbClr val="CCFFCC">
              <a:alpha val="50000"/>
            </a:srgbClr>
          </a:solidFill>
          <a:ln w="9525">
            <a:solidFill>
              <a:srgbClr val="009900"/>
            </a:solidFill>
            <a:miter lim="800000"/>
            <a:headEnd/>
            <a:tailEnd/>
          </a:ln>
          <a:effectLst/>
        </p:spPr>
        <p:txBody>
          <a:bodyPr wrap="none" anchor="ctr"/>
          <a:lstStyle/>
          <a:p>
            <a:pPr algn="ctr"/>
            <a:r>
              <a:rPr lang="pt-BR">
                <a:solidFill>
                  <a:srgbClr val="006600"/>
                </a:solidFill>
              </a:rPr>
              <a:t>Disfrute esta sensación </a:t>
            </a:r>
          </a:p>
          <a:p>
            <a:pPr algn="ctr"/>
            <a:r>
              <a:rPr lang="pt-BR">
                <a:solidFill>
                  <a:srgbClr val="006600"/>
                </a:solidFill>
              </a:rPr>
              <a:t>al tiempo que  la desea...</a:t>
            </a:r>
          </a:p>
          <a:p>
            <a:pPr algn="ctr"/>
            <a:r>
              <a:rPr lang="pt-BR">
                <a:solidFill>
                  <a:srgbClr val="006600"/>
                </a:solidFill>
              </a:rPr>
              <a:t>Después pique en el libro</a:t>
            </a:r>
          </a:p>
          <a:p>
            <a:pPr algn="ctr"/>
            <a:r>
              <a:rPr lang="pt-BR">
                <a:solidFill>
                  <a:srgbClr val="006600"/>
                </a:solidFill>
              </a:rPr>
              <a:t>que está sobre a mesa, lea </a:t>
            </a:r>
          </a:p>
          <a:p>
            <a:pPr algn="ctr"/>
            <a:r>
              <a:rPr lang="pt-BR">
                <a:solidFill>
                  <a:srgbClr val="006600"/>
                </a:solidFill>
              </a:rPr>
              <a:t>y medite sobre el mensaje...</a:t>
            </a:r>
          </a:p>
        </p:txBody>
      </p:sp>
      <p:sp>
        <p:nvSpPr>
          <p:cNvPr id="13319" name="Freeform 7">
            <a:hlinkClick r:id="rId4" action="ppaction://hlinksldjump"/>
          </p:cNvPr>
          <p:cNvSpPr>
            <a:spLocks/>
          </p:cNvSpPr>
          <p:nvPr/>
        </p:nvSpPr>
        <p:spPr bwMode="auto">
          <a:xfrm>
            <a:off x="3581400" y="3810000"/>
            <a:ext cx="838200" cy="381000"/>
          </a:xfrm>
          <a:custGeom>
            <a:avLst/>
            <a:gdLst/>
            <a:ahLst/>
            <a:cxnLst>
              <a:cxn ang="0">
                <a:pos x="0" y="48"/>
              </a:cxn>
              <a:cxn ang="0">
                <a:pos x="288" y="0"/>
              </a:cxn>
              <a:cxn ang="0">
                <a:pos x="528" y="96"/>
              </a:cxn>
              <a:cxn ang="0">
                <a:pos x="528" y="192"/>
              </a:cxn>
              <a:cxn ang="0">
                <a:pos x="192" y="240"/>
              </a:cxn>
              <a:cxn ang="0">
                <a:pos x="0" y="144"/>
              </a:cxn>
              <a:cxn ang="0">
                <a:pos x="0" y="48"/>
              </a:cxn>
            </a:cxnLst>
            <a:rect l="0" t="0" r="r" b="b"/>
            <a:pathLst>
              <a:path w="528" h="240">
                <a:moveTo>
                  <a:pt x="0" y="48"/>
                </a:moveTo>
                <a:lnTo>
                  <a:pt x="288" y="0"/>
                </a:lnTo>
                <a:lnTo>
                  <a:pt x="528" y="96"/>
                </a:lnTo>
                <a:lnTo>
                  <a:pt x="528" y="192"/>
                </a:lnTo>
                <a:lnTo>
                  <a:pt x="192" y="240"/>
                </a:lnTo>
                <a:lnTo>
                  <a:pt x="0" y="144"/>
                </a:lnTo>
                <a:lnTo>
                  <a:pt x="0" y="48"/>
                </a:lnTo>
                <a:close/>
              </a:path>
            </a:pathLst>
          </a:custGeom>
          <a:noFill/>
          <a:ln w="9525">
            <a:noFill/>
            <a:round/>
            <a:headEnd/>
            <a:tailEnd/>
          </a:ln>
          <a:effectLst/>
        </p:spPr>
        <p:txBody>
          <a:bodyPr wrap="none" anchor="ctr"/>
          <a:lstStyle/>
          <a:p>
            <a:endParaRPr lang="es-ES"/>
          </a:p>
        </p:txBody>
      </p:sp>
    </p:spTree>
  </p:cSld>
  <p:clrMapOvr>
    <a:masterClrMapping/>
  </p:clrMapOvr>
  <p:transition spd="slow"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1000"/>
                                  </p:stCondLst>
                                  <p:childTnLst>
                                    <p:set>
                                      <p:cBhvr>
                                        <p:cTn id="6" dur="1" fill="hold">
                                          <p:stCondLst>
                                            <p:cond delay="0"/>
                                          </p:stCondLst>
                                        </p:cTn>
                                        <p:tgtEl>
                                          <p:spTgt spid="13316"/>
                                        </p:tgtEl>
                                        <p:attrNameLst>
                                          <p:attrName>style.visibility</p:attrName>
                                        </p:attrNameLst>
                                      </p:cBhvr>
                                      <p:to>
                                        <p:strVal val="visible"/>
                                      </p:to>
                                    </p:set>
                                    <p:animEffect transition="in" filter="wipe(up)">
                                      <p:cBhvr>
                                        <p:cTn id="7" dur="500"/>
                                        <p:tgtEl>
                                          <p:spTgt spid="13316"/>
                                        </p:tgtEl>
                                      </p:cBhvr>
                                    </p:animEffect>
                                  </p:childTnLst>
                                </p:cTn>
                              </p:par>
                            </p:childTnLst>
                          </p:cTn>
                        </p:par>
                        <p:par>
                          <p:cTn id="8" fill="hold">
                            <p:stCondLst>
                              <p:cond delay="1500"/>
                            </p:stCondLst>
                            <p:childTnLst>
                              <p:par>
                                <p:cTn id="9" presetID="22" presetClass="entr" presetSubtype="1" fill="hold" grpId="0" nodeType="afterEffect">
                                  <p:stCondLst>
                                    <p:cond delay="14000"/>
                                  </p:stCondLst>
                                  <p:childTnLst>
                                    <p:set>
                                      <p:cBhvr>
                                        <p:cTn id="10" dur="1" fill="hold">
                                          <p:stCondLst>
                                            <p:cond delay="0"/>
                                          </p:stCondLst>
                                        </p:cTn>
                                        <p:tgtEl>
                                          <p:spTgt spid="13317"/>
                                        </p:tgtEl>
                                        <p:attrNameLst>
                                          <p:attrName>style.visibility</p:attrName>
                                        </p:attrNameLst>
                                      </p:cBhvr>
                                      <p:to>
                                        <p:strVal val="visible"/>
                                      </p:to>
                                    </p:set>
                                    <p:animEffect transition="in" filter="wipe(up)">
                                      <p:cBhvr>
                                        <p:cTn id="11" dur="500"/>
                                        <p:tgtEl>
                                          <p:spTgt spid="13317"/>
                                        </p:tgtEl>
                                      </p:cBhvr>
                                    </p:animEffect>
                                  </p:childTnLst>
                                </p:cTn>
                              </p:par>
                            </p:childTnLst>
                          </p:cTn>
                        </p:par>
                        <p:par>
                          <p:cTn id="12" fill="hold">
                            <p:stCondLst>
                              <p:cond delay="16000"/>
                            </p:stCondLst>
                            <p:childTnLst>
                              <p:par>
                                <p:cTn id="13" presetID="22" presetClass="entr" presetSubtype="8" fill="hold" grpId="0" nodeType="afterEffect">
                                  <p:stCondLst>
                                    <p:cond delay="1000"/>
                                  </p:stCondLst>
                                  <p:childTnLst>
                                    <p:set>
                                      <p:cBhvr>
                                        <p:cTn id="14" dur="1" fill="hold">
                                          <p:stCondLst>
                                            <p:cond delay="0"/>
                                          </p:stCondLst>
                                        </p:cTn>
                                        <p:tgtEl>
                                          <p:spTgt spid="13315"/>
                                        </p:tgtEl>
                                        <p:attrNameLst>
                                          <p:attrName>style.visibility</p:attrName>
                                        </p:attrNameLst>
                                      </p:cBhvr>
                                      <p:to>
                                        <p:strVal val="visible"/>
                                      </p:to>
                                    </p:set>
                                    <p:animEffect transition="in" filter="wipe(left)">
                                      <p:cBhvr>
                                        <p:cTn id="15"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autoUpdateAnimBg="0"/>
      <p:bldP spid="13316" grpId="0" animBg="1" autoUpdateAnimBg="0"/>
      <p:bldP spid="13317" grpId="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4818" name="Text Box 2"/>
          <p:cNvSpPr txBox="1">
            <a:spLocks noChangeArrowheads="1"/>
          </p:cNvSpPr>
          <p:nvPr/>
        </p:nvSpPr>
        <p:spPr bwMode="auto">
          <a:xfrm>
            <a:off x="609600" y="6400800"/>
            <a:ext cx="2057400" cy="457200"/>
          </a:xfrm>
          <a:prstGeom prst="rect">
            <a:avLst/>
          </a:prstGeom>
          <a:noFill/>
          <a:ln w="9525">
            <a:noFill/>
            <a:miter lim="800000"/>
            <a:headEnd/>
            <a:tailEnd/>
          </a:ln>
          <a:effectLst/>
        </p:spPr>
        <p:txBody>
          <a:bodyPr>
            <a:spAutoFit/>
          </a:bodyPr>
          <a:lstStyle/>
          <a:p>
            <a:pPr>
              <a:spcBef>
                <a:spcPct val="50000"/>
              </a:spcBef>
            </a:pPr>
            <a:endParaRPr lang="es-ES">
              <a:latin typeface="Times New Roman" pitchFamily="18" charset="0"/>
            </a:endParaRPr>
          </a:p>
        </p:txBody>
      </p:sp>
      <p:sp>
        <p:nvSpPr>
          <p:cNvPr id="34819" name="Text Box 3">
            <a:hlinkClick r:id="rId3" action="ppaction://hlinksldjump"/>
          </p:cNvPr>
          <p:cNvSpPr txBox="1">
            <a:spLocks noChangeArrowheads="1"/>
          </p:cNvSpPr>
          <p:nvPr/>
        </p:nvSpPr>
        <p:spPr bwMode="auto">
          <a:xfrm>
            <a:off x="457200" y="6324600"/>
            <a:ext cx="2743200" cy="304800"/>
          </a:xfrm>
          <a:prstGeom prst="rect">
            <a:avLst/>
          </a:prstGeom>
          <a:noFill/>
          <a:ln w="9525">
            <a:noFill/>
            <a:miter lim="800000"/>
            <a:headEnd/>
            <a:tailEnd/>
          </a:ln>
          <a:effectLst/>
        </p:spPr>
        <p:txBody>
          <a:bodyPr>
            <a:spAutoFit/>
          </a:bodyPr>
          <a:lstStyle/>
          <a:p>
            <a:pPr>
              <a:spcBef>
                <a:spcPct val="50000"/>
              </a:spcBef>
            </a:pPr>
            <a:r>
              <a:rPr lang="pt-BR" sz="1400" b="1"/>
              <a:t>VOLVER AL PASILLO</a:t>
            </a:r>
          </a:p>
        </p:txBody>
      </p:sp>
      <p:sp>
        <p:nvSpPr>
          <p:cNvPr id="34822" name="Freeform 6">
            <a:hlinkClick r:id="rId4" action="ppaction://hlinksldjump"/>
          </p:cNvPr>
          <p:cNvSpPr>
            <a:spLocks/>
          </p:cNvSpPr>
          <p:nvPr/>
        </p:nvSpPr>
        <p:spPr bwMode="auto">
          <a:xfrm>
            <a:off x="3581400" y="3810000"/>
            <a:ext cx="838200" cy="381000"/>
          </a:xfrm>
          <a:custGeom>
            <a:avLst/>
            <a:gdLst/>
            <a:ahLst/>
            <a:cxnLst>
              <a:cxn ang="0">
                <a:pos x="0" y="48"/>
              </a:cxn>
              <a:cxn ang="0">
                <a:pos x="288" y="0"/>
              </a:cxn>
              <a:cxn ang="0">
                <a:pos x="528" y="96"/>
              </a:cxn>
              <a:cxn ang="0">
                <a:pos x="528" y="192"/>
              </a:cxn>
              <a:cxn ang="0">
                <a:pos x="192" y="240"/>
              </a:cxn>
              <a:cxn ang="0">
                <a:pos x="0" y="144"/>
              </a:cxn>
              <a:cxn ang="0">
                <a:pos x="0" y="48"/>
              </a:cxn>
            </a:cxnLst>
            <a:rect l="0" t="0" r="r" b="b"/>
            <a:pathLst>
              <a:path w="528" h="240">
                <a:moveTo>
                  <a:pt x="0" y="48"/>
                </a:moveTo>
                <a:lnTo>
                  <a:pt x="288" y="0"/>
                </a:lnTo>
                <a:lnTo>
                  <a:pt x="528" y="96"/>
                </a:lnTo>
                <a:lnTo>
                  <a:pt x="528" y="192"/>
                </a:lnTo>
                <a:lnTo>
                  <a:pt x="192" y="240"/>
                </a:lnTo>
                <a:lnTo>
                  <a:pt x="0" y="144"/>
                </a:lnTo>
                <a:lnTo>
                  <a:pt x="0" y="48"/>
                </a:lnTo>
                <a:close/>
              </a:path>
            </a:pathLst>
          </a:custGeom>
          <a:noFill/>
          <a:ln w="9525">
            <a:noFill/>
            <a:round/>
            <a:headEnd/>
            <a:tailEnd/>
          </a:ln>
          <a:effectLst/>
        </p:spPr>
        <p:txBody>
          <a:bodyPr wrap="none" anchor="ctr"/>
          <a:lstStyle/>
          <a:p>
            <a:endParaRPr lang="es-ES"/>
          </a:p>
        </p:txBody>
      </p:sp>
    </p:spTree>
  </p:cSld>
  <p:clrMapOvr>
    <a:masterClrMapping/>
  </p:clrMapOvr>
  <p:transition spd="slow" advClick="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6387" name="Rectangle 3"/>
          <p:cNvSpPr>
            <a:spLocks noChangeArrowheads="1"/>
          </p:cNvSpPr>
          <p:nvPr/>
        </p:nvSpPr>
        <p:spPr bwMode="auto">
          <a:xfrm>
            <a:off x="1524000" y="381000"/>
            <a:ext cx="5791200" cy="2514600"/>
          </a:xfrm>
          <a:prstGeom prst="rect">
            <a:avLst/>
          </a:prstGeom>
          <a:solidFill>
            <a:srgbClr val="F8BADF">
              <a:alpha val="50000"/>
            </a:srgbClr>
          </a:solidFill>
          <a:ln w="9525">
            <a:solidFill>
              <a:srgbClr val="FF0066"/>
            </a:solidFill>
            <a:miter lim="800000"/>
            <a:headEnd/>
            <a:tailEnd/>
          </a:ln>
          <a:effectLst/>
        </p:spPr>
        <p:txBody>
          <a:bodyPr wrap="none" anchor="ctr"/>
          <a:lstStyle/>
          <a:p>
            <a:pPr algn="ctr"/>
            <a:r>
              <a:rPr lang="pt-BR">
                <a:solidFill>
                  <a:srgbClr val="922453"/>
                </a:solidFill>
              </a:rPr>
              <a:t>Relájese...</a:t>
            </a:r>
          </a:p>
          <a:p>
            <a:pPr algn="ctr"/>
            <a:r>
              <a:rPr lang="pt-BR">
                <a:solidFill>
                  <a:srgbClr val="922453"/>
                </a:solidFill>
              </a:rPr>
              <a:t>Un amoroso color rubi envuelve su ser...</a:t>
            </a:r>
          </a:p>
          <a:p>
            <a:pPr algn="ctr"/>
            <a:r>
              <a:rPr lang="pt-BR">
                <a:solidFill>
                  <a:srgbClr val="922453"/>
                </a:solidFill>
              </a:rPr>
              <a:t>Es el color del amor incondicional...</a:t>
            </a:r>
          </a:p>
          <a:p>
            <a:pPr algn="ctr"/>
            <a:r>
              <a:rPr lang="pt-BR">
                <a:solidFill>
                  <a:srgbClr val="922453"/>
                </a:solidFill>
              </a:rPr>
              <a:t>Siéntase sumergir en ese sentimiento</a:t>
            </a:r>
          </a:p>
          <a:p>
            <a:pPr algn="ctr"/>
            <a:r>
              <a:rPr lang="pt-BR">
                <a:solidFill>
                  <a:srgbClr val="922453"/>
                </a:solidFill>
              </a:rPr>
              <a:t>de profundo amor y compasión</a:t>
            </a:r>
          </a:p>
          <a:p>
            <a:pPr algn="ctr"/>
            <a:r>
              <a:rPr lang="pt-BR">
                <a:solidFill>
                  <a:srgbClr val="922453"/>
                </a:solidFill>
              </a:rPr>
              <a:t>por todos los seres.</a:t>
            </a:r>
          </a:p>
        </p:txBody>
      </p:sp>
      <p:sp>
        <p:nvSpPr>
          <p:cNvPr id="16388" name="Rectangle 4"/>
          <p:cNvSpPr>
            <a:spLocks noChangeArrowheads="1"/>
          </p:cNvSpPr>
          <p:nvPr/>
        </p:nvSpPr>
        <p:spPr bwMode="auto">
          <a:xfrm>
            <a:off x="2743200" y="4191000"/>
            <a:ext cx="3733800" cy="2133600"/>
          </a:xfrm>
          <a:prstGeom prst="rect">
            <a:avLst/>
          </a:prstGeom>
          <a:solidFill>
            <a:srgbClr val="F8BADF">
              <a:alpha val="50000"/>
            </a:srgbClr>
          </a:solidFill>
          <a:ln w="9525">
            <a:solidFill>
              <a:srgbClr val="FF0066"/>
            </a:solidFill>
            <a:miter lim="800000"/>
            <a:headEnd/>
            <a:tailEnd/>
          </a:ln>
          <a:effectLst/>
        </p:spPr>
        <p:txBody>
          <a:bodyPr wrap="none" anchor="ctr"/>
          <a:lstStyle/>
          <a:p>
            <a:pPr algn="ctr"/>
            <a:r>
              <a:rPr lang="pt-BR">
                <a:solidFill>
                  <a:srgbClr val="922453"/>
                </a:solidFill>
              </a:rPr>
              <a:t>Sienta crecer en usted</a:t>
            </a:r>
          </a:p>
          <a:p>
            <a:pPr algn="ctr"/>
            <a:r>
              <a:rPr lang="pt-BR">
                <a:solidFill>
                  <a:srgbClr val="922453"/>
                </a:solidFill>
              </a:rPr>
              <a:t>la capacidad de donación,</a:t>
            </a:r>
          </a:p>
          <a:p>
            <a:pPr algn="ctr"/>
            <a:r>
              <a:rPr lang="pt-BR">
                <a:solidFill>
                  <a:srgbClr val="922453"/>
                </a:solidFill>
              </a:rPr>
              <a:t>abnegación, </a:t>
            </a:r>
          </a:p>
          <a:p>
            <a:pPr algn="ctr"/>
            <a:r>
              <a:rPr lang="pt-BR">
                <a:solidFill>
                  <a:srgbClr val="922453"/>
                </a:solidFill>
              </a:rPr>
              <a:t>comprensión,</a:t>
            </a:r>
          </a:p>
          <a:p>
            <a:pPr algn="ctr"/>
            <a:r>
              <a:rPr lang="pt-BR">
                <a:solidFill>
                  <a:srgbClr val="922453"/>
                </a:solidFill>
              </a:rPr>
              <a:t>y perdón...</a:t>
            </a:r>
          </a:p>
        </p:txBody>
      </p:sp>
    </p:spTree>
  </p:cSld>
  <p:clrMapOvr>
    <a:masterClrMapping/>
  </p:clrMapOvr>
  <p:transition spd="slow" advClick="0" advTm="23000">
    <p:split orient="vert"/>
    <p:sndAc>
      <p:stSnd loop="1">
        <p:snd r:embed="rId2" name="No jardim de um mostei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2000"/>
                                  </p:stCondLst>
                                  <p:childTnLst>
                                    <p:set>
                                      <p:cBhvr>
                                        <p:cTn id="6" dur="1" fill="hold">
                                          <p:stCondLst>
                                            <p:cond delay="0"/>
                                          </p:stCondLst>
                                        </p:cTn>
                                        <p:tgtEl>
                                          <p:spTgt spid="16387"/>
                                        </p:tgtEl>
                                        <p:attrNameLst>
                                          <p:attrName>style.visibility</p:attrName>
                                        </p:attrNameLst>
                                      </p:cBhvr>
                                      <p:to>
                                        <p:strVal val="visible"/>
                                      </p:to>
                                    </p:set>
                                    <p:animEffect transition="in" filter="wipe(up)">
                                      <p:cBhvr>
                                        <p:cTn id="7" dur="500"/>
                                        <p:tgtEl>
                                          <p:spTgt spid="16387"/>
                                        </p:tgtEl>
                                      </p:cBhvr>
                                    </p:animEffect>
                                  </p:childTnLst>
                                </p:cTn>
                              </p:par>
                            </p:childTnLst>
                          </p:cTn>
                        </p:par>
                        <p:par>
                          <p:cTn id="8" fill="hold">
                            <p:stCondLst>
                              <p:cond delay="2500"/>
                            </p:stCondLst>
                            <p:childTnLst>
                              <p:par>
                                <p:cTn id="9" presetID="22" presetClass="entr" presetSubtype="1" fill="hold" grpId="0" nodeType="afterEffect">
                                  <p:stCondLst>
                                    <p:cond delay="11000"/>
                                  </p:stCondLst>
                                  <p:childTnLst>
                                    <p:set>
                                      <p:cBhvr>
                                        <p:cTn id="10" dur="1" fill="hold">
                                          <p:stCondLst>
                                            <p:cond delay="0"/>
                                          </p:stCondLst>
                                        </p:cTn>
                                        <p:tgtEl>
                                          <p:spTgt spid="16388"/>
                                        </p:tgtEl>
                                        <p:attrNameLst>
                                          <p:attrName>style.visibility</p:attrName>
                                        </p:attrNameLst>
                                      </p:cBhvr>
                                      <p:to>
                                        <p:strVal val="visible"/>
                                      </p:to>
                                    </p:set>
                                    <p:animEffect transition="in" filter="wipe(up)">
                                      <p:cBhvr>
                                        <p:cTn id="11" dur="5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autoUpdateAnimBg="0"/>
      <p:bldP spid="16388"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7410" name="Text Box 2">
            <a:hlinkClick r:id="rId3" action="ppaction://hlinksldjump"/>
          </p:cNvPr>
          <p:cNvSpPr txBox="1">
            <a:spLocks noChangeArrowheads="1"/>
          </p:cNvSpPr>
          <p:nvPr/>
        </p:nvSpPr>
        <p:spPr bwMode="auto">
          <a:xfrm>
            <a:off x="838200" y="6324600"/>
            <a:ext cx="2590800" cy="304800"/>
          </a:xfrm>
          <a:prstGeom prst="rect">
            <a:avLst/>
          </a:prstGeom>
          <a:noFill/>
          <a:ln w="9525">
            <a:noFill/>
            <a:miter lim="800000"/>
            <a:headEnd/>
            <a:tailEnd/>
          </a:ln>
          <a:effectLst/>
        </p:spPr>
        <p:txBody>
          <a:bodyPr>
            <a:spAutoFit/>
          </a:bodyPr>
          <a:lstStyle/>
          <a:p>
            <a:pPr>
              <a:spcBef>
                <a:spcPct val="50000"/>
              </a:spcBef>
            </a:pPr>
            <a:r>
              <a:rPr lang="pt-BR" sz="1400" b="1">
                <a:solidFill>
                  <a:srgbClr val="FF66CC"/>
                </a:solidFill>
              </a:rPr>
              <a:t>VOLVER AL PASILLO</a:t>
            </a:r>
            <a:endParaRPr lang="pt-BR"/>
          </a:p>
        </p:txBody>
      </p:sp>
      <p:sp>
        <p:nvSpPr>
          <p:cNvPr id="17412" name="Freeform 4">
            <a:hlinkClick r:id="rId4" action="ppaction://hlinksldjump"/>
          </p:cNvPr>
          <p:cNvSpPr>
            <a:spLocks/>
          </p:cNvSpPr>
          <p:nvPr/>
        </p:nvSpPr>
        <p:spPr bwMode="auto">
          <a:xfrm>
            <a:off x="6781800" y="3733800"/>
            <a:ext cx="762000" cy="457200"/>
          </a:xfrm>
          <a:custGeom>
            <a:avLst/>
            <a:gdLst/>
            <a:ahLst/>
            <a:cxnLst>
              <a:cxn ang="0">
                <a:pos x="0" y="144"/>
              </a:cxn>
              <a:cxn ang="0">
                <a:pos x="48" y="48"/>
              </a:cxn>
              <a:cxn ang="0">
                <a:pos x="240" y="0"/>
              </a:cxn>
              <a:cxn ang="0">
                <a:pos x="432" y="96"/>
              </a:cxn>
              <a:cxn ang="0">
                <a:pos x="480" y="192"/>
              </a:cxn>
              <a:cxn ang="0">
                <a:pos x="192" y="288"/>
              </a:cxn>
              <a:cxn ang="0">
                <a:pos x="0" y="144"/>
              </a:cxn>
            </a:cxnLst>
            <a:rect l="0" t="0" r="r" b="b"/>
            <a:pathLst>
              <a:path w="480" h="288">
                <a:moveTo>
                  <a:pt x="0" y="144"/>
                </a:moveTo>
                <a:lnTo>
                  <a:pt x="48" y="48"/>
                </a:lnTo>
                <a:lnTo>
                  <a:pt x="240" y="0"/>
                </a:lnTo>
                <a:lnTo>
                  <a:pt x="432" y="96"/>
                </a:lnTo>
                <a:lnTo>
                  <a:pt x="480" y="192"/>
                </a:lnTo>
                <a:lnTo>
                  <a:pt x="192" y="288"/>
                </a:lnTo>
                <a:lnTo>
                  <a:pt x="0" y="144"/>
                </a:lnTo>
                <a:close/>
              </a:path>
            </a:pathLst>
          </a:custGeom>
          <a:noFill/>
          <a:ln w="9525">
            <a:noFill/>
            <a:round/>
            <a:headEnd/>
            <a:tailEnd/>
          </a:ln>
          <a:effectLst/>
        </p:spPr>
        <p:txBody>
          <a:bodyPr wrap="none" anchor="ctr"/>
          <a:lstStyle/>
          <a:p>
            <a:endParaRPr lang="es-ES"/>
          </a:p>
        </p:txBody>
      </p:sp>
      <p:sp>
        <p:nvSpPr>
          <p:cNvPr id="17413" name="Rectangle 5"/>
          <p:cNvSpPr>
            <a:spLocks noChangeArrowheads="1"/>
          </p:cNvSpPr>
          <p:nvPr/>
        </p:nvSpPr>
        <p:spPr bwMode="auto">
          <a:xfrm>
            <a:off x="1219200" y="381000"/>
            <a:ext cx="6248400" cy="2209800"/>
          </a:xfrm>
          <a:prstGeom prst="rect">
            <a:avLst/>
          </a:prstGeom>
          <a:solidFill>
            <a:srgbClr val="F8BADF">
              <a:alpha val="50000"/>
            </a:srgbClr>
          </a:solidFill>
          <a:ln w="9525">
            <a:solidFill>
              <a:srgbClr val="FF0066"/>
            </a:solidFill>
            <a:miter lim="800000"/>
            <a:headEnd/>
            <a:tailEnd/>
          </a:ln>
          <a:effectLst/>
        </p:spPr>
        <p:txBody>
          <a:bodyPr wrap="none" anchor="ctr"/>
          <a:lstStyle/>
          <a:p>
            <a:pPr algn="ctr"/>
            <a:r>
              <a:rPr lang="pt-BR">
                <a:solidFill>
                  <a:srgbClr val="922453"/>
                </a:solidFill>
              </a:rPr>
              <a:t>Deje expandirse en su corazón ese</a:t>
            </a:r>
          </a:p>
          <a:p>
            <a:pPr algn="ctr"/>
            <a:r>
              <a:rPr lang="pt-BR">
                <a:solidFill>
                  <a:srgbClr val="922453"/>
                </a:solidFill>
              </a:rPr>
              <a:t>sentimiento de amor total e incondicional...</a:t>
            </a:r>
          </a:p>
          <a:p>
            <a:pPr algn="ctr"/>
            <a:r>
              <a:rPr lang="pt-BR">
                <a:solidFill>
                  <a:srgbClr val="922453"/>
                </a:solidFill>
              </a:rPr>
              <a:t>Siéntase en paz con todos los hombres.</a:t>
            </a:r>
          </a:p>
          <a:p>
            <a:pPr algn="ctr"/>
            <a:r>
              <a:rPr lang="pt-BR">
                <a:solidFill>
                  <a:srgbClr val="922453"/>
                </a:solidFill>
              </a:rPr>
              <a:t>Dispóngase a armonizarse </a:t>
            </a:r>
          </a:p>
          <a:p>
            <a:pPr algn="ctr"/>
            <a:r>
              <a:rPr lang="pt-BR">
                <a:solidFill>
                  <a:srgbClr val="922453"/>
                </a:solidFill>
              </a:rPr>
              <a:t>con cada uno en su camino...</a:t>
            </a:r>
          </a:p>
        </p:txBody>
      </p:sp>
      <p:sp>
        <p:nvSpPr>
          <p:cNvPr id="17414" name="Rectangle 6"/>
          <p:cNvSpPr>
            <a:spLocks noChangeArrowheads="1"/>
          </p:cNvSpPr>
          <p:nvPr/>
        </p:nvSpPr>
        <p:spPr bwMode="auto">
          <a:xfrm>
            <a:off x="3733800" y="4648200"/>
            <a:ext cx="4572000" cy="1752600"/>
          </a:xfrm>
          <a:prstGeom prst="rect">
            <a:avLst/>
          </a:prstGeom>
          <a:solidFill>
            <a:srgbClr val="F8BADF">
              <a:alpha val="50000"/>
            </a:srgbClr>
          </a:solidFill>
          <a:ln w="9525">
            <a:solidFill>
              <a:srgbClr val="FF0066"/>
            </a:solidFill>
            <a:miter lim="800000"/>
            <a:headEnd/>
            <a:tailEnd/>
          </a:ln>
          <a:effectLst/>
        </p:spPr>
        <p:txBody>
          <a:bodyPr wrap="none" anchor="ctr"/>
          <a:lstStyle/>
          <a:p>
            <a:pPr algn="ctr"/>
            <a:r>
              <a:rPr lang="pt-BR">
                <a:solidFill>
                  <a:srgbClr val="922453"/>
                </a:solidFill>
              </a:rPr>
              <a:t>Déjese impregnar por esa</a:t>
            </a:r>
          </a:p>
          <a:p>
            <a:pPr algn="ctr"/>
            <a:r>
              <a:rPr lang="pt-BR">
                <a:solidFill>
                  <a:srgbClr val="922453"/>
                </a:solidFill>
              </a:rPr>
              <a:t>sensación y guárdela.</a:t>
            </a:r>
          </a:p>
          <a:p>
            <a:pPr algn="ctr"/>
            <a:r>
              <a:rPr lang="pt-BR">
                <a:solidFill>
                  <a:srgbClr val="922453"/>
                </a:solidFill>
              </a:rPr>
              <a:t>Pique en el libro, lea el mensaje.</a:t>
            </a:r>
          </a:p>
          <a:p>
            <a:pPr algn="ctr"/>
            <a:r>
              <a:rPr lang="pt-BR">
                <a:solidFill>
                  <a:srgbClr val="922453"/>
                </a:solidFill>
              </a:rPr>
              <a:t>Medite sobre sus palabras...</a:t>
            </a:r>
          </a:p>
        </p:txBody>
      </p:sp>
    </p:spTree>
  </p:cSld>
  <p:clrMapOvr>
    <a:masterClrMapping/>
  </p:clrMapOvr>
  <p:transition spd="slow"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2000"/>
                                  </p:stCondLst>
                                  <p:childTnLst>
                                    <p:set>
                                      <p:cBhvr>
                                        <p:cTn id="6" dur="1" fill="hold">
                                          <p:stCondLst>
                                            <p:cond delay="0"/>
                                          </p:stCondLst>
                                        </p:cTn>
                                        <p:tgtEl>
                                          <p:spTgt spid="17413"/>
                                        </p:tgtEl>
                                        <p:attrNameLst>
                                          <p:attrName>style.visibility</p:attrName>
                                        </p:attrNameLst>
                                      </p:cBhvr>
                                      <p:to>
                                        <p:strVal val="visible"/>
                                      </p:to>
                                    </p:set>
                                    <p:animEffect transition="in" filter="wipe(up)">
                                      <p:cBhvr>
                                        <p:cTn id="7" dur="500"/>
                                        <p:tgtEl>
                                          <p:spTgt spid="17413"/>
                                        </p:tgtEl>
                                      </p:cBhvr>
                                    </p:animEffect>
                                  </p:childTnLst>
                                </p:cTn>
                              </p:par>
                            </p:childTnLst>
                          </p:cTn>
                        </p:par>
                        <p:par>
                          <p:cTn id="8" fill="hold">
                            <p:stCondLst>
                              <p:cond delay="2500"/>
                            </p:stCondLst>
                            <p:childTnLst>
                              <p:par>
                                <p:cTn id="9" presetID="22" presetClass="entr" presetSubtype="1" fill="hold" grpId="0" nodeType="afterEffect">
                                  <p:stCondLst>
                                    <p:cond delay="11000"/>
                                  </p:stCondLst>
                                  <p:childTnLst>
                                    <p:set>
                                      <p:cBhvr>
                                        <p:cTn id="10" dur="1" fill="hold">
                                          <p:stCondLst>
                                            <p:cond delay="0"/>
                                          </p:stCondLst>
                                        </p:cTn>
                                        <p:tgtEl>
                                          <p:spTgt spid="17414"/>
                                        </p:tgtEl>
                                        <p:attrNameLst>
                                          <p:attrName>style.visibility</p:attrName>
                                        </p:attrNameLst>
                                      </p:cBhvr>
                                      <p:to>
                                        <p:strVal val="visible"/>
                                      </p:to>
                                    </p:set>
                                    <p:animEffect transition="in" filter="wipe(up)">
                                      <p:cBhvr>
                                        <p:cTn id="11" dur="500"/>
                                        <p:tgtEl>
                                          <p:spTgt spid="17414"/>
                                        </p:tgtEl>
                                      </p:cBhvr>
                                    </p:animEffect>
                                  </p:childTnLst>
                                </p:cTn>
                              </p:par>
                            </p:childTnLst>
                          </p:cTn>
                        </p:par>
                        <p:par>
                          <p:cTn id="12" fill="hold">
                            <p:stCondLst>
                              <p:cond delay="14000"/>
                            </p:stCondLst>
                            <p:childTnLst>
                              <p:par>
                                <p:cTn id="13" presetID="22" presetClass="entr" presetSubtype="8" fill="hold" grpId="0" nodeType="afterEffect">
                                  <p:stCondLst>
                                    <p:cond delay="1000"/>
                                  </p:stCondLst>
                                  <p:childTnLst>
                                    <p:set>
                                      <p:cBhvr>
                                        <p:cTn id="14" dur="1" fill="hold">
                                          <p:stCondLst>
                                            <p:cond delay="0"/>
                                          </p:stCondLst>
                                        </p:cTn>
                                        <p:tgtEl>
                                          <p:spTgt spid="17410"/>
                                        </p:tgtEl>
                                        <p:attrNameLst>
                                          <p:attrName>style.visibility</p:attrName>
                                        </p:attrNameLst>
                                      </p:cBhvr>
                                      <p:to>
                                        <p:strVal val="visible"/>
                                      </p:to>
                                    </p:set>
                                    <p:animEffect transition="in" filter="wipe(left)">
                                      <p:cBhvr>
                                        <p:cTn id="15" dur="5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utoUpdateAnimBg="0"/>
      <p:bldP spid="17413" grpId="0" animBg="1" autoUpdateAnimBg="0"/>
      <p:bldP spid="17414"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5842" name="Text Box 2">
            <a:hlinkClick r:id="rId3" action="ppaction://hlinksldjump"/>
          </p:cNvPr>
          <p:cNvSpPr txBox="1">
            <a:spLocks noChangeArrowheads="1"/>
          </p:cNvSpPr>
          <p:nvPr/>
        </p:nvSpPr>
        <p:spPr bwMode="auto">
          <a:xfrm>
            <a:off x="838200" y="6324600"/>
            <a:ext cx="2590800" cy="304800"/>
          </a:xfrm>
          <a:prstGeom prst="rect">
            <a:avLst/>
          </a:prstGeom>
          <a:noFill/>
          <a:ln w="9525">
            <a:noFill/>
            <a:miter lim="800000"/>
            <a:headEnd/>
            <a:tailEnd/>
          </a:ln>
          <a:effectLst/>
        </p:spPr>
        <p:txBody>
          <a:bodyPr>
            <a:spAutoFit/>
          </a:bodyPr>
          <a:lstStyle/>
          <a:p>
            <a:pPr>
              <a:spcBef>
                <a:spcPct val="50000"/>
              </a:spcBef>
            </a:pPr>
            <a:r>
              <a:rPr lang="pt-BR" sz="1400" b="1">
                <a:solidFill>
                  <a:srgbClr val="FF66CC"/>
                </a:solidFill>
              </a:rPr>
              <a:t>VOLVER AL PASILLO</a:t>
            </a:r>
            <a:endParaRPr lang="pt-BR"/>
          </a:p>
        </p:txBody>
      </p:sp>
      <p:sp>
        <p:nvSpPr>
          <p:cNvPr id="35843" name="Freeform 3">
            <a:hlinkClick r:id="rId4" action="ppaction://hlinksldjump"/>
          </p:cNvPr>
          <p:cNvSpPr>
            <a:spLocks/>
          </p:cNvSpPr>
          <p:nvPr/>
        </p:nvSpPr>
        <p:spPr bwMode="auto">
          <a:xfrm>
            <a:off x="6781800" y="3733800"/>
            <a:ext cx="762000" cy="457200"/>
          </a:xfrm>
          <a:custGeom>
            <a:avLst/>
            <a:gdLst/>
            <a:ahLst/>
            <a:cxnLst>
              <a:cxn ang="0">
                <a:pos x="0" y="144"/>
              </a:cxn>
              <a:cxn ang="0">
                <a:pos x="48" y="48"/>
              </a:cxn>
              <a:cxn ang="0">
                <a:pos x="240" y="0"/>
              </a:cxn>
              <a:cxn ang="0">
                <a:pos x="432" y="96"/>
              </a:cxn>
              <a:cxn ang="0">
                <a:pos x="480" y="192"/>
              </a:cxn>
              <a:cxn ang="0">
                <a:pos x="192" y="288"/>
              </a:cxn>
              <a:cxn ang="0">
                <a:pos x="0" y="144"/>
              </a:cxn>
            </a:cxnLst>
            <a:rect l="0" t="0" r="r" b="b"/>
            <a:pathLst>
              <a:path w="480" h="288">
                <a:moveTo>
                  <a:pt x="0" y="144"/>
                </a:moveTo>
                <a:lnTo>
                  <a:pt x="48" y="48"/>
                </a:lnTo>
                <a:lnTo>
                  <a:pt x="240" y="0"/>
                </a:lnTo>
                <a:lnTo>
                  <a:pt x="432" y="96"/>
                </a:lnTo>
                <a:lnTo>
                  <a:pt x="480" y="192"/>
                </a:lnTo>
                <a:lnTo>
                  <a:pt x="192" y="288"/>
                </a:lnTo>
                <a:lnTo>
                  <a:pt x="0" y="144"/>
                </a:lnTo>
                <a:close/>
              </a:path>
            </a:pathLst>
          </a:custGeom>
          <a:noFill/>
          <a:ln w="9525">
            <a:noFill/>
            <a:round/>
            <a:headEnd/>
            <a:tailEnd/>
          </a:ln>
          <a:effectLst/>
        </p:spPr>
        <p:txBody>
          <a:bodyPr wrap="none" anchor="ctr"/>
          <a:lstStyle/>
          <a:p>
            <a:endParaRPr lang="es-ES"/>
          </a:p>
        </p:txBody>
      </p:sp>
    </p:spTree>
  </p:cSld>
  <p:clrMapOvr>
    <a:masterClrMapping/>
  </p:clrMapOvr>
  <p:transition spd="slow" advClick="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1295400" y="228600"/>
            <a:ext cx="6477000" cy="2438400"/>
          </a:xfrm>
          <a:prstGeom prst="rect">
            <a:avLst/>
          </a:prstGeom>
          <a:solidFill>
            <a:srgbClr val="DCB6F8">
              <a:alpha val="50000"/>
            </a:srgbClr>
          </a:solidFill>
          <a:ln w="9525">
            <a:solidFill>
              <a:srgbClr val="9966FF"/>
            </a:solidFill>
            <a:miter lim="800000"/>
            <a:headEnd/>
            <a:tailEnd/>
          </a:ln>
          <a:effectLst/>
        </p:spPr>
        <p:txBody>
          <a:bodyPr wrap="none" anchor="ctr"/>
          <a:lstStyle/>
          <a:p>
            <a:pPr algn="ctr"/>
            <a:r>
              <a:rPr lang="pt-BR">
                <a:solidFill>
                  <a:srgbClr val="6500CA"/>
                </a:solidFill>
              </a:rPr>
              <a:t>Déjese envolver por esta suave luz violeta... </a:t>
            </a:r>
          </a:p>
          <a:p>
            <a:pPr algn="ctr"/>
            <a:r>
              <a:rPr lang="pt-BR">
                <a:solidFill>
                  <a:srgbClr val="6500CA"/>
                </a:solidFill>
              </a:rPr>
              <a:t>Intégrese con este ambiente...</a:t>
            </a:r>
          </a:p>
          <a:p>
            <a:pPr algn="ctr"/>
            <a:r>
              <a:rPr lang="pt-BR">
                <a:solidFill>
                  <a:srgbClr val="6500CA"/>
                </a:solidFill>
              </a:rPr>
              <a:t>Esta luz renueva, transforma, purifica...</a:t>
            </a:r>
          </a:p>
          <a:p>
            <a:pPr algn="ctr"/>
            <a:r>
              <a:rPr lang="pt-BR">
                <a:solidFill>
                  <a:srgbClr val="6500CA"/>
                </a:solidFill>
              </a:rPr>
              <a:t>Sienta que todo lo que es negativo puede</a:t>
            </a:r>
          </a:p>
          <a:p>
            <a:pPr algn="ctr"/>
            <a:r>
              <a:rPr lang="pt-BR">
                <a:solidFill>
                  <a:srgbClr val="6500CA"/>
                </a:solidFill>
              </a:rPr>
              <a:t>transformarse en positivo. </a:t>
            </a:r>
          </a:p>
        </p:txBody>
      </p:sp>
      <p:sp>
        <p:nvSpPr>
          <p:cNvPr id="18436" name="Rectangle 4"/>
          <p:cNvSpPr>
            <a:spLocks noChangeArrowheads="1"/>
          </p:cNvSpPr>
          <p:nvPr/>
        </p:nvSpPr>
        <p:spPr bwMode="auto">
          <a:xfrm>
            <a:off x="3124200" y="3962400"/>
            <a:ext cx="4495800" cy="2514600"/>
          </a:xfrm>
          <a:prstGeom prst="rect">
            <a:avLst/>
          </a:prstGeom>
          <a:solidFill>
            <a:srgbClr val="CB93F5">
              <a:alpha val="50000"/>
            </a:srgbClr>
          </a:solidFill>
          <a:ln w="9525">
            <a:solidFill>
              <a:srgbClr val="9966FF"/>
            </a:solidFill>
            <a:miter lim="800000"/>
            <a:headEnd/>
            <a:tailEnd/>
          </a:ln>
          <a:effectLst/>
        </p:spPr>
        <p:txBody>
          <a:bodyPr wrap="none" anchor="ctr"/>
          <a:lstStyle/>
          <a:p>
            <a:pPr algn="ctr"/>
            <a:r>
              <a:rPr lang="pt-BR">
                <a:solidFill>
                  <a:srgbClr val="5B20A2"/>
                </a:solidFill>
              </a:rPr>
              <a:t>Deje que esa renovación </a:t>
            </a:r>
          </a:p>
          <a:p>
            <a:pPr algn="ctr"/>
            <a:r>
              <a:rPr lang="pt-BR">
                <a:solidFill>
                  <a:srgbClr val="5B20A2"/>
                </a:solidFill>
              </a:rPr>
              <a:t>se opere en usted</a:t>
            </a:r>
          </a:p>
          <a:p>
            <a:pPr algn="ctr"/>
            <a:r>
              <a:rPr lang="pt-BR">
                <a:solidFill>
                  <a:srgbClr val="5B20A2"/>
                </a:solidFill>
              </a:rPr>
              <a:t>Perdone...</a:t>
            </a:r>
          </a:p>
          <a:p>
            <a:pPr algn="ctr"/>
            <a:r>
              <a:rPr lang="pt-BR">
                <a:solidFill>
                  <a:srgbClr val="5B20A2"/>
                </a:solidFill>
              </a:rPr>
              <a:t>Todo se transforma ahora</a:t>
            </a:r>
          </a:p>
          <a:p>
            <a:pPr algn="ctr"/>
            <a:r>
              <a:rPr lang="pt-BR">
                <a:solidFill>
                  <a:srgbClr val="5B20A2"/>
                </a:solidFill>
              </a:rPr>
              <a:t>en paz, amor y armonía...</a:t>
            </a:r>
          </a:p>
          <a:p>
            <a:pPr algn="ctr"/>
            <a:r>
              <a:rPr lang="pt-BR">
                <a:solidFill>
                  <a:srgbClr val="5B20A2"/>
                </a:solidFill>
              </a:rPr>
              <a:t>Ofrezca sus servicios a Dios.</a:t>
            </a:r>
          </a:p>
        </p:txBody>
      </p:sp>
    </p:spTree>
  </p:cSld>
  <p:clrMapOvr>
    <a:masterClrMapping/>
  </p:clrMapOvr>
  <p:transition spd="slow" advClick="0" advTm="28000">
    <p:split orient="vert"/>
    <p:sndAc>
      <p:stSnd loop="1">
        <p:snd r:embed="rId2" name="Meditação de Thai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2000"/>
                                  </p:stCondLst>
                                  <p:childTnLst>
                                    <p:set>
                                      <p:cBhvr>
                                        <p:cTn id="6" dur="1" fill="hold">
                                          <p:stCondLst>
                                            <p:cond delay="0"/>
                                          </p:stCondLst>
                                        </p:cTn>
                                        <p:tgtEl>
                                          <p:spTgt spid="18434"/>
                                        </p:tgtEl>
                                        <p:attrNameLst>
                                          <p:attrName>style.visibility</p:attrName>
                                        </p:attrNameLst>
                                      </p:cBhvr>
                                      <p:to>
                                        <p:strVal val="visible"/>
                                      </p:to>
                                    </p:set>
                                    <p:animEffect transition="in" filter="wipe(up)">
                                      <p:cBhvr>
                                        <p:cTn id="7" dur="500"/>
                                        <p:tgtEl>
                                          <p:spTgt spid="18434"/>
                                        </p:tgtEl>
                                      </p:cBhvr>
                                    </p:animEffect>
                                  </p:childTnLst>
                                </p:cTn>
                              </p:par>
                            </p:childTnLst>
                          </p:cTn>
                        </p:par>
                        <p:par>
                          <p:cTn id="8" fill="hold">
                            <p:stCondLst>
                              <p:cond delay="2500"/>
                            </p:stCondLst>
                            <p:childTnLst>
                              <p:par>
                                <p:cTn id="9" presetID="22" presetClass="entr" presetSubtype="1" fill="hold" grpId="0" nodeType="afterEffect">
                                  <p:stCondLst>
                                    <p:cond delay="15000"/>
                                  </p:stCondLst>
                                  <p:childTnLst>
                                    <p:set>
                                      <p:cBhvr>
                                        <p:cTn id="10" dur="1" fill="hold">
                                          <p:stCondLst>
                                            <p:cond delay="0"/>
                                          </p:stCondLst>
                                        </p:cTn>
                                        <p:tgtEl>
                                          <p:spTgt spid="18436"/>
                                        </p:tgtEl>
                                        <p:attrNameLst>
                                          <p:attrName>style.visibility</p:attrName>
                                        </p:attrNameLst>
                                      </p:cBhvr>
                                      <p:to>
                                        <p:strVal val="visible"/>
                                      </p:to>
                                    </p:set>
                                    <p:animEffect transition="in" filter="wipe(up)">
                                      <p:cBhvr>
                                        <p:cTn id="11" dur="500"/>
                                        <p:tgtEl>
                                          <p:spTgt spid="18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autoUpdateAnimBg="0"/>
      <p:bldP spid="18436"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483" name="Rectangle 3"/>
          <p:cNvSpPr>
            <a:spLocks noChangeArrowheads="1"/>
          </p:cNvSpPr>
          <p:nvPr/>
        </p:nvSpPr>
        <p:spPr bwMode="auto">
          <a:xfrm>
            <a:off x="2514600" y="4267200"/>
            <a:ext cx="4953000" cy="2057400"/>
          </a:xfrm>
          <a:prstGeom prst="rect">
            <a:avLst/>
          </a:prstGeom>
          <a:solidFill>
            <a:srgbClr val="CB93F5">
              <a:alpha val="50000"/>
            </a:srgbClr>
          </a:solidFill>
          <a:ln w="9525">
            <a:solidFill>
              <a:srgbClr val="9966FF"/>
            </a:solidFill>
            <a:miter lim="800000"/>
            <a:headEnd/>
            <a:tailEnd/>
          </a:ln>
          <a:effectLst/>
        </p:spPr>
        <p:txBody>
          <a:bodyPr wrap="none" anchor="ctr"/>
          <a:lstStyle/>
          <a:p>
            <a:pPr algn="ctr"/>
            <a:r>
              <a:rPr lang="pt-BR">
                <a:solidFill>
                  <a:srgbClr val="5B20A2"/>
                </a:solidFill>
              </a:rPr>
              <a:t>Sienta profundamente en usted</a:t>
            </a:r>
          </a:p>
          <a:p>
            <a:pPr algn="ctr"/>
            <a:r>
              <a:rPr lang="pt-BR">
                <a:solidFill>
                  <a:srgbClr val="5B20A2"/>
                </a:solidFill>
              </a:rPr>
              <a:t>esa transformación.</a:t>
            </a:r>
          </a:p>
          <a:p>
            <a:pPr algn="ctr"/>
            <a:r>
              <a:rPr lang="pt-BR">
                <a:solidFill>
                  <a:srgbClr val="5B20A2"/>
                </a:solidFill>
              </a:rPr>
              <a:t>Descanse...</a:t>
            </a:r>
          </a:p>
          <a:p>
            <a:pPr algn="ctr"/>
            <a:r>
              <a:rPr lang="pt-BR">
                <a:solidFill>
                  <a:srgbClr val="5B20A2"/>
                </a:solidFill>
              </a:rPr>
              <a:t>Pique en el libro y lea el mensaje. </a:t>
            </a:r>
          </a:p>
          <a:p>
            <a:pPr algn="ctr"/>
            <a:r>
              <a:rPr lang="pt-BR">
                <a:solidFill>
                  <a:srgbClr val="5B20A2"/>
                </a:solidFill>
              </a:rPr>
              <a:t>Medite sobre sus palabras...</a:t>
            </a:r>
          </a:p>
        </p:txBody>
      </p:sp>
      <p:sp>
        <p:nvSpPr>
          <p:cNvPr id="20484" name="Text Box 4">
            <a:hlinkClick r:id="rId3" action="ppaction://hlinksldjump"/>
          </p:cNvPr>
          <p:cNvSpPr txBox="1">
            <a:spLocks noChangeArrowheads="1"/>
          </p:cNvSpPr>
          <p:nvPr/>
        </p:nvSpPr>
        <p:spPr bwMode="auto">
          <a:xfrm>
            <a:off x="381000" y="6324600"/>
            <a:ext cx="2743200" cy="304800"/>
          </a:xfrm>
          <a:prstGeom prst="rect">
            <a:avLst/>
          </a:prstGeom>
          <a:noFill/>
          <a:ln w="9525">
            <a:noFill/>
            <a:miter lim="800000"/>
            <a:headEnd/>
            <a:tailEnd/>
          </a:ln>
          <a:effectLst/>
        </p:spPr>
        <p:txBody>
          <a:bodyPr>
            <a:spAutoFit/>
          </a:bodyPr>
          <a:lstStyle/>
          <a:p>
            <a:pPr>
              <a:spcBef>
                <a:spcPct val="50000"/>
              </a:spcBef>
            </a:pPr>
            <a:r>
              <a:rPr lang="pt-BR" sz="1400" b="1">
                <a:solidFill>
                  <a:srgbClr val="CC99FF"/>
                </a:solidFill>
              </a:rPr>
              <a:t>VOLVER AL PASILLO</a:t>
            </a:r>
          </a:p>
        </p:txBody>
      </p:sp>
      <p:sp>
        <p:nvSpPr>
          <p:cNvPr id="20485" name="Freeform 5">
            <a:hlinkClick r:id="rId4" action="ppaction://hlinksldjump"/>
          </p:cNvPr>
          <p:cNvSpPr>
            <a:spLocks/>
          </p:cNvSpPr>
          <p:nvPr/>
        </p:nvSpPr>
        <p:spPr bwMode="auto">
          <a:xfrm>
            <a:off x="914400" y="4114800"/>
            <a:ext cx="533400" cy="228600"/>
          </a:xfrm>
          <a:custGeom>
            <a:avLst/>
            <a:gdLst/>
            <a:ahLst/>
            <a:cxnLst>
              <a:cxn ang="0">
                <a:pos x="0" y="0"/>
              </a:cxn>
              <a:cxn ang="0">
                <a:pos x="288" y="0"/>
              </a:cxn>
              <a:cxn ang="0">
                <a:pos x="336" y="144"/>
              </a:cxn>
              <a:cxn ang="0">
                <a:pos x="48" y="144"/>
              </a:cxn>
              <a:cxn ang="0">
                <a:pos x="0" y="0"/>
              </a:cxn>
            </a:cxnLst>
            <a:rect l="0" t="0" r="r" b="b"/>
            <a:pathLst>
              <a:path w="336" h="144">
                <a:moveTo>
                  <a:pt x="0" y="0"/>
                </a:moveTo>
                <a:lnTo>
                  <a:pt x="288" y="0"/>
                </a:lnTo>
                <a:lnTo>
                  <a:pt x="336" y="144"/>
                </a:lnTo>
                <a:lnTo>
                  <a:pt x="48" y="144"/>
                </a:lnTo>
                <a:lnTo>
                  <a:pt x="0" y="0"/>
                </a:lnTo>
                <a:close/>
              </a:path>
            </a:pathLst>
          </a:custGeom>
          <a:noFill/>
          <a:ln w="9525">
            <a:noFill/>
            <a:round/>
            <a:headEnd/>
            <a:tailEnd/>
          </a:ln>
          <a:effectLst/>
        </p:spPr>
        <p:txBody>
          <a:bodyPr wrap="none" anchor="ctr"/>
          <a:lstStyle/>
          <a:p>
            <a:endParaRPr lang="es-ES"/>
          </a:p>
        </p:txBody>
      </p:sp>
      <p:sp>
        <p:nvSpPr>
          <p:cNvPr id="20486" name="Rectangle 6"/>
          <p:cNvSpPr>
            <a:spLocks noChangeArrowheads="1"/>
          </p:cNvSpPr>
          <p:nvPr/>
        </p:nvSpPr>
        <p:spPr bwMode="auto">
          <a:xfrm>
            <a:off x="1676400" y="304800"/>
            <a:ext cx="6400800" cy="2362200"/>
          </a:xfrm>
          <a:prstGeom prst="rect">
            <a:avLst/>
          </a:prstGeom>
          <a:solidFill>
            <a:srgbClr val="DCB6F8">
              <a:alpha val="50000"/>
            </a:srgbClr>
          </a:solidFill>
          <a:ln w="9525">
            <a:solidFill>
              <a:srgbClr val="9966FF"/>
            </a:solidFill>
            <a:miter lim="800000"/>
            <a:headEnd/>
            <a:tailEnd/>
          </a:ln>
          <a:effectLst/>
        </p:spPr>
        <p:txBody>
          <a:bodyPr wrap="none" anchor="ctr"/>
          <a:lstStyle/>
          <a:p>
            <a:pPr algn="ctr"/>
            <a:endParaRPr lang="pt-BR">
              <a:solidFill>
                <a:srgbClr val="6500CA"/>
              </a:solidFill>
            </a:endParaRPr>
          </a:p>
          <a:p>
            <a:pPr algn="ctr"/>
            <a:r>
              <a:rPr lang="pt-BR">
                <a:solidFill>
                  <a:srgbClr val="6500CA"/>
                </a:solidFill>
              </a:rPr>
              <a:t>Todo en la vida está en completo orden.</a:t>
            </a:r>
          </a:p>
          <a:p>
            <a:pPr algn="ctr"/>
            <a:r>
              <a:rPr lang="pt-BR">
                <a:solidFill>
                  <a:srgbClr val="6500CA"/>
                </a:solidFill>
              </a:rPr>
              <a:t>Todo se organiza en nuevos rumbos de</a:t>
            </a:r>
          </a:p>
          <a:p>
            <a:pPr algn="ctr"/>
            <a:r>
              <a:rPr lang="pt-BR">
                <a:solidFill>
                  <a:srgbClr val="6500CA"/>
                </a:solidFill>
              </a:rPr>
              <a:t>bendita transformación para el bien.</a:t>
            </a:r>
          </a:p>
          <a:p>
            <a:pPr algn="ctr"/>
            <a:r>
              <a:rPr lang="pt-BR">
                <a:solidFill>
                  <a:srgbClr val="6500CA"/>
                </a:solidFill>
              </a:rPr>
              <a:t>Los errores son curados. Hay una nueva vida!</a:t>
            </a:r>
          </a:p>
          <a:p>
            <a:pPr algn="ctr"/>
            <a:r>
              <a:rPr lang="pt-BR">
                <a:solidFill>
                  <a:srgbClr val="6500CA"/>
                </a:solidFill>
              </a:rPr>
              <a:t>Todo está en Paz</a:t>
            </a:r>
          </a:p>
        </p:txBody>
      </p:sp>
    </p:spTree>
  </p:cSld>
  <p:clrMapOvr>
    <a:masterClrMapping/>
  </p:clrMapOvr>
  <p:transition spd="slow" advClick="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2000"/>
                                  </p:stCondLst>
                                  <p:childTnLst>
                                    <p:set>
                                      <p:cBhvr>
                                        <p:cTn id="6" dur="1" fill="hold">
                                          <p:stCondLst>
                                            <p:cond delay="0"/>
                                          </p:stCondLst>
                                        </p:cTn>
                                        <p:tgtEl>
                                          <p:spTgt spid="20486"/>
                                        </p:tgtEl>
                                        <p:attrNameLst>
                                          <p:attrName>style.visibility</p:attrName>
                                        </p:attrNameLst>
                                      </p:cBhvr>
                                      <p:to>
                                        <p:strVal val="visible"/>
                                      </p:to>
                                    </p:set>
                                    <p:animEffect transition="in" filter="wipe(up)">
                                      <p:cBhvr>
                                        <p:cTn id="7" dur="500"/>
                                        <p:tgtEl>
                                          <p:spTgt spid="20486"/>
                                        </p:tgtEl>
                                      </p:cBhvr>
                                    </p:animEffect>
                                  </p:childTnLst>
                                </p:cTn>
                              </p:par>
                            </p:childTnLst>
                          </p:cTn>
                        </p:par>
                        <p:par>
                          <p:cTn id="8" fill="hold">
                            <p:stCondLst>
                              <p:cond delay="2500"/>
                            </p:stCondLst>
                            <p:childTnLst>
                              <p:par>
                                <p:cTn id="9" presetID="22" presetClass="entr" presetSubtype="1" fill="hold" grpId="0" nodeType="afterEffect">
                                  <p:stCondLst>
                                    <p:cond delay="9000"/>
                                  </p:stCondLst>
                                  <p:childTnLst>
                                    <p:set>
                                      <p:cBhvr>
                                        <p:cTn id="10" dur="1" fill="hold">
                                          <p:stCondLst>
                                            <p:cond delay="0"/>
                                          </p:stCondLst>
                                        </p:cTn>
                                        <p:tgtEl>
                                          <p:spTgt spid="20483"/>
                                        </p:tgtEl>
                                        <p:attrNameLst>
                                          <p:attrName>style.visibility</p:attrName>
                                        </p:attrNameLst>
                                      </p:cBhvr>
                                      <p:to>
                                        <p:strVal val="visible"/>
                                      </p:to>
                                    </p:set>
                                    <p:animEffect transition="in" filter="wipe(up)">
                                      <p:cBhvr>
                                        <p:cTn id="11" dur="500"/>
                                        <p:tgtEl>
                                          <p:spTgt spid="20483"/>
                                        </p:tgtEl>
                                      </p:cBhvr>
                                    </p:animEffect>
                                  </p:childTnLst>
                                </p:cTn>
                              </p:par>
                            </p:childTnLst>
                          </p:cTn>
                        </p:par>
                        <p:par>
                          <p:cTn id="12" fill="hold">
                            <p:stCondLst>
                              <p:cond delay="12000"/>
                            </p:stCondLst>
                            <p:childTnLst>
                              <p:par>
                                <p:cTn id="13" presetID="22" presetClass="entr" presetSubtype="8" fill="hold" grpId="0" nodeType="afterEffect">
                                  <p:stCondLst>
                                    <p:cond delay="2000"/>
                                  </p:stCondLst>
                                  <p:childTnLst>
                                    <p:set>
                                      <p:cBhvr>
                                        <p:cTn id="14" dur="1" fill="hold">
                                          <p:stCondLst>
                                            <p:cond delay="0"/>
                                          </p:stCondLst>
                                        </p:cTn>
                                        <p:tgtEl>
                                          <p:spTgt spid="20484"/>
                                        </p:tgtEl>
                                        <p:attrNameLst>
                                          <p:attrName>style.visibility</p:attrName>
                                        </p:attrNameLst>
                                      </p:cBhvr>
                                      <p:to>
                                        <p:strVal val="visible"/>
                                      </p:to>
                                    </p:set>
                                    <p:animEffect transition="in" filter="wipe(left)">
                                      <p:cBhvr>
                                        <p:cTn id="15" dur="500"/>
                                        <p:tgtEl>
                                          <p:spTgt spid="204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animBg="1" autoUpdateAnimBg="0"/>
      <p:bldP spid="20484" grpId="0" autoUpdateAnimBg="0"/>
      <p:bldP spid="20486"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6867" name="Text Box 3">
            <a:hlinkClick r:id="rId3" action="ppaction://hlinksldjump"/>
          </p:cNvPr>
          <p:cNvSpPr txBox="1">
            <a:spLocks noChangeArrowheads="1"/>
          </p:cNvSpPr>
          <p:nvPr/>
        </p:nvSpPr>
        <p:spPr bwMode="auto">
          <a:xfrm>
            <a:off x="381000" y="6324600"/>
            <a:ext cx="2743200" cy="304800"/>
          </a:xfrm>
          <a:prstGeom prst="rect">
            <a:avLst/>
          </a:prstGeom>
          <a:noFill/>
          <a:ln w="9525">
            <a:noFill/>
            <a:miter lim="800000"/>
            <a:headEnd/>
            <a:tailEnd/>
          </a:ln>
          <a:effectLst/>
        </p:spPr>
        <p:txBody>
          <a:bodyPr>
            <a:spAutoFit/>
          </a:bodyPr>
          <a:lstStyle/>
          <a:p>
            <a:pPr>
              <a:spcBef>
                <a:spcPct val="50000"/>
              </a:spcBef>
            </a:pPr>
            <a:r>
              <a:rPr lang="pt-BR" sz="1400" b="1">
                <a:solidFill>
                  <a:srgbClr val="CC99FF"/>
                </a:solidFill>
              </a:rPr>
              <a:t>VOLVER AL PASILLO</a:t>
            </a:r>
          </a:p>
        </p:txBody>
      </p:sp>
      <p:sp>
        <p:nvSpPr>
          <p:cNvPr id="36868" name="Freeform 4">
            <a:hlinkClick r:id="rId4" action="ppaction://hlinksldjump"/>
          </p:cNvPr>
          <p:cNvSpPr>
            <a:spLocks/>
          </p:cNvSpPr>
          <p:nvPr/>
        </p:nvSpPr>
        <p:spPr bwMode="auto">
          <a:xfrm>
            <a:off x="914400" y="4114800"/>
            <a:ext cx="533400" cy="228600"/>
          </a:xfrm>
          <a:custGeom>
            <a:avLst/>
            <a:gdLst/>
            <a:ahLst/>
            <a:cxnLst>
              <a:cxn ang="0">
                <a:pos x="0" y="0"/>
              </a:cxn>
              <a:cxn ang="0">
                <a:pos x="288" y="0"/>
              </a:cxn>
              <a:cxn ang="0">
                <a:pos x="336" y="144"/>
              </a:cxn>
              <a:cxn ang="0">
                <a:pos x="48" y="144"/>
              </a:cxn>
              <a:cxn ang="0">
                <a:pos x="0" y="0"/>
              </a:cxn>
            </a:cxnLst>
            <a:rect l="0" t="0" r="r" b="b"/>
            <a:pathLst>
              <a:path w="336" h="144">
                <a:moveTo>
                  <a:pt x="0" y="0"/>
                </a:moveTo>
                <a:lnTo>
                  <a:pt x="288" y="0"/>
                </a:lnTo>
                <a:lnTo>
                  <a:pt x="336" y="144"/>
                </a:lnTo>
                <a:lnTo>
                  <a:pt x="48" y="144"/>
                </a:lnTo>
                <a:lnTo>
                  <a:pt x="0" y="0"/>
                </a:lnTo>
                <a:close/>
              </a:path>
            </a:pathLst>
          </a:custGeom>
          <a:noFill/>
          <a:ln w="9525">
            <a:noFill/>
            <a:round/>
            <a:headEnd/>
            <a:tailEnd/>
          </a:ln>
          <a:effectLst/>
        </p:spPr>
        <p:txBody>
          <a:bodyPr wrap="none" anchor="ctr"/>
          <a:lstStyle/>
          <a:p>
            <a:endParaRPr lang="es-ES"/>
          </a:p>
        </p:txBody>
      </p:sp>
    </p:spTree>
  </p:cSld>
  <p:clrMapOvr>
    <a:masterClrMapping/>
  </p:clrMapOvr>
  <p:transition spd="slow" advClick="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1506" name="Text Box 2">
            <a:hlinkClick r:id="rId3" action="ppaction://hlinksldjump"/>
          </p:cNvPr>
          <p:cNvSpPr txBox="1">
            <a:spLocks noChangeArrowheads="1"/>
          </p:cNvSpPr>
          <p:nvPr/>
        </p:nvSpPr>
        <p:spPr bwMode="auto">
          <a:xfrm>
            <a:off x="7315200" y="6172200"/>
            <a:ext cx="1295400" cy="274638"/>
          </a:xfrm>
          <a:prstGeom prst="rect">
            <a:avLst/>
          </a:prstGeom>
          <a:noFill/>
          <a:ln w="9525">
            <a:noFill/>
            <a:miter lim="800000"/>
            <a:headEnd/>
            <a:tailEnd/>
          </a:ln>
          <a:effectLst/>
        </p:spPr>
        <p:txBody>
          <a:bodyPr>
            <a:spAutoFit/>
          </a:bodyPr>
          <a:lstStyle/>
          <a:p>
            <a:pPr algn="ctr">
              <a:spcBef>
                <a:spcPct val="50000"/>
              </a:spcBef>
            </a:pPr>
            <a:r>
              <a:rPr lang="pt-BR" sz="1200" b="1">
                <a:solidFill>
                  <a:schemeClr val="bg2"/>
                </a:solidFill>
              </a:rPr>
              <a:t>VOLVER</a:t>
            </a:r>
            <a:endParaRPr lang="pt-BR"/>
          </a:p>
        </p:txBody>
      </p:sp>
      <p:sp>
        <p:nvSpPr>
          <p:cNvPr id="21507" name="Text Box 3"/>
          <p:cNvSpPr txBox="1">
            <a:spLocks noChangeArrowheads="1"/>
          </p:cNvSpPr>
          <p:nvPr/>
        </p:nvSpPr>
        <p:spPr bwMode="auto">
          <a:xfrm>
            <a:off x="457200" y="4419600"/>
            <a:ext cx="3581400" cy="1603375"/>
          </a:xfrm>
          <a:prstGeom prst="rect">
            <a:avLst/>
          </a:prstGeom>
          <a:noFill/>
          <a:ln w="9525">
            <a:noFill/>
            <a:miter lim="800000"/>
            <a:headEnd/>
            <a:tailEnd/>
          </a:ln>
          <a:effectLst/>
        </p:spPr>
        <p:txBody>
          <a:bodyPr>
            <a:spAutoFit/>
          </a:bodyPr>
          <a:lstStyle/>
          <a:p>
            <a:pPr algn="ctr">
              <a:spcBef>
                <a:spcPct val="50000"/>
              </a:spcBef>
            </a:pPr>
            <a:r>
              <a:rPr lang="pt-BR" sz="1800" i="1">
                <a:solidFill>
                  <a:srgbClr val="5F5F5F"/>
                </a:solidFill>
              </a:rPr>
              <a:t>“Sólo la voluntad es suficientemente fuerte para mantener la armonía del espíritu.” </a:t>
            </a:r>
          </a:p>
          <a:p>
            <a:pPr algn="ctr">
              <a:spcBef>
                <a:spcPct val="50000"/>
              </a:spcBef>
            </a:pPr>
            <a:r>
              <a:rPr lang="pt-BR" sz="1800" i="1">
                <a:solidFill>
                  <a:srgbClr val="5F5F5F"/>
                </a:solidFill>
              </a:rPr>
              <a:t> (F.C. Xavier)</a:t>
            </a:r>
            <a:endParaRPr lang="pt-BR" sz="1800" i="1"/>
          </a:p>
        </p:txBody>
      </p:sp>
      <p:sp>
        <p:nvSpPr>
          <p:cNvPr id="21509" name="Text Box 5"/>
          <p:cNvSpPr txBox="1">
            <a:spLocks noChangeArrowheads="1"/>
          </p:cNvSpPr>
          <p:nvPr/>
        </p:nvSpPr>
        <p:spPr bwMode="auto">
          <a:xfrm>
            <a:off x="838200" y="762000"/>
            <a:ext cx="3276600" cy="915988"/>
          </a:xfrm>
          <a:prstGeom prst="rect">
            <a:avLst/>
          </a:prstGeom>
          <a:noFill/>
          <a:ln w="9525">
            <a:noFill/>
            <a:miter lim="800000"/>
            <a:headEnd/>
            <a:tailEnd/>
          </a:ln>
          <a:effectLst/>
        </p:spPr>
        <p:txBody>
          <a:bodyPr>
            <a:spAutoFit/>
          </a:bodyPr>
          <a:lstStyle/>
          <a:p>
            <a:pPr algn="ctr">
              <a:spcBef>
                <a:spcPct val="50000"/>
              </a:spcBef>
            </a:pPr>
            <a:r>
              <a:rPr lang="pt-BR" sz="1800" i="1">
                <a:solidFill>
                  <a:srgbClr val="5F5F5F"/>
                </a:solidFill>
              </a:rPr>
              <a:t>Jesús le dice: Si tú puedes creer... Todo es posible al que cree” (Mat 12:50)</a:t>
            </a:r>
            <a:endParaRPr lang="pt-BR" sz="1800" i="1">
              <a:solidFill>
                <a:srgbClr val="4C485C"/>
              </a:solidFill>
            </a:endParaRPr>
          </a:p>
        </p:txBody>
      </p:sp>
      <p:sp>
        <p:nvSpPr>
          <p:cNvPr id="21510" name="Text Box 6"/>
          <p:cNvSpPr txBox="1">
            <a:spLocks noChangeArrowheads="1"/>
          </p:cNvSpPr>
          <p:nvPr/>
        </p:nvSpPr>
        <p:spPr bwMode="auto">
          <a:xfrm>
            <a:off x="5257800" y="914400"/>
            <a:ext cx="3124200" cy="1190625"/>
          </a:xfrm>
          <a:prstGeom prst="rect">
            <a:avLst/>
          </a:prstGeom>
          <a:noFill/>
          <a:ln w="9525">
            <a:noFill/>
            <a:miter lim="800000"/>
            <a:headEnd/>
            <a:tailEnd/>
          </a:ln>
          <a:effectLst/>
        </p:spPr>
        <p:txBody>
          <a:bodyPr>
            <a:spAutoFit/>
          </a:bodyPr>
          <a:lstStyle/>
          <a:p>
            <a:pPr algn="ctr">
              <a:spcBef>
                <a:spcPct val="50000"/>
              </a:spcBef>
            </a:pPr>
            <a:r>
              <a:rPr lang="pt-BR" sz="1800" i="1">
                <a:solidFill>
                  <a:srgbClr val="5F5F5F"/>
                </a:solidFill>
              </a:rPr>
              <a:t>Sin fe no es posible la felicidad ni la paz, ni en este mundo ni en otros.”       (Bhagavad Gita  -  IV: 40)</a:t>
            </a:r>
          </a:p>
        </p:txBody>
      </p:sp>
      <p:sp>
        <p:nvSpPr>
          <p:cNvPr id="21511" name="Text Box 7"/>
          <p:cNvSpPr txBox="1">
            <a:spLocks noChangeArrowheads="1"/>
          </p:cNvSpPr>
          <p:nvPr/>
        </p:nvSpPr>
        <p:spPr bwMode="auto">
          <a:xfrm>
            <a:off x="5257800" y="2590800"/>
            <a:ext cx="3200400" cy="1190625"/>
          </a:xfrm>
          <a:prstGeom prst="rect">
            <a:avLst/>
          </a:prstGeom>
          <a:noFill/>
          <a:ln w="9525">
            <a:noFill/>
            <a:miter lim="800000"/>
            <a:headEnd/>
            <a:tailEnd/>
          </a:ln>
          <a:effectLst/>
        </p:spPr>
        <p:txBody>
          <a:bodyPr>
            <a:spAutoFit/>
          </a:bodyPr>
          <a:lstStyle/>
          <a:p>
            <a:pPr algn="ctr">
              <a:spcBef>
                <a:spcPct val="50000"/>
              </a:spcBef>
            </a:pPr>
            <a:r>
              <a:rPr lang="pt-BR" sz="1800" i="1">
                <a:solidFill>
                  <a:srgbClr val="696969"/>
                </a:solidFill>
              </a:rPr>
              <a:t>“Si es posible y en cuanto esté de vuestra parte, tened paz con todos.”       (Rm 12: 18)</a:t>
            </a:r>
          </a:p>
        </p:txBody>
      </p:sp>
      <p:sp>
        <p:nvSpPr>
          <p:cNvPr id="21514" name="Text Box 10"/>
          <p:cNvSpPr txBox="1">
            <a:spLocks noChangeArrowheads="1"/>
          </p:cNvSpPr>
          <p:nvPr/>
        </p:nvSpPr>
        <p:spPr bwMode="auto">
          <a:xfrm>
            <a:off x="533400" y="2133600"/>
            <a:ext cx="3505200" cy="1739900"/>
          </a:xfrm>
          <a:prstGeom prst="rect">
            <a:avLst/>
          </a:prstGeom>
          <a:noFill/>
          <a:ln w="9525">
            <a:noFill/>
            <a:miter lim="800000"/>
            <a:headEnd/>
            <a:tailEnd/>
          </a:ln>
          <a:effectLst/>
        </p:spPr>
        <p:txBody>
          <a:bodyPr>
            <a:spAutoFit/>
          </a:bodyPr>
          <a:lstStyle/>
          <a:p>
            <a:pPr algn="ctr">
              <a:spcBef>
                <a:spcPct val="50000"/>
              </a:spcBef>
            </a:pPr>
            <a:r>
              <a:rPr lang="pt-BR" sz="1800" i="1">
                <a:solidFill>
                  <a:srgbClr val="696969"/>
                </a:solidFill>
              </a:rPr>
              <a:t>“Pedid y se os dará, buscad y  encontrareis; llamad y se os abrirá. Porque el que pide recibe, el que busca encuentra y al que llama se le abre.”                             (Mat 7: 7, 8)</a:t>
            </a:r>
          </a:p>
        </p:txBody>
      </p:sp>
      <p:sp>
        <p:nvSpPr>
          <p:cNvPr id="21515" name="Text Box 11"/>
          <p:cNvSpPr txBox="1">
            <a:spLocks noChangeArrowheads="1"/>
          </p:cNvSpPr>
          <p:nvPr/>
        </p:nvSpPr>
        <p:spPr bwMode="auto">
          <a:xfrm>
            <a:off x="5181600" y="4343400"/>
            <a:ext cx="3352800" cy="1603375"/>
          </a:xfrm>
          <a:prstGeom prst="rect">
            <a:avLst/>
          </a:prstGeom>
          <a:noFill/>
          <a:ln w="9525">
            <a:noFill/>
            <a:miter lim="800000"/>
            <a:headEnd/>
            <a:tailEnd/>
          </a:ln>
          <a:effectLst/>
        </p:spPr>
        <p:txBody>
          <a:bodyPr>
            <a:spAutoFit/>
          </a:bodyPr>
          <a:lstStyle/>
          <a:p>
            <a:pPr algn="ctr">
              <a:spcBef>
                <a:spcPct val="50000"/>
              </a:spcBef>
            </a:pPr>
            <a:r>
              <a:rPr lang="pt-BR" sz="1800" i="1">
                <a:solidFill>
                  <a:srgbClr val="696969"/>
                </a:solidFill>
              </a:rPr>
              <a:t>“Si perdonáis a los hombres sus ofensas, también vuestro Padre celestial  os perdonará a vosotros.” </a:t>
            </a:r>
          </a:p>
          <a:p>
            <a:pPr algn="ctr">
              <a:spcBef>
                <a:spcPct val="50000"/>
              </a:spcBef>
            </a:pPr>
            <a:r>
              <a:rPr lang="pt-BR" sz="1800" i="1">
                <a:solidFill>
                  <a:srgbClr val="696969"/>
                </a:solidFill>
              </a:rPr>
              <a:t>          (Mt 6: 14)</a:t>
            </a:r>
          </a:p>
        </p:txBody>
      </p:sp>
    </p:spTree>
  </p:cSld>
  <p:clrMapOvr>
    <a:masterClrMapping/>
  </p:clrMapOvr>
  <p:transition spd="slow" advClick="0">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2530" name="Text Box 2">
            <a:hlinkClick r:id="rId3" action="ppaction://hlinksldjump"/>
          </p:cNvPr>
          <p:cNvSpPr txBox="1">
            <a:spLocks noChangeArrowheads="1"/>
          </p:cNvSpPr>
          <p:nvPr/>
        </p:nvSpPr>
        <p:spPr bwMode="auto">
          <a:xfrm>
            <a:off x="7010400" y="6096000"/>
            <a:ext cx="1600200" cy="304800"/>
          </a:xfrm>
          <a:prstGeom prst="rect">
            <a:avLst/>
          </a:prstGeom>
          <a:noFill/>
          <a:ln w="9525">
            <a:noFill/>
            <a:miter lim="800000"/>
            <a:headEnd/>
            <a:tailEnd/>
          </a:ln>
          <a:effectLst/>
        </p:spPr>
        <p:txBody>
          <a:bodyPr>
            <a:spAutoFit/>
          </a:bodyPr>
          <a:lstStyle/>
          <a:p>
            <a:pPr algn="ctr">
              <a:spcBef>
                <a:spcPct val="50000"/>
              </a:spcBef>
            </a:pPr>
            <a:r>
              <a:rPr lang="pt-BR" sz="1400" b="1">
                <a:solidFill>
                  <a:schemeClr val="bg2"/>
                </a:solidFill>
              </a:rPr>
              <a:t>VOLVER</a:t>
            </a:r>
          </a:p>
        </p:txBody>
      </p:sp>
      <p:sp>
        <p:nvSpPr>
          <p:cNvPr id="22532" name="Text Box 4"/>
          <p:cNvSpPr txBox="1">
            <a:spLocks noChangeArrowheads="1"/>
          </p:cNvSpPr>
          <p:nvPr/>
        </p:nvSpPr>
        <p:spPr bwMode="auto">
          <a:xfrm>
            <a:off x="5029200" y="3200400"/>
            <a:ext cx="3886200" cy="2014538"/>
          </a:xfrm>
          <a:prstGeom prst="rect">
            <a:avLst/>
          </a:prstGeom>
          <a:noFill/>
          <a:ln w="9525">
            <a:noFill/>
            <a:miter lim="800000"/>
            <a:headEnd/>
            <a:tailEnd/>
          </a:ln>
          <a:effectLst/>
        </p:spPr>
        <p:txBody>
          <a:bodyPr>
            <a:spAutoFit/>
          </a:bodyPr>
          <a:lstStyle/>
          <a:p>
            <a:pPr>
              <a:spcBef>
                <a:spcPct val="50000"/>
              </a:spcBef>
            </a:pPr>
            <a:r>
              <a:rPr lang="pt-BR" sz="1800" i="1">
                <a:solidFill>
                  <a:srgbClr val="696969"/>
                </a:solidFill>
              </a:rPr>
              <a:t>“... El hombre perfecto no tiene deseos dentro ni tiene exigencias de fuera. Es generoso en darse y sincero en hablar, suave en la enseñanza. Actúa con serenidad, por eso es insobornable.”             (Tao Te King : 8)</a:t>
            </a:r>
          </a:p>
        </p:txBody>
      </p:sp>
      <p:sp>
        <p:nvSpPr>
          <p:cNvPr id="22533" name="Text Box 5"/>
          <p:cNvSpPr txBox="1">
            <a:spLocks noChangeArrowheads="1"/>
          </p:cNvSpPr>
          <p:nvPr/>
        </p:nvSpPr>
        <p:spPr bwMode="auto">
          <a:xfrm>
            <a:off x="609600" y="685800"/>
            <a:ext cx="3352800" cy="2014538"/>
          </a:xfrm>
          <a:prstGeom prst="rect">
            <a:avLst/>
          </a:prstGeom>
          <a:noFill/>
          <a:ln w="9525">
            <a:noFill/>
            <a:miter lim="800000"/>
            <a:headEnd/>
            <a:tailEnd/>
          </a:ln>
          <a:effectLst/>
        </p:spPr>
        <p:txBody>
          <a:bodyPr>
            <a:spAutoFit/>
          </a:bodyPr>
          <a:lstStyle/>
          <a:p>
            <a:pPr>
              <a:spcBef>
                <a:spcPct val="50000"/>
              </a:spcBef>
            </a:pPr>
            <a:r>
              <a:rPr lang="pt-BR" sz="1800" i="1">
                <a:solidFill>
                  <a:srgbClr val="5F5F5F"/>
                </a:solidFill>
              </a:rPr>
              <a:t>“La Sabiduría que viene de lo alto es en primer lugar pura, después pacífica, moderada, llena de misericordia y de buenos frutos, sin parcialidad y sin hipocresía.”      (Santiago - 3: 17)</a:t>
            </a:r>
            <a:endParaRPr lang="pt-BR"/>
          </a:p>
        </p:txBody>
      </p:sp>
      <p:sp>
        <p:nvSpPr>
          <p:cNvPr id="22534" name="Text Box 6"/>
          <p:cNvSpPr txBox="1">
            <a:spLocks noChangeArrowheads="1"/>
          </p:cNvSpPr>
          <p:nvPr/>
        </p:nvSpPr>
        <p:spPr bwMode="auto">
          <a:xfrm>
            <a:off x="609600" y="2895600"/>
            <a:ext cx="3200400" cy="2838450"/>
          </a:xfrm>
          <a:prstGeom prst="rect">
            <a:avLst/>
          </a:prstGeom>
          <a:noFill/>
          <a:ln w="9525">
            <a:noFill/>
            <a:miter lim="800000"/>
            <a:headEnd/>
            <a:tailEnd/>
          </a:ln>
          <a:effectLst/>
        </p:spPr>
        <p:txBody>
          <a:bodyPr>
            <a:spAutoFit/>
          </a:bodyPr>
          <a:lstStyle/>
          <a:p>
            <a:pPr>
              <a:spcBef>
                <a:spcPct val="50000"/>
              </a:spcBef>
            </a:pPr>
            <a:r>
              <a:rPr lang="pt-BR" sz="1800" i="1">
                <a:solidFill>
                  <a:srgbClr val="5F5F5F"/>
                </a:solidFill>
              </a:rPr>
              <a:t>“Dios es amor pero es también inteligencia infinita y, a menos que esas dos cualidades estén en equilibrio en nuestras vidas, no tendremos sabiduría, pues la sabiduría es la combinación perfecta de inteligencia y amor.”                          (Emmet Fox )</a:t>
            </a:r>
            <a:endParaRPr lang="pt-BR" sz="1800" i="1">
              <a:solidFill>
                <a:srgbClr val="4C485C"/>
              </a:solidFill>
            </a:endParaRPr>
          </a:p>
        </p:txBody>
      </p:sp>
      <p:sp>
        <p:nvSpPr>
          <p:cNvPr id="22535" name="Text Box 7"/>
          <p:cNvSpPr txBox="1">
            <a:spLocks noChangeArrowheads="1"/>
          </p:cNvSpPr>
          <p:nvPr/>
        </p:nvSpPr>
        <p:spPr bwMode="auto">
          <a:xfrm>
            <a:off x="4953000" y="685800"/>
            <a:ext cx="3733800" cy="1555750"/>
          </a:xfrm>
          <a:prstGeom prst="rect">
            <a:avLst/>
          </a:prstGeom>
          <a:noFill/>
          <a:ln w="9525">
            <a:noFill/>
            <a:miter lim="800000"/>
            <a:headEnd/>
            <a:tailEnd/>
          </a:ln>
          <a:effectLst/>
        </p:spPr>
        <p:txBody>
          <a:bodyPr>
            <a:spAutoFit/>
          </a:bodyPr>
          <a:lstStyle/>
          <a:p>
            <a:pPr>
              <a:spcBef>
                <a:spcPct val="50000"/>
              </a:spcBef>
            </a:pPr>
            <a:r>
              <a:rPr lang="pt-BR">
                <a:solidFill>
                  <a:srgbClr val="5F5F5F"/>
                </a:solidFill>
              </a:rPr>
              <a:t>“</a:t>
            </a:r>
            <a:r>
              <a:rPr lang="pt-BR" sz="1800" i="1">
                <a:solidFill>
                  <a:srgbClr val="5F5F5F"/>
                </a:solidFill>
              </a:rPr>
              <a:t>Sé humilde si quieres adquirir la sabiduría.                                                       Sé más humilde aún si tuvieras que enseñar la Sabiduría”                (H.P. Blavatsky)</a:t>
            </a:r>
            <a:r>
              <a:rPr lang="pt-BR" sz="1800" i="1"/>
              <a:t> </a:t>
            </a:r>
            <a:endParaRPr lang="pt-BR"/>
          </a:p>
        </p:txBody>
      </p:sp>
    </p:spTree>
  </p:cSld>
  <p:clrMapOvr>
    <a:masterClrMapping/>
  </p:clrMapOvr>
  <p:transition spd="slow" advClick="0">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3554" name="Text Box 2">
            <a:hlinkClick r:id="rId3" action="ppaction://hlinksldjump"/>
          </p:cNvPr>
          <p:cNvSpPr txBox="1">
            <a:spLocks noChangeArrowheads="1"/>
          </p:cNvSpPr>
          <p:nvPr/>
        </p:nvSpPr>
        <p:spPr bwMode="auto">
          <a:xfrm>
            <a:off x="6705600" y="5943600"/>
            <a:ext cx="1600200" cy="274638"/>
          </a:xfrm>
          <a:prstGeom prst="rect">
            <a:avLst/>
          </a:prstGeom>
          <a:noFill/>
          <a:ln w="9525">
            <a:noFill/>
            <a:miter lim="800000"/>
            <a:headEnd/>
            <a:tailEnd/>
          </a:ln>
          <a:effectLst/>
        </p:spPr>
        <p:txBody>
          <a:bodyPr>
            <a:spAutoFit/>
          </a:bodyPr>
          <a:lstStyle/>
          <a:p>
            <a:pPr algn="ctr">
              <a:spcBef>
                <a:spcPct val="50000"/>
              </a:spcBef>
            </a:pPr>
            <a:r>
              <a:rPr lang="pt-BR" sz="1200" b="1">
                <a:solidFill>
                  <a:schemeClr val="bg2"/>
                </a:solidFill>
              </a:rPr>
              <a:t>VOLVER</a:t>
            </a:r>
            <a:endParaRPr lang="pt-BR" sz="1200" b="1"/>
          </a:p>
        </p:txBody>
      </p:sp>
      <p:sp>
        <p:nvSpPr>
          <p:cNvPr id="23555" name="Text Box 3"/>
          <p:cNvSpPr txBox="1">
            <a:spLocks noChangeArrowheads="1"/>
          </p:cNvSpPr>
          <p:nvPr/>
        </p:nvSpPr>
        <p:spPr bwMode="auto">
          <a:xfrm>
            <a:off x="609600" y="685800"/>
            <a:ext cx="3733800" cy="1328738"/>
          </a:xfrm>
          <a:prstGeom prst="rect">
            <a:avLst/>
          </a:prstGeom>
          <a:noFill/>
          <a:ln w="9525">
            <a:noFill/>
            <a:miter lim="800000"/>
            <a:headEnd/>
            <a:tailEnd/>
          </a:ln>
          <a:effectLst/>
        </p:spPr>
        <p:txBody>
          <a:bodyPr>
            <a:spAutoFit/>
          </a:bodyPr>
          <a:lstStyle/>
          <a:p>
            <a:pPr>
              <a:spcBef>
                <a:spcPct val="50000"/>
              </a:spcBef>
            </a:pPr>
            <a:r>
              <a:rPr lang="pt-BR" sz="1800" i="1">
                <a:solidFill>
                  <a:srgbClr val="5F5F5F"/>
                </a:solidFill>
              </a:rPr>
              <a:t>“Toda la ley se resume en una palabra, en ésta: Amarás a tu prójimo como a ti misimo.”                                   </a:t>
            </a:r>
          </a:p>
          <a:p>
            <a:pPr algn="ctr">
              <a:spcBef>
                <a:spcPct val="50000"/>
              </a:spcBef>
            </a:pPr>
            <a:r>
              <a:rPr lang="pt-BR" sz="1800" i="1">
                <a:solidFill>
                  <a:srgbClr val="5F5F5F"/>
                </a:solidFill>
              </a:rPr>
              <a:t>( Gál 5: 14)</a:t>
            </a:r>
            <a:endParaRPr lang="pt-BR" sz="1800" i="1"/>
          </a:p>
        </p:txBody>
      </p:sp>
      <p:sp>
        <p:nvSpPr>
          <p:cNvPr id="23556" name="Text Box 4"/>
          <p:cNvSpPr txBox="1">
            <a:spLocks noChangeArrowheads="1"/>
          </p:cNvSpPr>
          <p:nvPr/>
        </p:nvSpPr>
        <p:spPr bwMode="auto">
          <a:xfrm>
            <a:off x="609600" y="2667000"/>
            <a:ext cx="3581400" cy="2701925"/>
          </a:xfrm>
          <a:prstGeom prst="rect">
            <a:avLst/>
          </a:prstGeom>
          <a:noFill/>
          <a:ln w="9525">
            <a:noFill/>
            <a:miter lim="800000"/>
            <a:headEnd/>
            <a:tailEnd/>
          </a:ln>
          <a:effectLst/>
        </p:spPr>
        <p:txBody>
          <a:bodyPr>
            <a:spAutoFit/>
          </a:bodyPr>
          <a:lstStyle/>
          <a:p>
            <a:pPr>
              <a:spcBef>
                <a:spcPct val="50000"/>
              </a:spcBef>
            </a:pPr>
            <a:r>
              <a:rPr lang="pt-BR" sz="1800" i="1">
                <a:solidFill>
                  <a:srgbClr val="5F5F5F"/>
                </a:solidFill>
              </a:rPr>
              <a:t>“...Ya he aprendido a contentarme con lo que tengo. Sé estar abatido y se tener abundancia. Estoy enseñado a todo, a tener hambre y hartura, a tener abundancia y a padecer necesidad. Todo lo puedo en Aquel que es mi fortaleza.”   </a:t>
            </a:r>
          </a:p>
          <a:p>
            <a:pPr algn="ctr">
              <a:spcBef>
                <a:spcPct val="50000"/>
              </a:spcBef>
            </a:pPr>
            <a:r>
              <a:rPr lang="pt-BR" sz="1800" i="1">
                <a:solidFill>
                  <a:srgbClr val="5F5F5F"/>
                </a:solidFill>
              </a:rPr>
              <a:t>(Flp 4: 11-13)</a:t>
            </a:r>
            <a:endParaRPr lang="pt-BR" sz="1800" i="1"/>
          </a:p>
        </p:txBody>
      </p:sp>
      <p:sp>
        <p:nvSpPr>
          <p:cNvPr id="23557" name="Text Box 5"/>
          <p:cNvSpPr txBox="1">
            <a:spLocks noChangeArrowheads="1"/>
          </p:cNvSpPr>
          <p:nvPr/>
        </p:nvSpPr>
        <p:spPr bwMode="auto">
          <a:xfrm>
            <a:off x="5029200" y="762000"/>
            <a:ext cx="3581400" cy="4624388"/>
          </a:xfrm>
          <a:prstGeom prst="rect">
            <a:avLst/>
          </a:prstGeom>
          <a:noFill/>
          <a:ln w="9525">
            <a:noFill/>
            <a:miter lim="800000"/>
            <a:headEnd/>
            <a:tailEnd/>
          </a:ln>
          <a:effectLst/>
        </p:spPr>
        <p:txBody>
          <a:bodyPr>
            <a:spAutoFit/>
          </a:bodyPr>
          <a:lstStyle/>
          <a:p>
            <a:pPr>
              <a:spcBef>
                <a:spcPct val="50000"/>
              </a:spcBef>
            </a:pPr>
            <a:r>
              <a:rPr lang="pt-BR" sz="1800" i="1">
                <a:solidFill>
                  <a:srgbClr val="5F5F5F"/>
                </a:solidFill>
              </a:rPr>
              <a:t>“*Observa atentamente todo la vida que te rodea          *Aprende a conocer de manera inteligente el corazón de los hombres                                   * Escudriña  ansiosamente en tu propio corazón                *Porque a través de tu propio corazón llega la única luz que puede iluminar la vida y volverla clara a tus ojos.                    Estudia el corazón de los hombres para poder conocer cual es el mundo en que vives y del que quieres formar parte...” </a:t>
            </a:r>
          </a:p>
          <a:p>
            <a:pPr>
              <a:spcBef>
                <a:spcPct val="50000"/>
              </a:spcBef>
            </a:pPr>
            <a:r>
              <a:rPr lang="pt-BR" sz="1800" i="1">
                <a:solidFill>
                  <a:srgbClr val="5F5F5F"/>
                </a:solidFill>
              </a:rPr>
              <a:t>(Mabel Collins)</a:t>
            </a:r>
            <a:endParaRPr lang="pt-BR" sz="1800" i="1"/>
          </a:p>
        </p:txBody>
      </p:sp>
    </p:spTree>
  </p:cSld>
  <p:clrMapOvr>
    <a:masterClrMapping/>
  </p:clrMapOvr>
  <p:transition spd="slow" advClick="0">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4578" name="Text Box 2">
            <a:hlinkClick r:id="rId3" action="ppaction://hlinksldjump"/>
          </p:cNvPr>
          <p:cNvSpPr txBox="1">
            <a:spLocks noChangeArrowheads="1"/>
          </p:cNvSpPr>
          <p:nvPr/>
        </p:nvSpPr>
        <p:spPr bwMode="auto">
          <a:xfrm>
            <a:off x="7239000" y="6172200"/>
            <a:ext cx="1371600" cy="304800"/>
          </a:xfrm>
          <a:prstGeom prst="rect">
            <a:avLst/>
          </a:prstGeom>
          <a:noFill/>
          <a:ln w="9525">
            <a:noFill/>
            <a:miter lim="800000"/>
            <a:headEnd/>
            <a:tailEnd/>
          </a:ln>
          <a:effectLst/>
        </p:spPr>
        <p:txBody>
          <a:bodyPr>
            <a:spAutoFit/>
          </a:bodyPr>
          <a:lstStyle/>
          <a:p>
            <a:pPr algn="ctr">
              <a:spcBef>
                <a:spcPct val="50000"/>
              </a:spcBef>
            </a:pPr>
            <a:r>
              <a:rPr lang="pt-BR" sz="1400" b="1">
                <a:solidFill>
                  <a:schemeClr val="bg2"/>
                </a:solidFill>
              </a:rPr>
              <a:t>VOLVER</a:t>
            </a:r>
          </a:p>
        </p:txBody>
      </p:sp>
      <p:sp>
        <p:nvSpPr>
          <p:cNvPr id="24579" name="Text Box 3"/>
          <p:cNvSpPr txBox="1">
            <a:spLocks noChangeArrowheads="1"/>
          </p:cNvSpPr>
          <p:nvPr/>
        </p:nvSpPr>
        <p:spPr bwMode="auto">
          <a:xfrm>
            <a:off x="457200" y="609600"/>
            <a:ext cx="3276600" cy="1190625"/>
          </a:xfrm>
          <a:prstGeom prst="rect">
            <a:avLst/>
          </a:prstGeom>
          <a:noFill/>
          <a:ln w="9525">
            <a:noFill/>
            <a:miter lim="800000"/>
            <a:headEnd/>
            <a:tailEnd/>
          </a:ln>
          <a:effectLst/>
        </p:spPr>
        <p:txBody>
          <a:bodyPr>
            <a:spAutoFit/>
          </a:bodyPr>
          <a:lstStyle/>
          <a:p>
            <a:pPr>
              <a:spcBef>
                <a:spcPct val="50000"/>
              </a:spcBef>
            </a:pPr>
            <a:r>
              <a:rPr lang="pt-BR" sz="1800" i="1">
                <a:solidFill>
                  <a:srgbClr val="5F5F5F"/>
                </a:solidFill>
              </a:rPr>
              <a:t>Bienaventurados los limpios de corazón porque ellos verán a Dios                    (Mt. V:8)</a:t>
            </a:r>
            <a:endParaRPr lang="pt-BR"/>
          </a:p>
        </p:txBody>
      </p:sp>
      <p:sp>
        <p:nvSpPr>
          <p:cNvPr id="24580" name="Text Box 4"/>
          <p:cNvSpPr txBox="1">
            <a:spLocks noChangeArrowheads="1"/>
          </p:cNvSpPr>
          <p:nvPr/>
        </p:nvSpPr>
        <p:spPr bwMode="auto">
          <a:xfrm>
            <a:off x="381000" y="3581400"/>
            <a:ext cx="4038600" cy="2289175"/>
          </a:xfrm>
          <a:prstGeom prst="rect">
            <a:avLst/>
          </a:prstGeom>
          <a:noFill/>
          <a:ln w="9525">
            <a:noFill/>
            <a:miter lim="800000"/>
            <a:headEnd/>
            <a:tailEnd/>
          </a:ln>
          <a:effectLst/>
        </p:spPr>
        <p:txBody>
          <a:bodyPr>
            <a:spAutoFit/>
          </a:bodyPr>
          <a:lstStyle/>
          <a:p>
            <a:pPr>
              <a:spcBef>
                <a:spcPct val="50000"/>
              </a:spcBef>
            </a:pPr>
            <a:r>
              <a:rPr lang="pt-BR" sz="1800" i="1">
                <a:solidFill>
                  <a:srgbClr val="5F5F5F"/>
                </a:solidFill>
              </a:rPr>
              <a:t>“Vuestro primer deber para con vosotros mismos y para con el  mundo es purificar vuestros pensamientos.                            Volveos como un limpio cristal a través del cual pueda pasar su Luz para iluminar el mundo.”                                  (Krishnamurti)</a:t>
            </a:r>
            <a:endParaRPr lang="pt-BR" sz="1400" i="1"/>
          </a:p>
        </p:txBody>
      </p:sp>
      <p:sp>
        <p:nvSpPr>
          <p:cNvPr id="24581" name="Text Box 5"/>
          <p:cNvSpPr txBox="1">
            <a:spLocks noChangeArrowheads="1"/>
          </p:cNvSpPr>
          <p:nvPr/>
        </p:nvSpPr>
        <p:spPr bwMode="auto">
          <a:xfrm>
            <a:off x="533400" y="4038600"/>
            <a:ext cx="3581400" cy="366713"/>
          </a:xfrm>
          <a:prstGeom prst="rect">
            <a:avLst/>
          </a:prstGeom>
          <a:noFill/>
          <a:ln w="9525">
            <a:noFill/>
            <a:miter lim="800000"/>
            <a:headEnd/>
            <a:tailEnd/>
          </a:ln>
          <a:effectLst/>
        </p:spPr>
        <p:txBody>
          <a:bodyPr>
            <a:spAutoFit/>
          </a:bodyPr>
          <a:lstStyle/>
          <a:p>
            <a:pPr>
              <a:spcBef>
                <a:spcPct val="50000"/>
              </a:spcBef>
            </a:pPr>
            <a:endParaRPr lang="es-ES" sz="1800" i="1">
              <a:solidFill>
                <a:srgbClr val="4D4D4D"/>
              </a:solidFill>
            </a:endParaRPr>
          </a:p>
        </p:txBody>
      </p:sp>
      <p:sp>
        <p:nvSpPr>
          <p:cNvPr id="24582" name="Text Box 6"/>
          <p:cNvSpPr txBox="1">
            <a:spLocks noChangeArrowheads="1"/>
          </p:cNvSpPr>
          <p:nvPr/>
        </p:nvSpPr>
        <p:spPr bwMode="auto">
          <a:xfrm>
            <a:off x="5181600" y="3886200"/>
            <a:ext cx="3352800" cy="457200"/>
          </a:xfrm>
          <a:prstGeom prst="rect">
            <a:avLst/>
          </a:prstGeom>
          <a:noFill/>
          <a:ln w="9525">
            <a:noFill/>
            <a:miter lim="800000"/>
            <a:headEnd/>
            <a:tailEnd/>
          </a:ln>
          <a:effectLst/>
        </p:spPr>
        <p:txBody>
          <a:bodyPr>
            <a:spAutoFit/>
          </a:bodyPr>
          <a:lstStyle/>
          <a:p>
            <a:pPr>
              <a:spcBef>
                <a:spcPct val="50000"/>
              </a:spcBef>
            </a:pPr>
            <a:endParaRPr lang="es-ES"/>
          </a:p>
        </p:txBody>
      </p:sp>
      <p:sp>
        <p:nvSpPr>
          <p:cNvPr id="24583" name="Text Box 7"/>
          <p:cNvSpPr txBox="1">
            <a:spLocks noChangeArrowheads="1"/>
          </p:cNvSpPr>
          <p:nvPr/>
        </p:nvSpPr>
        <p:spPr bwMode="auto">
          <a:xfrm>
            <a:off x="5105400" y="762000"/>
            <a:ext cx="3429000" cy="1739900"/>
          </a:xfrm>
          <a:prstGeom prst="rect">
            <a:avLst/>
          </a:prstGeom>
          <a:noFill/>
          <a:ln w="9525">
            <a:noFill/>
            <a:miter lim="800000"/>
            <a:headEnd/>
            <a:tailEnd/>
          </a:ln>
          <a:effectLst/>
        </p:spPr>
        <p:txBody>
          <a:bodyPr>
            <a:spAutoFit/>
          </a:bodyPr>
          <a:lstStyle/>
          <a:p>
            <a:pPr>
              <a:spcBef>
                <a:spcPct val="50000"/>
              </a:spcBef>
            </a:pPr>
            <a:r>
              <a:rPr lang="pt-BR" sz="1800" i="1"/>
              <a:t>“</a:t>
            </a:r>
            <a:r>
              <a:rPr lang="pt-BR" sz="1800" i="1">
                <a:solidFill>
                  <a:srgbClr val="696969"/>
                </a:solidFill>
              </a:rPr>
              <a:t>No juzquéis para que no seáis juzgados, pues con el juicio con que juzquéis seréis juzgados y con la medida con que midáis seréis medidos.”                   (Mat 7: 1, 2)</a:t>
            </a:r>
            <a:endParaRPr lang="pt-BR" sz="1800" i="1"/>
          </a:p>
        </p:txBody>
      </p:sp>
      <p:sp>
        <p:nvSpPr>
          <p:cNvPr id="24585" name="Text Box 9"/>
          <p:cNvSpPr txBox="1">
            <a:spLocks noChangeArrowheads="1"/>
          </p:cNvSpPr>
          <p:nvPr/>
        </p:nvSpPr>
        <p:spPr bwMode="auto">
          <a:xfrm>
            <a:off x="381000" y="2057400"/>
            <a:ext cx="3429000" cy="1190625"/>
          </a:xfrm>
          <a:prstGeom prst="rect">
            <a:avLst/>
          </a:prstGeom>
          <a:noFill/>
          <a:ln w="9525">
            <a:noFill/>
            <a:miter lim="800000"/>
            <a:headEnd/>
            <a:tailEnd/>
          </a:ln>
          <a:effectLst/>
        </p:spPr>
        <p:txBody>
          <a:bodyPr>
            <a:spAutoFit/>
          </a:bodyPr>
          <a:lstStyle/>
          <a:p>
            <a:pPr>
              <a:spcBef>
                <a:spcPct val="50000"/>
              </a:spcBef>
            </a:pPr>
            <a:r>
              <a:rPr lang="pt-BR" sz="1800" i="1">
                <a:solidFill>
                  <a:srgbClr val="696969"/>
                </a:solidFill>
              </a:rPr>
              <a:t>“Todas las cosas me son lícitas pero yo no me dejaré dominar por ninguna.”                          (I Cor. 6: 12)</a:t>
            </a:r>
          </a:p>
        </p:txBody>
      </p:sp>
      <p:sp>
        <p:nvSpPr>
          <p:cNvPr id="24586" name="Text Box 10"/>
          <p:cNvSpPr txBox="1">
            <a:spLocks noChangeArrowheads="1"/>
          </p:cNvSpPr>
          <p:nvPr/>
        </p:nvSpPr>
        <p:spPr bwMode="auto">
          <a:xfrm>
            <a:off x="5105400" y="3429000"/>
            <a:ext cx="3657600" cy="2014538"/>
          </a:xfrm>
          <a:prstGeom prst="rect">
            <a:avLst/>
          </a:prstGeom>
          <a:noFill/>
          <a:ln w="9525">
            <a:noFill/>
            <a:miter lim="800000"/>
            <a:headEnd/>
            <a:tailEnd/>
          </a:ln>
          <a:effectLst/>
        </p:spPr>
        <p:txBody>
          <a:bodyPr>
            <a:spAutoFit/>
          </a:bodyPr>
          <a:lstStyle/>
          <a:p>
            <a:pPr>
              <a:spcBef>
                <a:spcPct val="50000"/>
              </a:spcBef>
            </a:pPr>
            <a:r>
              <a:rPr lang="pt-BR" sz="1800" i="1">
                <a:solidFill>
                  <a:srgbClr val="5F5F5F"/>
                </a:solidFill>
              </a:rPr>
              <a:t>“No hay en el mundo otro agente de purificación igual a la llama de la Verdad Espiritual . Quien la conoce, quien a ella se dedica será purificado de sus manchas y alcanzará su yo verdadero.”   (Bhagavad Gita - IV: 38)</a:t>
            </a:r>
          </a:p>
        </p:txBody>
      </p:sp>
    </p:spTree>
  </p:cSld>
  <p:clrMapOvr>
    <a:masterClrMapping/>
  </p:clrMapOvr>
  <p:transition spd="slow" advClick="0">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602" name="Text Box 2">
            <a:hlinkClick r:id="rId3" action="ppaction://hlinksldjump"/>
          </p:cNvPr>
          <p:cNvSpPr txBox="1">
            <a:spLocks noChangeArrowheads="1"/>
          </p:cNvSpPr>
          <p:nvPr/>
        </p:nvSpPr>
        <p:spPr bwMode="auto">
          <a:xfrm>
            <a:off x="7086600" y="6096000"/>
            <a:ext cx="1447800" cy="274638"/>
          </a:xfrm>
          <a:prstGeom prst="rect">
            <a:avLst/>
          </a:prstGeom>
          <a:noFill/>
          <a:ln w="9525">
            <a:noFill/>
            <a:miter lim="800000"/>
            <a:headEnd/>
            <a:tailEnd/>
          </a:ln>
          <a:effectLst/>
        </p:spPr>
        <p:txBody>
          <a:bodyPr>
            <a:spAutoFit/>
          </a:bodyPr>
          <a:lstStyle/>
          <a:p>
            <a:pPr algn="ctr">
              <a:spcBef>
                <a:spcPct val="50000"/>
              </a:spcBef>
            </a:pPr>
            <a:r>
              <a:rPr lang="pt-BR" sz="1200" b="1">
                <a:solidFill>
                  <a:schemeClr val="bg2"/>
                </a:solidFill>
              </a:rPr>
              <a:t>VOLVER</a:t>
            </a:r>
          </a:p>
        </p:txBody>
      </p:sp>
      <p:sp>
        <p:nvSpPr>
          <p:cNvPr id="25603" name="Text Box 3"/>
          <p:cNvSpPr txBox="1">
            <a:spLocks noChangeArrowheads="1"/>
          </p:cNvSpPr>
          <p:nvPr/>
        </p:nvSpPr>
        <p:spPr bwMode="auto">
          <a:xfrm>
            <a:off x="609600" y="609600"/>
            <a:ext cx="3733800" cy="915988"/>
          </a:xfrm>
          <a:prstGeom prst="rect">
            <a:avLst/>
          </a:prstGeom>
          <a:noFill/>
          <a:ln w="9525">
            <a:noFill/>
            <a:miter lim="800000"/>
            <a:headEnd/>
            <a:tailEnd/>
          </a:ln>
          <a:effectLst/>
        </p:spPr>
        <p:txBody>
          <a:bodyPr>
            <a:spAutoFit/>
          </a:bodyPr>
          <a:lstStyle/>
          <a:p>
            <a:pPr>
              <a:spcBef>
                <a:spcPct val="50000"/>
              </a:spcBef>
            </a:pPr>
            <a:r>
              <a:rPr lang="pt-BR" sz="1800" i="1">
                <a:solidFill>
                  <a:srgbClr val="696969"/>
                </a:solidFill>
              </a:rPr>
              <a:t>“Conoceréis la verdad y la verdad os hará libres”                         (Jn 8:32)</a:t>
            </a:r>
            <a:endParaRPr lang="pt-BR" sz="1600" i="1"/>
          </a:p>
        </p:txBody>
      </p:sp>
      <p:sp>
        <p:nvSpPr>
          <p:cNvPr id="25604" name="Text Box 4"/>
          <p:cNvSpPr txBox="1">
            <a:spLocks noChangeArrowheads="1"/>
          </p:cNvSpPr>
          <p:nvPr/>
        </p:nvSpPr>
        <p:spPr bwMode="auto">
          <a:xfrm>
            <a:off x="2209800" y="4843463"/>
            <a:ext cx="3810000" cy="366712"/>
          </a:xfrm>
          <a:prstGeom prst="rect">
            <a:avLst/>
          </a:prstGeom>
          <a:noFill/>
          <a:ln w="9525">
            <a:noFill/>
            <a:miter lim="800000"/>
            <a:headEnd/>
            <a:tailEnd/>
          </a:ln>
          <a:effectLst/>
        </p:spPr>
        <p:txBody>
          <a:bodyPr>
            <a:spAutoFit/>
          </a:bodyPr>
          <a:lstStyle/>
          <a:p>
            <a:pPr>
              <a:spcBef>
                <a:spcPct val="50000"/>
              </a:spcBef>
            </a:pPr>
            <a:endParaRPr lang="es-ES" sz="1800" i="1"/>
          </a:p>
        </p:txBody>
      </p:sp>
      <p:sp>
        <p:nvSpPr>
          <p:cNvPr id="25605" name="Text Box 5"/>
          <p:cNvSpPr txBox="1">
            <a:spLocks noChangeArrowheads="1"/>
          </p:cNvSpPr>
          <p:nvPr/>
        </p:nvSpPr>
        <p:spPr bwMode="auto">
          <a:xfrm>
            <a:off x="609600" y="4343400"/>
            <a:ext cx="3657600" cy="1739900"/>
          </a:xfrm>
          <a:prstGeom prst="rect">
            <a:avLst/>
          </a:prstGeom>
          <a:noFill/>
          <a:ln w="9525">
            <a:noFill/>
            <a:miter lim="800000"/>
            <a:headEnd/>
            <a:tailEnd/>
          </a:ln>
          <a:effectLst/>
        </p:spPr>
        <p:txBody>
          <a:bodyPr>
            <a:spAutoFit/>
          </a:bodyPr>
          <a:lstStyle/>
          <a:p>
            <a:pPr>
              <a:spcBef>
                <a:spcPct val="50000"/>
              </a:spcBef>
            </a:pPr>
            <a:r>
              <a:rPr lang="pt-BR" sz="1800" i="1">
                <a:solidFill>
                  <a:srgbClr val="696969"/>
                </a:solidFill>
              </a:rPr>
              <a:t>“Ayuda a la Naturaleza y coopera con ella;  y la Naturaleza te considerará uno de sus creadores y se te volverá obediente.”                           (H.P. Blavatsky)</a:t>
            </a:r>
            <a:endParaRPr lang="pt-BR" sz="1800" i="1">
              <a:solidFill>
                <a:srgbClr val="4D4D4D"/>
              </a:solidFill>
            </a:endParaRPr>
          </a:p>
        </p:txBody>
      </p:sp>
      <p:sp>
        <p:nvSpPr>
          <p:cNvPr id="25606" name="Text Box 6"/>
          <p:cNvSpPr txBox="1">
            <a:spLocks noChangeArrowheads="1"/>
          </p:cNvSpPr>
          <p:nvPr/>
        </p:nvSpPr>
        <p:spPr bwMode="auto">
          <a:xfrm>
            <a:off x="609600" y="3048000"/>
            <a:ext cx="3581400" cy="366713"/>
          </a:xfrm>
          <a:prstGeom prst="rect">
            <a:avLst/>
          </a:prstGeom>
          <a:noFill/>
          <a:ln w="9525">
            <a:noFill/>
            <a:miter lim="800000"/>
            <a:headEnd/>
            <a:tailEnd/>
          </a:ln>
          <a:effectLst/>
        </p:spPr>
        <p:txBody>
          <a:bodyPr>
            <a:spAutoFit/>
          </a:bodyPr>
          <a:lstStyle/>
          <a:p>
            <a:pPr>
              <a:spcBef>
                <a:spcPct val="50000"/>
              </a:spcBef>
            </a:pPr>
            <a:endParaRPr lang="es-ES" sz="1800" i="1">
              <a:solidFill>
                <a:srgbClr val="4D4D4D"/>
              </a:solidFill>
            </a:endParaRPr>
          </a:p>
        </p:txBody>
      </p:sp>
      <p:sp>
        <p:nvSpPr>
          <p:cNvPr id="25608" name="Text Box 8"/>
          <p:cNvSpPr txBox="1">
            <a:spLocks noChangeArrowheads="1"/>
          </p:cNvSpPr>
          <p:nvPr/>
        </p:nvSpPr>
        <p:spPr bwMode="auto">
          <a:xfrm>
            <a:off x="609600" y="1676400"/>
            <a:ext cx="3810000" cy="2563813"/>
          </a:xfrm>
          <a:prstGeom prst="rect">
            <a:avLst/>
          </a:prstGeom>
          <a:noFill/>
          <a:ln w="9525">
            <a:noFill/>
            <a:miter lim="800000"/>
            <a:headEnd/>
            <a:tailEnd/>
          </a:ln>
          <a:effectLst/>
        </p:spPr>
        <p:txBody>
          <a:bodyPr>
            <a:spAutoFit/>
          </a:bodyPr>
          <a:lstStyle/>
          <a:p>
            <a:pPr>
              <a:spcBef>
                <a:spcPct val="50000"/>
              </a:spcBef>
            </a:pPr>
            <a:r>
              <a:rPr lang="pt-BR" sz="1800" i="1">
                <a:solidFill>
                  <a:srgbClr val="696969"/>
                </a:solidFill>
              </a:rPr>
              <a:t>“Toda causa tiene su efecto, todo efecto tiene su causa; todas las cosas acontecen de acuerdo con la Ley o acaso es simplemente una ley no reconocida; existen muchos acontecimientos que parecen casuales, pero nada escapa a la Ley.”                                          (O Caibalion)</a:t>
            </a:r>
            <a:endParaRPr lang="pt-BR"/>
          </a:p>
        </p:txBody>
      </p:sp>
      <p:sp>
        <p:nvSpPr>
          <p:cNvPr id="25609" name="Text Box 9"/>
          <p:cNvSpPr txBox="1">
            <a:spLocks noChangeArrowheads="1"/>
          </p:cNvSpPr>
          <p:nvPr/>
        </p:nvSpPr>
        <p:spPr bwMode="auto">
          <a:xfrm>
            <a:off x="5105400" y="685800"/>
            <a:ext cx="3352800" cy="2838450"/>
          </a:xfrm>
          <a:prstGeom prst="rect">
            <a:avLst/>
          </a:prstGeom>
          <a:noFill/>
          <a:ln w="9525">
            <a:noFill/>
            <a:miter lim="800000"/>
            <a:headEnd/>
            <a:tailEnd/>
          </a:ln>
          <a:effectLst/>
        </p:spPr>
        <p:txBody>
          <a:bodyPr>
            <a:spAutoFit/>
          </a:bodyPr>
          <a:lstStyle/>
          <a:p>
            <a:pPr>
              <a:spcBef>
                <a:spcPct val="50000"/>
              </a:spcBef>
            </a:pPr>
            <a:r>
              <a:rPr lang="pt-BR" sz="1800" i="1">
                <a:solidFill>
                  <a:srgbClr val="696969"/>
                </a:solidFill>
              </a:rPr>
              <a:t>“La criatura necesita indagar por sí misma lo que hace, lo que desea, a que propósitos responde y a que finalidades se destina.Se hace indispensable examinarse, emerger de la animalidad y levantarse para ser señor de su propio camino.”                (Emmanuel  / F.C. Xavier)</a:t>
            </a:r>
          </a:p>
        </p:txBody>
      </p:sp>
      <p:sp>
        <p:nvSpPr>
          <p:cNvPr id="25611" name="Text Box 11"/>
          <p:cNvSpPr txBox="1">
            <a:spLocks noChangeArrowheads="1"/>
          </p:cNvSpPr>
          <p:nvPr/>
        </p:nvSpPr>
        <p:spPr bwMode="auto">
          <a:xfrm>
            <a:off x="5105400" y="4114800"/>
            <a:ext cx="3505200" cy="1465263"/>
          </a:xfrm>
          <a:prstGeom prst="rect">
            <a:avLst/>
          </a:prstGeom>
          <a:noFill/>
          <a:ln w="9525">
            <a:noFill/>
            <a:miter lim="800000"/>
            <a:headEnd/>
            <a:tailEnd/>
          </a:ln>
          <a:effectLst/>
        </p:spPr>
        <p:txBody>
          <a:bodyPr>
            <a:spAutoFit/>
          </a:bodyPr>
          <a:lstStyle/>
          <a:p>
            <a:pPr>
              <a:spcBef>
                <a:spcPct val="50000"/>
              </a:spcBef>
            </a:pPr>
            <a:r>
              <a:rPr lang="pt-BR" sz="1800" i="1">
                <a:solidFill>
                  <a:srgbClr val="696969"/>
                </a:solidFill>
              </a:rPr>
              <a:t>“En verdad, en verdad te digo que aquel que no nazca de nuevo no puede entrar en el Reino de Dios”                            (Jn 3: 3)</a:t>
            </a:r>
          </a:p>
        </p:txBody>
      </p:sp>
    </p:spTree>
  </p:cSld>
  <p:clrMapOvr>
    <a:masterClrMapping/>
  </p:clrMapOvr>
  <p:transition spd="slow" advClick="0">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6626" name="Text Box 2">
            <a:hlinkClick r:id="rId3" action="ppaction://hlinksldjump"/>
          </p:cNvPr>
          <p:cNvSpPr txBox="1">
            <a:spLocks noChangeArrowheads="1"/>
          </p:cNvSpPr>
          <p:nvPr/>
        </p:nvSpPr>
        <p:spPr bwMode="auto">
          <a:xfrm>
            <a:off x="7239000" y="6172200"/>
            <a:ext cx="1524000" cy="304800"/>
          </a:xfrm>
          <a:prstGeom prst="rect">
            <a:avLst/>
          </a:prstGeom>
          <a:noFill/>
          <a:ln w="9525">
            <a:noFill/>
            <a:miter lim="800000"/>
            <a:headEnd/>
            <a:tailEnd/>
          </a:ln>
          <a:effectLst/>
        </p:spPr>
        <p:txBody>
          <a:bodyPr>
            <a:spAutoFit/>
          </a:bodyPr>
          <a:lstStyle/>
          <a:p>
            <a:pPr algn="ctr">
              <a:spcBef>
                <a:spcPct val="50000"/>
              </a:spcBef>
            </a:pPr>
            <a:r>
              <a:rPr lang="pt-BR" sz="1400" b="1">
                <a:solidFill>
                  <a:schemeClr val="bg2"/>
                </a:solidFill>
              </a:rPr>
              <a:t>VOLVER</a:t>
            </a:r>
          </a:p>
        </p:txBody>
      </p:sp>
      <p:sp>
        <p:nvSpPr>
          <p:cNvPr id="26627" name="Text Box 3"/>
          <p:cNvSpPr txBox="1">
            <a:spLocks noChangeArrowheads="1"/>
          </p:cNvSpPr>
          <p:nvPr/>
        </p:nvSpPr>
        <p:spPr bwMode="auto">
          <a:xfrm>
            <a:off x="381000" y="533400"/>
            <a:ext cx="4114800" cy="1465263"/>
          </a:xfrm>
          <a:prstGeom prst="rect">
            <a:avLst/>
          </a:prstGeom>
          <a:noFill/>
          <a:ln w="9525">
            <a:noFill/>
            <a:miter lim="800000"/>
            <a:headEnd/>
            <a:tailEnd/>
          </a:ln>
          <a:effectLst/>
        </p:spPr>
        <p:txBody>
          <a:bodyPr>
            <a:spAutoFit/>
          </a:bodyPr>
          <a:lstStyle/>
          <a:p>
            <a:pPr>
              <a:spcBef>
                <a:spcPct val="50000"/>
              </a:spcBef>
            </a:pPr>
            <a:r>
              <a:rPr lang="pt-BR" sz="1800" i="1">
                <a:solidFill>
                  <a:srgbClr val="696969"/>
                </a:solidFill>
              </a:rPr>
              <a:t>“Este es mi mandamiento, que os améis unos a otros como yo os he amado. Nadie tiene amor más grande que aquel que da la vida por sus amigos.”              (Jn 15: 12, 13)</a:t>
            </a:r>
          </a:p>
        </p:txBody>
      </p:sp>
      <p:sp>
        <p:nvSpPr>
          <p:cNvPr id="26628" name="Text Box 4"/>
          <p:cNvSpPr txBox="1">
            <a:spLocks noChangeArrowheads="1"/>
          </p:cNvSpPr>
          <p:nvPr/>
        </p:nvSpPr>
        <p:spPr bwMode="auto">
          <a:xfrm>
            <a:off x="4953000" y="2743200"/>
            <a:ext cx="3886200" cy="2838450"/>
          </a:xfrm>
          <a:prstGeom prst="rect">
            <a:avLst/>
          </a:prstGeom>
          <a:noFill/>
          <a:ln w="9525">
            <a:noFill/>
            <a:miter lim="800000"/>
            <a:headEnd/>
            <a:tailEnd/>
          </a:ln>
          <a:effectLst/>
        </p:spPr>
        <p:txBody>
          <a:bodyPr>
            <a:spAutoFit/>
          </a:bodyPr>
          <a:lstStyle/>
          <a:p>
            <a:pPr>
              <a:spcBef>
                <a:spcPct val="50000"/>
              </a:spcBef>
            </a:pPr>
            <a:r>
              <a:rPr lang="pt-BR" sz="1800" i="1">
                <a:solidFill>
                  <a:srgbClr val="696969"/>
                </a:solidFill>
              </a:rPr>
              <a:t>“Aunque repartiera mis bienes entre los pobre, aunque entregase mi cuerpo a las llamas, si no tengo caridad, de nada me serviría.                              La caridad es paciente, es bondadosa, no es envidiosa, no es altanera, no se ensoberbece. Todo lo aguanta, todo lo cree, todo lo espera, todo lo soporta                (I Cor. 13: 3, 4, 7)</a:t>
            </a:r>
          </a:p>
        </p:txBody>
      </p:sp>
      <p:sp>
        <p:nvSpPr>
          <p:cNvPr id="26629" name="Text Box 5"/>
          <p:cNvSpPr txBox="1">
            <a:spLocks noChangeArrowheads="1"/>
          </p:cNvSpPr>
          <p:nvPr/>
        </p:nvSpPr>
        <p:spPr bwMode="auto">
          <a:xfrm>
            <a:off x="5105400" y="685800"/>
            <a:ext cx="3505200" cy="1739900"/>
          </a:xfrm>
          <a:prstGeom prst="rect">
            <a:avLst/>
          </a:prstGeom>
          <a:noFill/>
          <a:ln w="9525">
            <a:noFill/>
            <a:miter lim="800000"/>
            <a:headEnd/>
            <a:tailEnd/>
          </a:ln>
          <a:effectLst/>
        </p:spPr>
        <p:txBody>
          <a:bodyPr>
            <a:spAutoFit/>
          </a:bodyPr>
          <a:lstStyle/>
          <a:p>
            <a:pPr>
              <a:spcBef>
                <a:spcPct val="50000"/>
              </a:spcBef>
            </a:pPr>
            <a:r>
              <a:rPr lang="pt-BR" sz="1800" i="1">
                <a:solidFill>
                  <a:srgbClr val="696969"/>
                </a:solidFill>
              </a:rPr>
              <a:t>“Amad a vuestros enemigos, bendecid a los que os maldicen, haced el bien a los que os odian y orad por los que os maltratan y persiguen”                        (Mt 5: 44)</a:t>
            </a:r>
          </a:p>
        </p:txBody>
      </p:sp>
      <p:sp>
        <p:nvSpPr>
          <p:cNvPr id="26630" name="Text Box 6"/>
          <p:cNvSpPr txBox="1">
            <a:spLocks noChangeArrowheads="1"/>
          </p:cNvSpPr>
          <p:nvPr/>
        </p:nvSpPr>
        <p:spPr bwMode="auto">
          <a:xfrm>
            <a:off x="381000" y="5029200"/>
            <a:ext cx="3733800" cy="1190625"/>
          </a:xfrm>
          <a:prstGeom prst="rect">
            <a:avLst/>
          </a:prstGeom>
          <a:noFill/>
          <a:ln w="9525">
            <a:noFill/>
            <a:miter lim="800000"/>
            <a:headEnd/>
            <a:tailEnd/>
          </a:ln>
          <a:effectLst/>
        </p:spPr>
        <p:txBody>
          <a:bodyPr>
            <a:spAutoFit/>
          </a:bodyPr>
          <a:lstStyle/>
          <a:p>
            <a:pPr>
              <a:spcBef>
                <a:spcPct val="50000"/>
              </a:spcBef>
            </a:pPr>
            <a:r>
              <a:rPr lang="pt-BR" sz="1800" i="1">
                <a:solidFill>
                  <a:srgbClr val="696969"/>
                </a:solidFill>
              </a:rPr>
              <a:t>“El amor no hace daño al prójimo. De modo que el cumplimiento de la ley es el amor.”                          (Rm 13: 10)</a:t>
            </a:r>
          </a:p>
        </p:txBody>
      </p:sp>
      <p:sp>
        <p:nvSpPr>
          <p:cNvPr id="26634" name="Text Box 10"/>
          <p:cNvSpPr txBox="1">
            <a:spLocks noChangeArrowheads="1"/>
          </p:cNvSpPr>
          <p:nvPr/>
        </p:nvSpPr>
        <p:spPr bwMode="auto">
          <a:xfrm>
            <a:off x="381000" y="2286000"/>
            <a:ext cx="3886200" cy="2289175"/>
          </a:xfrm>
          <a:prstGeom prst="rect">
            <a:avLst/>
          </a:prstGeom>
          <a:noFill/>
          <a:ln w="9525">
            <a:noFill/>
            <a:miter lim="800000"/>
            <a:headEnd/>
            <a:tailEnd/>
          </a:ln>
          <a:effectLst/>
        </p:spPr>
        <p:txBody>
          <a:bodyPr>
            <a:spAutoFit/>
          </a:bodyPr>
          <a:lstStyle/>
          <a:p>
            <a:pPr>
              <a:spcBef>
                <a:spcPct val="50000"/>
              </a:spcBef>
            </a:pPr>
            <a:r>
              <a:rPr lang="pt-BR" sz="1800" i="1">
                <a:solidFill>
                  <a:srgbClr val="696969"/>
                </a:solidFill>
              </a:rPr>
              <a:t>“Si al presentar tu ofrenda en el altar te acuerdas que tu hermano tiene algo contra ti, deja la ofrenda ante el altar y vete primero a reconciliarte con tu hermano, después vuelve y presenta tu ofrenda.”               (Mt 5: 23, 24)</a:t>
            </a:r>
          </a:p>
        </p:txBody>
      </p:sp>
    </p:spTree>
  </p:cSld>
  <p:clrMapOvr>
    <a:masterClrMapping/>
  </p:clrMapOvr>
  <p:transition spd="slow" advClick="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7650" name="Text Box 2">
            <a:hlinkClick r:id="rId3" action="ppaction://hlinksldjump"/>
          </p:cNvPr>
          <p:cNvSpPr txBox="1">
            <a:spLocks noChangeArrowheads="1"/>
          </p:cNvSpPr>
          <p:nvPr/>
        </p:nvSpPr>
        <p:spPr bwMode="auto">
          <a:xfrm>
            <a:off x="7315200" y="6096000"/>
            <a:ext cx="1371600" cy="304800"/>
          </a:xfrm>
          <a:prstGeom prst="rect">
            <a:avLst/>
          </a:prstGeom>
          <a:noFill/>
          <a:ln w="9525">
            <a:noFill/>
            <a:miter lim="800000"/>
            <a:headEnd/>
            <a:tailEnd/>
          </a:ln>
          <a:effectLst/>
        </p:spPr>
        <p:txBody>
          <a:bodyPr>
            <a:spAutoFit/>
          </a:bodyPr>
          <a:lstStyle/>
          <a:p>
            <a:pPr algn="ctr">
              <a:spcBef>
                <a:spcPct val="50000"/>
              </a:spcBef>
            </a:pPr>
            <a:r>
              <a:rPr lang="pt-BR" sz="1400" b="1">
                <a:solidFill>
                  <a:schemeClr val="bg2"/>
                </a:solidFill>
              </a:rPr>
              <a:t>VOLVER</a:t>
            </a:r>
            <a:endParaRPr lang="pt-BR" sz="1400" b="1"/>
          </a:p>
        </p:txBody>
      </p:sp>
      <p:sp>
        <p:nvSpPr>
          <p:cNvPr id="27651" name="Text Box 3"/>
          <p:cNvSpPr txBox="1">
            <a:spLocks noChangeArrowheads="1"/>
          </p:cNvSpPr>
          <p:nvPr/>
        </p:nvSpPr>
        <p:spPr bwMode="auto">
          <a:xfrm>
            <a:off x="5029200" y="1905000"/>
            <a:ext cx="3657600" cy="1465263"/>
          </a:xfrm>
          <a:prstGeom prst="rect">
            <a:avLst/>
          </a:prstGeom>
          <a:noFill/>
          <a:ln w="9525">
            <a:noFill/>
            <a:miter lim="800000"/>
            <a:headEnd/>
            <a:tailEnd/>
          </a:ln>
          <a:effectLst/>
        </p:spPr>
        <p:txBody>
          <a:bodyPr>
            <a:spAutoFit/>
          </a:bodyPr>
          <a:lstStyle/>
          <a:p>
            <a:pPr>
              <a:spcBef>
                <a:spcPct val="50000"/>
              </a:spcBef>
            </a:pPr>
            <a:r>
              <a:rPr lang="pt-BR" sz="1800" i="1">
                <a:solidFill>
                  <a:srgbClr val="696969"/>
                </a:solidFill>
              </a:rPr>
              <a:t>“Así que alguien que está en Cristo es una criatura nueva; lo viejo ha pasado, ya todo es nuevo.”                                   ( II Cor. 5: 17)                         </a:t>
            </a:r>
            <a:endParaRPr lang="pt-BR"/>
          </a:p>
        </p:txBody>
      </p:sp>
      <p:sp>
        <p:nvSpPr>
          <p:cNvPr id="27652" name="Text Box 4"/>
          <p:cNvSpPr txBox="1">
            <a:spLocks noChangeArrowheads="1"/>
          </p:cNvSpPr>
          <p:nvPr/>
        </p:nvSpPr>
        <p:spPr bwMode="auto">
          <a:xfrm>
            <a:off x="457200" y="1066800"/>
            <a:ext cx="3810000" cy="2014538"/>
          </a:xfrm>
          <a:prstGeom prst="rect">
            <a:avLst/>
          </a:prstGeom>
          <a:noFill/>
          <a:ln w="9525">
            <a:noFill/>
            <a:miter lim="800000"/>
            <a:headEnd/>
            <a:tailEnd/>
          </a:ln>
          <a:effectLst/>
        </p:spPr>
        <p:txBody>
          <a:bodyPr>
            <a:spAutoFit/>
          </a:bodyPr>
          <a:lstStyle/>
          <a:p>
            <a:pPr>
              <a:spcBef>
                <a:spcPct val="50000"/>
              </a:spcBef>
            </a:pPr>
            <a:r>
              <a:rPr lang="pt-BR" sz="1800" i="1">
                <a:solidFill>
                  <a:srgbClr val="696969"/>
                </a:solidFill>
              </a:rPr>
              <a:t>“No os conforméis con este mundo, sino transformaos por la renovación de vuestra mente para que experimentéis lo bueno, lo agradable y la perfecta voluntad de Dios.”                                  (Rm 12: 2)</a:t>
            </a:r>
          </a:p>
        </p:txBody>
      </p:sp>
      <p:sp>
        <p:nvSpPr>
          <p:cNvPr id="27653" name="Text Box 5"/>
          <p:cNvSpPr txBox="1">
            <a:spLocks noChangeArrowheads="1"/>
          </p:cNvSpPr>
          <p:nvPr/>
        </p:nvSpPr>
        <p:spPr bwMode="auto">
          <a:xfrm>
            <a:off x="381000" y="3810000"/>
            <a:ext cx="4191000" cy="2014538"/>
          </a:xfrm>
          <a:prstGeom prst="rect">
            <a:avLst/>
          </a:prstGeom>
          <a:noFill/>
          <a:ln w="9525">
            <a:noFill/>
            <a:miter lim="800000"/>
            <a:headEnd/>
            <a:tailEnd/>
          </a:ln>
          <a:effectLst/>
        </p:spPr>
        <p:txBody>
          <a:bodyPr>
            <a:spAutoFit/>
          </a:bodyPr>
          <a:lstStyle/>
          <a:p>
            <a:pPr>
              <a:spcBef>
                <a:spcPct val="50000"/>
              </a:spcBef>
            </a:pPr>
            <a:r>
              <a:rPr lang="pt-BR" sz="1800" i="1">
                <a:solidFill>
                  <a:srgbClr val="696969"/>
                </a:solidFill>
              </a:rPr>
              <a:t>“Lo que es imperfecto será perfecto;   lo que está torcido se enderezará;                   lo que está vacío será llenado;                 donde hay escasez habrá abundancia;    donde hay plenitud habrá vaciedad. Cuando algo se disuelve, algo nace.” (Tao Te King : 22)</a:t>
            </a:r>
          </a:p>
        </p:txBody>
      </p:sp>
    </p:spTree>
  </p:cSld>
  <p:clrMapOvr>
    <a:masterClrMapping/>
  </p:clrMapOvr>
  <p:transition spd="slow" advClick="0">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pt-BR" sz="2400" b="0" i="0"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pt-BR" sz="2400" b="0" i="0"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2503</TotalTime>
  <Words>2123</Words>
  <Application>Microsoft PowerPoint</Application>
  <PresentationFormat>Presentación en pantalla (4:3)</PresentationFormat>
  <Paragraphs>250</Paragraphs>
  <Slides>31</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31</vt:i4>
      </vt:variant>
    </vt:vector>
  </HeadingPairs>
  <TitlesOfParts>
    <vt:vector size="35" baseType="lpstr">
      <vt:lpstr>Times New Roman</vt:lpstr>
      <vt:lpstr>Comic Sans MS</vt:lpstr>
      <vt:lpstr>Diseño predeterminado</vt:lpstr>
      <vt:lpstr>1_Diseño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Company>Particular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Vamos a abrir la puerta</dc:title>
  <dc:creator>Eneida</dc:creator>
  <cp:lastModifiedBy>JOSE LUIS</cp:lastModifiedBy>
  <cp:revision>128</cp:revision>
  <dcterms:created xsi:type="dcterms:W3CDTF">2004-02-22T20:57:36Z</dcterms:created>
  <dcterms:modified xsi:type="dcterms:W3CDTF">2013-11-05T13:36:35Z</dcterms:modified>
</cp:coreProperties>
</file>