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  <p:sldMasterId id="2147483721" r:id="rId2"/>
  </p:sldMasterIdLst>
  <p:sldIdLst>
    <p:sldId id="267" r:id="rId3"/>
    <p:sldId id="268" r:id="rId4"/>
    <p:sldId id="269" r:id="rId5"/>
    <p:sldId id="270" r:id="rId6"/>
    <p:sldId id="272" r:id="rId7"/>
    <p:sldId id="271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94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/qlkPFleNFRUYeQEbCnLg" hashData="5d7Q+pDGSScftpQlQHBlVW4api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inimized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08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6A7AB2-712D-47B6-998F-029681000C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D7136-AD9D-4E67-936B-0EECD4D12B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0C8FC6-64C3-44B0-A669-F1B27855D44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F5AE37-F91E-49F3-9064-49AC5DD91F0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A361D4-CDDF-4849-B4E2-AD05F28CEF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62FB68-203F-4A73-9451-D5E40F6AA66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F7D7C6-FFD0-477D-88AA-C0BBE42420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7E9C21-D49D-443F-8638-4BF55472DE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602BB9-D341-4821-A562-5A7AA5EA6A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3EDB69-9617-4057-B097-7835EDBA7F7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A7101B-FB9A-41EA-A716-6C7FCABF943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CL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4100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/>
              <a:ahLst/>
              <a:cxnLst>
                <a:cxn ang="0">
                  <a:pos x="5740" y="4316"/>
                </a:cxn>
                <a:cxn ang="0">
                  <a:pos x="0" y="4316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4316"/>
                </a:cxn>
                <a:cxn ang="0">
                  <a:pos x="5740" y="4316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s-CL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6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/>
                <a:ahLst/>
                <a:cxnLst>
                  <a:cxn ang="0">
                    <a:pos x="518" y="18"/>
                  </a:cxn>
                  <a:cxn ang="0">
                    <a:pos x="597" y="24"/>
                  </a:cxn>
                  <a:cxn ang="0">
                    <a:pos x="682" y="30"/>
                  </a:cxn>
                  <a:cxn ang="0">
                    <a:pos x="755" y="42"/>
                  </a:cxn>
                  <a:cxn ang="0">
                    <a:pos x="828" y="60"/>
                  </a:cxn>
                  <a:cxn ang="0">
                    <a:pos x="835" y="42"/>
                  </a:cxn>
                  <a:cxn ang="0">
                    <a:pos x="761" y="24"/>
                  </a:cxn>
                  <a:cxn ang="0">
                    <a:pos x="688" y="12"/>
                  </a:cxn>
                  <a:cxn ang="0">
                    <a:pos x="603" y="6"/>
                  </a:cxn>
                  <a:cxn ang="0">
                    <a:pos x="518" y="0"/>
                  </a:cxn>
                  <a:cxn ang="0">
                    <a:pos x="372" y="12"/>
                  </a:cxn>
                  <a:cxn ang="0">
                    <a:pos x="232" y="36"/>
                  </a:cxn>
                  <a:cxn ang="0">
                    <a:pos x="110" y="78"/>
                  </a:cxn>
                  <a:cxn ang="0">
                    <a:pos x="0" y="132"/>
                  </a:cxn>
                  <a:cxn ang="0">
                    <a:pos x="19" y="150"/>
                  </a:cxn>
                  <a:cxn ang="0">
                    <a:pos x="122" y="96"/>
                  </a:cxn>
                  <a:cxn ang="0">
                    <a:pos x="244" y="54"/>
                  </a:cxn>
                  <a:cxn ang="0">
                    <a:pos x="378" y="30"/>
                  </a:cxn>
                  <a:cxn ang="0">
                    <a:pos x="518" y="18"/>
                  </a:cxn>
                  <a:cxn ang="0">
                    <a:pos x="518" y="18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7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/>
                <a:ahLst/>
                <a:cxnLst>
                  <a:cxn ang="0">
                    <a:pos x="31" y="263"/>
                  </a:cxn>
                  <a:cxn ang="0">
                    <a:pos x="43" y="191"/>
                  </a:cxn>
                  <a:cxn ang="0">
                    <a:pos x="67" y="131"/>
                  </a:cxn>
                  <a:cxn ang="0">
                    <a:pos x="116" y="72"/>
                  </a:cxn>
                  <a:cxn ang="0">
                    <a:pos x="171" y="18"/>
                  </a:cxn>
                  <a:cxn ang="0">
                    <a:pos x="153" y="0"/>
                  </a:cxn>
                  <a:cxn ang="0">
                    <a:pos x="86" y="60"/>
                  </a:cxn>
                  <a:cxn ang="0">
                    <a:pos x="43" y="120"/>
                  </a:cxn>
                  <a:cxn ang="0">
                    <a:pos x="13" y="191"/>
                  </a:cxn>
                  <a:cxn ang="0">
                    <a:pos x="0" y="263"/>
                  </a:cxn>
                  <a:cxn ang="0">
                    <a:pos x="6" y="317"/>
                  </a:cxn>
                  <a:cxn ang="0">
                    <a:pos x="25" y="365"/>
                  </a:cxn>
                  <a:cxn ang="0">
                    <a:pos x="49" y="413"/>
                  </a:cxn>
                  <a:cxn ang="0">
                    <a:pos x="86" y="461"/>
                  </a:cxn>
                  <a:cxn ang="0">
                    <a:pos x="122" y="461"/>
                  </a:cxn>
                  <a:cxn ang="0">
                    <a:pos x="86" y="413"/>
                  </a:cxn>
                  <a:cxn ang="0">
                    <a:pos x="55" y="365"/>
                  </a:cxn>
                  <a:cxn ang="0">
                    <a:pos x="37" y="317"/>
                  </a:cxn>
                  <a:cxn ang="0">
                    <a:pos x="31" y="263"/>
                  </a:cxn>
                  <a:cxn ang="0">
                    <a:pos x="31" y="263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1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/>
                <a:ahLst/>
                <a:cxnLst>
                  <a:cxn ang="0">
                    <a:pos x="18" y="443"/>
                  </a:cxn>
                  <a:cxn ang="0">
                    <a:pos x="24" y="371"/>
                  </a:cxn>
                  <a:cxn ang="0">
                    <a:pos x="55" y="305"/>
                  </a:cxn>
                  <a:cxn ang="0">
                    <a:pos x="91" y="246"/>
                  </a:cxn>
                  <a:cxn ang="0">
                    <a:pos x="146" y="186"/>
                  </a:cxn>
                  <a:cxn ang="0">
                    <a:pos x="213" y="132"/>
                  </a:cxn>
                  <a:cxn ang="0">
                    <a:pos x="292" y="84"/>
                  </a:cxn>
                  <a:cxn ang="0">
                    <a:pos x="384" y="48"/>
                  </a:cxn>
                  <a:cxn ang="0">
                    <a:pos x="481" y="12"/>
                  </a:cxn>
                  <a:cxn ang="0">
                    <a:pos x="457" y="0"/>
                  </a:cxn>
                  <a:cxn ang="0">
                    <a:pos x="359" y="36"/>
                  </a:cxn>
                  <a:cxn ang="0">
                    <a:pos x="274" y="78"/>
                  </a:cxn>
                  <a:cxn ang="0">
                    <a:pos x="195" y="126"/>
                  </a:cxn>
                  <a:cxn ang="0">
                    <a:pos x="128" y="180"/>
                  </a:cxn>
                  <a:cxn ang="0">
                    <a:pos x="73" y="240"/>
                  </a:cxn>
                  <a:cxn ang="0">
                    <a:pos x="37" y="305"/>
                  </a:cxn>
                  <a:cxn ang="0">
                    <a:pos x="6" y="371"/>
                  </a:cxn>
                  <a:cxn ang="0">
                    <a:pos x="0" y="443"/>
                  </a:cxn>
                  <a:cxn ang="0">
                    <a:pos x="6" y="497"/>
                  </a:cxn>
                  <a:cxn ang="0">
                    <a:pos x="18" y="545"/>
                  </a:cxn>
                  <a:cxn ang="0">
                    <a:pos x="43" y="593"/>
                  </a:cxn>
                  <a:cxn ang="0">
                    <a:pos x="73" y="641"/>
                  </a:cxn>
                  <a:cxn ang="0">
                    <a:pos x="97" y="641"/>
                  </a:cxn>
                  <a:cxn ang="0">
                    <a:pos x="67" y="593"/>
                  </a:cxn>
                  <a:cxn ang="0">
                    <a:pos x="43" y="545"/>
                  </a:cxn>
                  <a:cxn ang="0">
                    <a:pos x="24" y="497"/>
                  </a:cxn>
                  <a:cxn ang="0">
                    <a:pos x="18" y="443"/>
                  </a:cxn>
                  <a:cxn ang="0">
                    <a:pos x="18" y="443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0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/>
                <a:ahLst/>
                <a:cxnLst>
                  <a:cxn ang="0">
                    <a:pos x="693" y="216"/>
                  </a:cxn>
                  <a:cxn ang="0">
                    <a:pos x="687" y="257"/>
                  </a:cxn>
                  <a:cxn ang="0">
                    <a:pos x="669" y="293"/>
                  </a:cxn>
                  <a:cxn ang="0">
                    <a:pos x="633" y="329"/>
                  </a:cxn>
                  <a:cxn ang="0">
                    <a:pos x="598" y="359"/>
                  </a:cxn>
                  <a:cxn ang="0">
                    <a:pos x="544" y="383"/>
                  </a:cxn>
                  <a:cxn ang="0">
                    <a:pos x="490" y="401"/>
                  </a:cxn>
                  <a:cxn ang="0">
                    <a:pos x="424" y="413"/>
                  </a:cxn>
                  <a:cxn ang="0">
                    <a:pos x="359" y="419"/>
                  </a:cxn>
                  <a:cxn ang="0">
                    <a:pos x="293" y="413"/>
                  </a:cxn>
                  <a:cxn ang="0">
                    <a:pos x="227" y="401"/>
                  </a:cxn>
                  <a:cxn ang="0">
                    <a:pos x="173" y="383"/>
                  </a:cxn>
                  <a:cxn ang="0">
                    <a:pos x="119" y="359"/>
                  </a:cxn>
                  <a:cxn ang="0">
                    <a:pos x="84" y="329"/>
                  </a:cxn>
                  <a:cxn ang="0">
                    <a:pos x="48" y="293"/>
                  </a:cxn>
                  <a:cxn ang="0">
                    <a:pos x="30" y="257"/>
                  </a:cxn>
                  <a:cxn ang="0">
                    <a:pos x="24" y="216"/>
                  </a:cxn>
                  <a:cxn ang="0">
                    <a:pos x="30" y="174"/>
                  </a:cxn>
                  <a:cxn ang="0">
                    <a:pos x="48" y="138"/>
                  </a:cxn>
                  <a:cxn ang="0">
                    <a:pos x="84" y="102"/>
                  </a:cxn>
                  <a:cxn ang="0">
                    <a:pos x="119" y="72"/>
                  </a:cxn>
                  <a:cxn ang="0">
                    <a:pos x="173" y="48"/>
                  </a:cxn>
                  <a:cxn ang="0">
                    <a:pos x="227" y="30"/>
                  </a:cxn>
                  <a:cxn ang="0">
                    <a:pos x="293" y="18"/>
                  </a:cxn>
                  <a:cxn ang="0">
                    <a:pos x="359" y="12"/>
                  </a:cxn>
                  <a:cxn ang="0">
                    <a:pos x="418" y="18"/>
                  </a:cxn>
                  <a:cxn ang="0">
                    <a:pos x="478" y="30"/>
                  </a:cxn>
                  <a:cxn ang="0">
                    <a:pos x="532" y="48"/>
                  </a:cxn>
                  <a:cxn ang="0">
                    <a:pos x="580" y="66"/>
                  </a:cxn>
                  <a:cxn ang="0">
                    <a:pos x="586" y="48"/>
                  </a:cxn>
                  <a:cxn ang="0">
                    <a:pos x="478" y="12"/>
                  </a:cxn>
                  <a:cxn ang="0">
                    <a:pos x="418" y="6"/>
                  </a:cxn>
                  <a:cxn ang="0">
                    <a:pos x="359" y="0"/>
                  </a:cxn>
                  <a:cxn ang="0">
                    <a:pos x="287" y="6"/>
                  </a:cxn>
                  <a:cxn ang="0">
                    <a:pos x="221" y="18"/>
                  </a:cxn>
                  <a:cxn ang="0">
                    <a:pos x="161" y="36"/>
                  </a:cxn>
                  <a:cxn ang="0">
                    <a:pos x="107" y="66"/>
                  </a:cxn>
                  <a:cxn ang="0">
                    <a:pos x="60" y="96"/>
                  </a:cxn>
                  <a:cxn ang="0">
                    <a:pos x="30" y="132"/>
                  </a:cxn>
                  <a:cxn ang="0">
                    <a:pos x="6" y="174"/>
                  </a:cxn>
                  <a:cxn ang="0">
                    <a:pos x="0" y="216"/>
                  </a:cxn>
                  <a:cxn ang="0">
                    <a:pos x="6" y="257"/>
                  </a:cxn>
                  <a:cxn ang="0">
                    <a:pos x="30" y="299"/>
                  </a:cxn>
                  <a:cxn ang="0">
                    <a:pos x="60" y="335"/>
                  </a:cxn>
                  <a:cxn ang="0">
                    <a:pos x="107" y="371"/>
                  </a:cxn>
                  <a:cxn ang="0">
                    <a:pos x="161" y="395"/>
                  </a:cxn>
                  <a:cxn ang="0">
                    <a:pos x="221" y="413"/>
                  </a:cxn>
                  <a:cxn ang="0">
                    <a:pos x="287" y="425"/>
                  </a:cxn>
                  <a:cxn ang="0">
                    <a:pos x="359" y="431"/>
                  </a:cxn>
                  <a:cxn ang="0">
                    <a:pos x="430" y="425"/>
                  </a:cxn>
                  <a:cxn ang="0">
                    <a:pos x="496" y="413"/>
                  </a:cxn>
                  <a:cxn ang="0">
                    <a:pos x="562" y="395"/>
                  </a:cxn>
                  <a:cxn ang="0">
                    <a:pos x="610" y="371"/>
                  </a:cxn>
                  <a:cxn ang="0">
                    <a:pos x="657" y="335"/>
                  </a:cxn>
                  <a:cxn ang="0">
                    <a:pos x="687" y="299"/>
                  </a:cxn>
                  <a:cxn ang="0">
                    <a:pos x="711" y="257"/>
                  </a:cxn>
                  <a:cxn ang="0">
                    <a:pos x="717" y="216"/>
                  </a:cxn>
                  <a:cxn ang="0">
                    <a:pos x="717" y="204"/>
                  </a:cxn>
                  <a:cxn ang="0">
                    <a:pos x="711" y="192"/>
                  </a:cxn>
                  <a:cxn ang="0">
                    <a:pos x="687" y="198"/>
                  </a:cxn>
                  <a:cxn ang="0">
                    <a:pos x="693" y="210"/>
                  </a:cxn>
                  <a:cxn ang="0">
                    <a:pos x="693" y="216"/>
                  </a:cxn>
                  <a:cxn ang="0">
                    <a:pos x="693" y="216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4151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/>
                <a:ahLst/>
                <a:cxnLst>
                  <a:cxn ang="0">
                    <a:pos x="209" y="96"/>
                  </a:cxn>
                  <a:cxn ang="0">
                    <a:pos x="143" y="90"/>
                  </a:cxn>
                  <a:cxn ang="0">
                    <a:pos x="83" y="66"/>
                  </a:cxn>
                  <a:cxn ang="0">
                    <a:pos x="35" y="36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9" y="42"/>
                  </a:cxn>
                  <a:cxn ang="0">
                    <a:pos x="77" y="72"/>
                  </a:cxn>
                  <a:cxn ang="0">
                    <a:pos x="137" y="90"/>
                  </a:cxn>
                  <a:cxn ang="0">
                    <a:pos x="209" y="96"/>
                  </a:cxn>
                  <a:cxn ang="0">
                    <a:pos x="263" y="90"/>
                  </a:cxn>
                  <a:cxn ang="0">
                    <a:pos x="311" y="84"/>
                  </a:cxn>
                  <a:cxn ang="0">
                    <a:pos x="352" y="66"/>
                  </a:cxn>
                  <a:cxn ang="0">
                    <a:pos x="382" y="42"/>
                  </a:cxn>
                  <a:cxn ang="0">
                    <a:pos x="376" y="42"/>
                  </a:cxn>
                  <a:cxn ang="0">
                    <a:pos x="346" y="66"/>
                  </a:cxn>
                  <a:cxn ang="0">
                    <a:pos x="305" y="78"/>
                  </a:cxn>
                  <a:cxn ang="0">
                    <a:pos x="263" y="90"/>
                  </a:cxn>
                  <a:cxn ang="0">
                    <a:pos x="209" y="96"/>
                  </a:cxn>
                  <a:cxn ang="0">
                    <a:pos x="209" y="96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2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/>
                <a:ahLst/>
                <a:cxnLst>
                  <a:cxn ang="0">
                    <a:pos x="174" y="0"/>
                  </a:cxn>
                  <a:cxn ang="0">
                    <a:pos x="216" y="6"/>
                  </a:cxn>
                  <a:cxn ang="0">
                    <a:pos x="258" y="12"/>
                  </a:cxn>
                  <a:cxn ang="0">
                    <a:pos x="252" y="6"/>
                  </a:cxn>
                  <a:cxn ang="0">
                    <a:pos x="216" y="0"/>
                  </a:cxn>
                  <a:cxn ang="0">
                    <a:pos x="174" y="0"/>
                  </a:cxn>
                  <a:cxn ang="0">
                    <a:pos x="120" y="6"/>
                  </a:cxn>
                  <a:cxn ang="0">
                    <a:pos x="78" y="12"/>
                  </a:cxn>
                  <a:cxn ang="0">
                    <a:pos x="36" y="30"/>
                  </a:cxn>
                  <a:cxn ang="0">
                    <a:pos x="0" y="48"/>
                  </a:cxn>
                  <a:cxn ang="0">
                    <a:pos x="6" y="54"/>
                  </a:cxn>
                  <a:cxn ang="0">
                    <a:pos x="36" y="36"/>
                  </a:cxn>
                  <a:cxn ang="0">
                    <a:pos x="78" y="18"/>
                  </a:cxn>
                  <a:cxn ang="0">
                    <a:pos x="120" y="6"/>
                  </a:cxn>
                  <a:cxn ang="0">
                    <a:pos x="174" y="0"/>
                  </a:cxn>
                  <a:cxn ang="0">
                    <a:pos x="174" y="0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3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/>
                <a:ahLst/>
                <a:cxnLst>
                  <a:cxn ang="0">
                    <a:pos x="54" y="90"/>
                  </a:cxn>
                  <a:cxn ang="0">
                    <a:pos x="48" y="126"/>
                  </a:cxn>
                  <a:cxn ang="0">
                    <a:pos x="24" y="156"/>
                  </a:cxn>
                  <a:cxn ang="0">
                    <a:pos x="30" y="156"/>
                  </a:cxn>
                  <a:cxn ang="0">
                    <a:pos x="54" y="126"/>
                  </a:cxn>
                  <a:cxn ang="0">
                    <a:pos x="60" y="90"/>
                  </a:cxn>
                  <a:cxn ang="0">
                    <a:pos x="54" y="66"/>
                  </a:cxn>
                  <a:cxn ang="0">
                    <a:pos x="48" y="42"/>
                  </a:cxn>
                  <a:cxn ang="0">
                    <a:pos x="30" y="18"/>
                  </a:cxn>
                  <a:cxn ang="0">
                    <a:pos x="6" y="0"/>
                  </a:cxn>
                  <a:cxn ang="0">
                    <a:pos x="0" y="6"/>
                  </a:cxn>
                  <a:cxn ang="0">
                    <a:pos x="24" y="24"/>
                  </a:cxn>
                  <a:cxn ang="0">
                    <a:pos x="42" y="42"/>
                  </a:cxn>
                  <a:cxn ang="0">
                    <a:pos x="48" y="66"/>
                  </a:cxn>
                  <a:cxn ang="0">
                    <a:pos x="54" y="90"/>
                  </a:cxn>
                  <a:cxn ang="0">
                    <a:pos x="54" y="90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4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/>
                <a:ahLst/>
                <a:cxnLst>
                  <a:cxn ang="0">
                    <a:pos x="114" y="12"/>
                  </a:cxn>
                  <a:cxn ang="0">
                    <a:pos x="72" y="6"/>
                  </a:cxn>
                  <a:cxn ang="0">
                    <a:pos x="30" y="0"/>
                  </a:cxn>
                  <a:cxn ang="0">
                    <a:pos x="0" y="0"/>
                  </a:cxn>
                  <a:cxn ang="0">
                    <a:pos x="54" y="12"/>
                  </a:cxn>
                  <a:cxn ang="0">
                    <a:pos x="114" y="18"/>
                  </a:cxn>
                  <a:cxn ang="0">
                    <a:pos x="156" y="18"/>
                  </a:cxn>
                  <a:cxn ang="0">
                    <a:pos x="192" y="12"/>
                  </a:cxn>
                  <a:cxn ang="0">
                    <a:pos x="186" y="0"/>
                  </a:cxn>
                  <a:cxn ang="0">
                    <a:pos x="150" y="6"/>
                  </a:cxn>
                  <a:cxn ang="0">
                    <a:pos x="114" y="12"/>
                  </a:cxn>
                  <a:cxn ang="0">
                    <a:pos x="114" y="12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5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/>
                <a:ahLst/>
                <a:cxnLst>
                  <a:cxn ang="0">
                    <a:pos x="11" y="114"/>
                  </a:cxn>
                  <a:cxn ang="0">
                    <a:pos x="17" y="96"/>
                  </a:cxn>
                  <a:cxn ang="0">
                    <a:pos x="23" y="78"/>
                  </a:cxn>
                  <a:cxn ang="0">
                    <a:pos x="53" y="42"/>
                  </a:cxn>
                  <a:cxn ang="0">
                    <a:pos x="101" y="18"/>
                  </a:cxn>
                  <a:cxn ang="0">
                    <a:pos x="155" y="6"/>
                  </a:cxn>
                  <a:cxn ang="0">
                    <a:pos x="161" y="0"/>
                  </a:cxn>
                  <a:cxn ang="0">
                    <a:pos x="95" y="12"/>
                  </a:cxn>
                  <a:cxn ang="0">
                    <a:pos x="47" y="36"/>
                  </a:cxn>
                  <a:cxn ang="0">
                    <a:pos x="11" y="72"/>
                  </a:cxn>
                  <a:cxn ang="0">
                    <a:pos x="5" y="90"/>
                  </a:cxn>
                  <a:cxn ang="0">
                    <a:pos x="0" y="114"/>
                  </a:cxn>
                  <a:cxn ang="0">
                    <a:pos x="11" y="150"/>
                  </a:cxn>
                  <a:cxn ang="0">
                    <a:pos x="23" y="168"/>
                  </a:cxn>
                  <a:cxn ang="0">
                    <a:pos x="41" y="186"/>
                  </a:cxn>
                  <a:cxn ang="0">
                    <a:pos x="65" y="186"/>
                  </a:cxn>
                  <a:cxn ang="0">
                    <a:pos x="41" y="168"/>
                  </a:cxn>
                  <a:cxn ang="0">
                    <a:pos x="23" y="150"/>
                  </a:cxn>
                  <a:cxn ang="0">
                    <a:pos x="17" y="132"/>
                  </a:cxn>
                  <a:cxn ang="0">
                    <a:pos x="11" y="114"/>
                  </a:cxn>
                  <a:cxn ang="0">
                    <a:pos x="11" y="114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6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/>
                <a:ahLst/>
                <a:cxnLst>
                  <a:cxn ang="0">
                    <a:pos x="0" y="6"/>
                  </a:cxn>
                  <a:cxn ang="0">
                    <a:pos x="66" y="12"/>
                  </a:cxn>
                  <a:cxn ang="0">
                    <a:pos x="119" y="36"/>
                  </a:cxn>
                  <a:cxn ang="0">
                    <a:pos x="155" y="72"/>
                  </a:cxn>
                  <a:cxn ang="0">
                    <a:pos x="161" y="90"/>
                  </a:cxn>
                  <a:cxn ang="0">
                    <a:pos x="167" y="114"/>
                  </a:cxn>
                  <a:cxn ang="0">
                    <a:pos x="161" y="138"/>
                  </a:cxn>
                  <a:cxn ang="0">
                    <a:pos x="149" y="162"/>
                  </a:cxn>
                  <a:cxn ang="0">
                    <a:pos x="119" y="180"/>
                  </a:cxn>
                  <a:cxn ang="0">
                    <a:pos x="90" y="198"/>
                  </a:cxn>
                  <a:cxn ang="0">
                    <a:pos x="96" y="210"/>
                  </a:cxn>
                  <a:cxn ang="0">
                    <a:pos x="131" y="192"/>
                  </a:cxn>
                  <a:cxn ang="0">
                    <a:pos x="161" y="168"/>
                  </a:cxn>
                  <a:cxn ang="0">
                    <a:pos x="179" y="144"/>
                  </a:cxn>
                  <a:cxn ang="0">
                    <a:pos x="185" y="114"/>
                  </a:cxn>
                  <a:cxn ang="0">
                    <a:pos x="179" y="90"/>
                  </a:cxn>
                  <a:cxn ang="0">
                    <a:pos x="173" y="66"/>
                  </a:cxn>
                  <a:cxn ang="0">
                    <a:pos x="155" y="48"/>
                  </a:cxn>
                  <a:cxn ang="0">
                    <a:pos x="131" y="30"/>
                  </a:cxn>
                  <a:cxn ang="0">
                    <a:pos x="72" y="6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0" y="6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sp>
            <p:nvSpPr>
              <p:cNvPr id="4157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/>
                <a:ahLst/>
                <a:cxnLst>
                  <a:cxn ang="0">
                    <a:pos x="150" y="0"/>
                  </a:cxn>
                  <a:cxn ang="0">
                    <a:pos x="90" y="6"/>
                  </a:cxn>
                  <a:cxn ang="0">
                    <a:pos x="42" y="30"/>
                  </a:cxn>
                  <a:cxn ang="0">
                    <a:pos x="12" y="54"/>
                  </a:cxn>
                  <a:cxn ang="0">
                    <a:pos x="6" y="72"/>
                  </a:cxn>
                  <a:cxn ang="0">
                    <a:pos x="0" y="90"/>
                  </a:cxn>
                  <a:cxn ang="0">
                    <a:pos x="6" y="108"/>
                  </a:cxn>
                  <a:cxn ang="0">
                    <a:pos x="12" y="126"/>
                  </a:cxn>
                  <a:cxn ang="0">
                    <a:pos x="42" y="156"/>
                  </a:cxn>
                  <a:cxn ang="0">
                    <a:pos x="90" y="180"/>
                  </a:cxn>
                  <a:cxn ang="0">
                    <a:pos x="150" y="186"/>
                  </a:cxn>
                  <a:cxn ang="0">
                    <a:pos x="209" y="180"/>
                  </a:cxn>
                  <a:cxn ang="0">
                    <a:pos x="257" y="156"/>
                  </a:cxn>
                  <a:cxn ang="0">
                    <a:pos x="287" y="126"/>
                  </a:cxn>
                  <a:cxn ang="0">
                    <a:pos x="299" y="108"/>
                  </a:cxn>
                  <a:cxn ang="0">
                    <a:pos x="299" y="90"/>
                  </a:cxn>
                  <a:cxn ang="0">
                    <a:pos x="299" y="72"/>
                  </a:cxn>
                  <a:cxn ang="0">
                    <a:pos x="287" y="54"/>
                  </a:cxn>
                  <a:cxn ang="0">
                    <a:pos x="257" y="30"/>
                  </a:cxn>
                  <a:cxn ang="0">
                    <a:pos x="209" y="6"/>
                  </a:cxn>
                  <a:cxn ang="0">
                    <a:pos x="150" y="0"/>
                  </a:cxn>
                  <a:cxn ang="0">
                    <a:pos x="150" y="0"/>
                  </a:cxn>
                  <a:cxn ang="0">
                    <a:pos x="150" y="180"/>
                  </a:cxn>
                  <a:cxn ang="0">
                    <a:pos x="96" y="174"/>
                  </a:cxn>
                  <a:cxn ang="0">
                    <a:pos x="48" y="156"/>
                  </a:cxn>
                  <a:cxn ang="0">
                    <a:pos x="18" y="126"/>
                  </a:cxn>
                  <a:cxn ang="0">
                    <a:pos x="12" y="108"/>
                  </a:cxn>
                  <a:cxn ang="0">
                    <a:pos x="6" y="90"/>
                  </a:cxn>
                  <a:cxn ang="0">
                    <a:pos x="12" y="72"/>
                  </a:cxn>
                  <a:cxn ang="0">
                    <a:pos x="18" y="54"/>
                  </a:cxn>
                  <a:cxn ang="0">
                    <a:pos x="48" y="30"/>
                  </a:cxn>
                  <a:cxn ang="0">
                    <a:pos x="96" y="12"/>
                  </a:cxn>
                  <a:cxn ang="0">
                    <a:pos x="150" y="6"/>
                  </a:cxn>
                  <a:cxn ang="0">
                    <a:pos x="203" y="12"/>
                  </a:cxn>
                  <a:cxn ang="0">
                    <a:pos x="251" y="30"/>
                  </a:cxn>
                  <a:cxn ang="0">
                    <a:pos x="281" y="54"/>
                  </a:cxn>
                  <a:cxn ang="0">
                    <a:pos x="293" y="72"/>
                  </a:cxn>
                  <a:cxn ang="0">
                    <a:pos x="293" y="90"/>
                  </a:cxn>
                  <a:cxn ang="0">
                    <a:pos x="293" y="108"/>
                  </a:cxn>
                  <a:cxn ang="0">
                    <a:pos x="281" y="126"/>
                  </a:cxn>
                  <a:cxn ang="0">
                    <a:pos x="251" y="156"/>
                  </a:cxn>
                  <a:cxn ang="0">
                    <a:pos x="203" y="174"/>
                  </a:cxn>
                  <a:cxn ang="0">
                    <a:pos x="150" y="180"/>
                  </a:cxn>
                  <a:cxn ang="0">
                    <a:pos x="150" y="180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s-CL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415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416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416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  <p:sp>
              <p:nvSpPr>
                <p:cNvPr id="4162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es-CL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6B692FF9-333D-4365-852D-BB75A765A3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5"/>
          <p:cNvSpPr txBox="1"/>
          <p:nvPr/>
        </p:nvSpPr>
        <p:spPr>
          <a:xfrm>
            <a:off x="899592" y="404664"/>
            <a:ext cx="7560840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800" b="1" dirty="0" err="1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Tuve</a:t>
            </a:r>
            <a:r>
              <a:rPr lang="en-US" sz="8800" b="1" dirty="0" smtClean="0">
                <a:ln>
                  <a:solidFill>
                    <a:srgbClr val="FF0000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 </a:t>
            </a:r>
            <a:r>
              <a:rPr lang="en-US" sz="8800" b="1" dirty="0">
                <a:ln>
                  <a:solidFill>
                    <a:srgbClr val="FF0000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un </a:t>
            </a:r>
            <a:r>
              <a:rPr lang="en-US" sz="8800" b="1" dirty="0" err="1">
                <a:ln>
                  <a:solidFill>
                    <a:srgbClr val="FF0000"/>
                  </a:solidFill>
                </a:ln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sueño</a:t>
            </a:r>
            <a:endParaRPr lang="en-US" sz="8800" b="1" dirty="0">
              <a:ln>
                <a:solidFill>
                  <a:srgbClr val="FF0000"/>
                </a:solidFill>
              </a:ln>
              <a:solidFill>
                <a:schemeClr val="accent6">
                  <a:lumMod val="20000"/>
                  <a:lumOff val="80000"/>
                </a:schemeClr>
              </a:solidFill>
              <a:latin typeface="Georgia" pitchFamily="18" charset="0"/>
            </a:endParaRP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323850" y="6308725"/>
            <a:ext cx="24384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 b="1">
                <a:latin typeface="Calibri" pitchFamily="34" charset="0"/>
              </a:rPr>
              <a:t>Campos de cultivo, Tibet</a:t>
            </a:r>
          </a:p>
        </p:txBody>
      </p:sp>
      <p:pic>
        <p:nvPicPr>
          <p:cNvPr id="7" name="Picture 30" descr="keyboards_001.gif (6266 bytes)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6093296"/>
            <a:ext cx="911950" cy="451867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8" name="Picture 9" descr="slide0001_image002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01013" y="5876925"/>
            <a:ext cx="611187" cy="69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ndAc>
      <p:stSnd loop="1">
        <p:snd r:embed="rId2" name="clasicaOPERA NABU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187450" y="188913"/>
            <a:ext cx="777240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es-ES" sz="4800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Tuve un sueño en el que fui al cielo y un ángel me estuvo enseñando  todo.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9388" y="6237288"/>
            <a:ext cx="1968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>
                <a:latin typeface="Calibri" pitchFamily="34" charset="0"/>
              </a:rPr>
              <a:t>Bali, Indonesia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1835150" y="333375"/>
            <a:ext cx="7308850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es-ES" sz="4800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Caminamos por un largo salón de trabajo, lleno de ángeles.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8313" y="6308725"/>
            <a:ext cx="31607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Buddha Park, Vientiane, </a:t>
            </a:r>
            <a:r>
              <a:rPr lang="en-US" sz="2000">
                <a:latin typeface="Calibri" pitchFamily="34" charset="0"/>
              </a:rPr>
              <a:t>Laos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115888"/>
            <a:ext cx="7580313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/>
              <a:t>Mi ángel guía se puso al frente de la primera sección y dijo: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6308725"/>
            <a:ext cx="48641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Chiang Kai-Shek Memorial Hall, Taipei, Taiwan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95288" y="-63500"/>
            <a:ext cx="8353425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0000"/>
                </a:solidFill>
              </a:rPr>
              <a:t>"Esta es la sección de Recepción.           Aquí se reciben todas las peticiones que se hacen a Dios en las oraciones"</a:t>
            </a:r>
          </a:p>
          <a:p>
            <a:r>
              <a:rPr lang="es-ES"/>
              <a:t>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6308725"/>
            <a:ext cx="46386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da-DK" sz="2000" b="1">
                <a:latin typeface="Calibri" pitchFamily="34" charset="0"/>
              </a:rPr>
              <a:t>Chomolonzo Peak, Kangshung Glacier, Tibet</a:t>
            </a:r>
            <a:endParaRPr lang="en-US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95288" y="4437063"/>
            <a:ext cx="8280400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FFC000"/>
                </a:solidFill>
              </a:rPr>
              <a:t>Miré alrededor y estaba totalmente lleno de ángeles, separando las peticiones escritas en voluminosas hojas de papel, de personas procedentes de todo el mundo.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76725" y="6457950"/>
            <a:ext cx="48672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Gadi Sagar Temple, Jaisalmer, Rajasthan, 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07950" y="188913"/>
            <a:ext cx="6392863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2800"/>
              <a:t>Luego pasamos por un largo pasillo, hasta que llegamos a la segunda sección.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50825" y="6457950"/>
            <a:ext cx="28638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Jaisalmer, Rajasthan, 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3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684213" y="188913"/>
            <a:ext cx="8280400" cy="255428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s-E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</a:rPr>
              <a:t>El ángel me dijo: "Esta es la sección de Empaquetado y Entrega.</a:t>
            </a:r>
          </a:p>
          <a:p>
            <a:pPr>
              <a:defRPr/>
            </a:pPr>
            <a:r>
              <a:rPr lang="es-ES" dirty="0">
                <a:solidFill>
                  <a:schemeClr val="tx2">
                    <a:lumMod val="10000"/>
                  </a:schemeClr>
                </a:solidFill>
                <a:latin typeface="Arial" pitchFamily="34" charset="0"/>
              </a:rPr>
              <a:t>Aquí, las gracias y las bendiciones que pide la gente, son procesadas y entregadas a las personas que las solicitaron". 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7950" y="6457950"/>
            <a:ext cx="614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Ghandrung Village and Annapurna South, Nepal, Himalaya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23850" y="188913"/>
            <a:ext cx="8569325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2060"/>
                </a:solidFill>
              </a:rPr>
              <a:t>De nuevo noté cuan ocupados estaban allí. Había muchos ángeles trabajando arduamente en aquella sección, ya que las bendiciones que habían sido pedidas se procesaban para ser entregadas en la tierra.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9388" y="6308725"/>
            <a:ext cx="3044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Grazing Yaks,  Ladakh, 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468313" y="188913"/>
            <a:ext cx="84248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/>
              <a:t>Finalmente, al extremo del largo pasillo, nos detuvimos en la puerta de una sección muy pequeña. </a:t>
            </a:r>
          </a:p>
        </p:txBody>
      </p:sp>
      <p:sp>
        <p:nvSpPr>
          <p:cNvPr id="6" name="TextBox 4"/>
          <p:cNvSpPr txBox="1">
            <a:spLocks noChangeArrowheads="1"/>
          </p:cNvSpPr>
          <p:nvPr/>
        </p:nvSpPr>
        <p:spPr bwMode="auto">
          <a:xfrm>
            <a:off x="323850" y="6308725"/>
            <a:ext cx="15382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Ladakh, 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779838" y="115888"/>
            <a:ext cx="5184775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Mi mas grande sorpresa fue ver, que  había allí solamente un ángel, el cual estaba sentado, sin hacer nada….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23850" y="6457950"/>
            <a:ext cx="212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Lombok, Indonesia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3132138" y="188913"/>
            <a:ext cx="5829300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>
                <a:solidFill>
                  <a:srgbClr val="002060"/>
                </a:solidFill>
              </a:rPr>
              <a:t>"Esta es la sección de Acuse de Recibo" dijo mi ángel amigo que parecía avergonzado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859338" y="6519863"/>
            <a:ext cx="35655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600" b="1">
                <a:latin typeface="Calibri" pitchFamily="34" charset="0"/>
              </a:rPr>
              <a:t>Mestizo District, Vigan, Luzon, Philippines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55875" y="188913"/>
            <a:ext cx="6337300" cy="107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"¿Cómo es eso? ¿Acaso aquí no hay trabajo?", pregunté.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79388" y="6457950"/>
            <a:ext cx="4025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solidFill>
                  <a:srgbClr val="002060"/>
                </a:solidFill>
                <a:latin typeface="Calibri" pitchFamily="34" charset="0"/>
              </a:rPr>
              <a:t>Phang-Nga Bay, Phuket, Thailand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79388" y="115888"/>
            <a:ext cx="8640762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/>
              <a:t>"Es muy triste"  dijo el ángel. “Después de que la gente recibe las  bendiciones que pidió, muy pocos mandan acuse de recibo".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6308725"/>
            <a:ext cx="47355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Po Klong Garai Towers, Ninh Thuan, Vietnam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4"/>
          <p:cNvSpPr txBox="1">
            <a:spLocks noChangeArrowheads="1"/>
          </p:cNvSpPr>
          <p:nvPr/>
        </p:nvSpPr>
        <p:spPr bwMode="auto">
          <a:xfrm>
            <a:off x="107950" y="115888"/>
            <a:ext cx="8785225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es-ES" sz="4400" kern="0" dirty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rPr>
              <a:t>Pregunté: "¿Cómo se le envía a Dios Acuse de Recibo?"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27088" y="6308725"/>
            <a:ext cx="2892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Singapore River, Singapore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5"/>
          <p:cNvSpPr txBox="1">
            <a:spLocks noChangeArrowheads="1"/>
          </p:cNvSpPr>
          <p:nvPr/>
        </p:nvSpPr>
        <p:spPr bwMode="auto">
          <a:xfrm>
            <a:off x="2700338" y="188913"/>
            <a:ext cx="6256337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"Simplemente, contestó el ángel - diciendo: </a:t>
            </a:r>
            <a:r>
              <a:rPr lang="es-ES" b="1" u="sng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Gracias Señor</a:t>
            </a: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6457950"/>
            <a:ext cx="5645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rgbClr val="C00000"/>
                </a:solidFill>
                <a:latin typeface="Calibri" pitchFamily="34" charset="0"/>
              </a:rPr>
              <a:t>Sultan Abdul Samad Building, Kuala Lumpur, Malaysia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6"/>
          <p:cNvSpPr>
            <a:spLocks noGrp="1" noChangeArrowheads="1"/>
          </p:cNvSpPr>
          <p:nvPr>
            <p:ph type="title"/>
          </p:nvPr>
        </p:nvSpPr>
        <p:spPr>
          <a:xfrm>
            <a:off x="1798638" y="115888"/>
            <a:ext cx="7345362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sz="3200" dirty="0" smtClean="0">
                <a:solidFill>
                  <a:srgbClr val="002060"/>
                </a:solidFill>
              </a:rPr>
              <a:t>Pregunté: "¿</a:t>
            </a:r>
            <a:r>
              <a:rPr lang="es-ES" sz="3200" u="sng" dirty="0" smtClean="0">
                <a:solidFill>
                  <a:srgbClr val="002060"/>
                </a:solidFill>
              </a:rPr>
              <a:t>Por cuáles bendiciones se debe mandar acuse de recibo?".</a:t>
            </a:r>
            <a:r>
              <a:rPr lang="es-ES" sz="4000" dirty="0" smtClean="0">
                <a:solidFill>
                  <a:srgbClr val="002060"/>
                </a:solidFill>
              </a:rPr>
              <a:t>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50825" y="6457950"/>
            <a:ext cx="16144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Taipei, Taiwan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87350"/>
            <a:ext cx="9467850" cy="765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7"/>
          <p:cNvSpPr txBox="1">
            <a:spLocks noChangeArrowheads="1"/>
          </p:cNvSpPr>
          <p:nvPr/>
        </p:nvSpPr>
        <p:spPr bwMode="auto">
          <a:xfrm>
            <a:off x="2051050" y="115888"/>
            <a:ext cx="709295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just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"Si tienes comida en el refrigerador, ropa en tu espalda, un techo sobre tu cabeza y un lugar para dormir... eres más rico que el 75% de la población mundial". 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endParaRPr lang="es-ES" kern="0" dirty="0"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8313" y="6237288"/>
            <a:ext cx="52197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Terraced Rice Paddies, Ubud Area, Bali, Indonesia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15888"/>
            <a:ext cx="8964613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"Si tienes dinero en el banco, y sobras en el plato... estás entre el 8% de los ricos del mundo".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7950" y="6308725"/>
            <a:ext cx="61468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The Peak of Mount Lhotse, Tengpoche, Sagarmatha, Nepal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539750" y="115888"/>
            <a:ext cx="82296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"Y si tienes tu propio ordenador para recibir este mensaje... eres parte del 1% que tiene esta oportunidad en el mundo"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916238" y="6457950"/>
            <a:ext cx="3586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Uchisar Area, Cappadocia, Turkey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15888"/>
            <a:ext cx="9036050" cy="14224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solidFill>
                  <a:srgbClr val="00206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..."Si despertaste esta mañana con más salud que enfermedad... eres más bendecido que muchos que ni siquiera sobrevivirán este día".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708400" y="6457950"/>
            <a:ext cx="35274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Victoria Terminus, Bombay, India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07950" y="0"/>
            <a:ext cx="9036050" cy="186531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"Si nunca has experimentado el temor en la batalla, la soledad del recluso, la agonía de la tortura, las punzadas del hambre..... estás sobre 700 millones de personas en el mundo".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6457950"/>
            <a:ext cx="4672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2000" b="1">
                <a:latin typeface="Calibri" pitchFamily="34" charset="0"/>
              </a:rPr>
              <a:t>Village in Gandaki, Annapurna Range, Nepal</a:t>
            </a:r>
            <a:endParaRPr lang="en-US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323850" y="333375"/>
            <a:ext cx="8362950" cy="612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“¿Puedes asistir a una iglesia sin temor a hostigamiento, arresto, tortura o muerte?... eres más bendecido que tres billones de personas en el mundo".</a:t>
            </a:r>
          </a:p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None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7950" y="6457950"/>
            <a:ext cx="32432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Vinh Ha Long Grotto, Vietnam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/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115888"/>
            <a:ext cx="8964613" cy="1570037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>
              <a:spcBef>
                <a:spcPct val="20000"/>
              </a:spcBef>
              <a:buClr>
                <a:schemeClr val="hlink"/>
              </a:buClr>
              <a:buSzPct val="80000"/>
              <a:defRPr/>
            </a:pPr>
            <a:r>
              <a:rPr lang="es-ES" kern="0" dirty="0"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"Si puedes mantener tu cabeza en alto y sonreír... no eres la norma, tú eres único para aquellos que tienen duda y desesperación".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940425" y="6457950"/>
            <a:ext cx="23431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latin typeface="Calibri" pitchFamily="34" charset="0"/>
              </a:rPr>
              <a:t>West Irian, Indonesia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15913"/>
            <a:ext cx="9144000" cy="7507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229600" cy="1139825"/>
          </a:xfrm>
        </p:spPr>
        <p:txBody>
          <a:bodyPr/>
          <a:lstStyle/>
          <a:p>
            <a:pPr algn="l" eaLnBrk="1" hangingPunct="1">
              <a:defRPr/>
            </a:pPr>
            <a:r>
              <a:rPr lang="es-ES" sz="4000" dirty="0" smtClean="0"/>
              <a:t>Respondí:</a:t>
            </a:r>
            <a:br>
              <a:rPr lang="es-ES" sz="4000" dirty="0" smtClean="0"/>
            </a:br>
            <a:r>
              <a:rPr lang="es-ES" sz="4000" dirty="0" smtClean="0"/>
              <a:t>"¿Cuándo puedo empezar?"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6308725"/>
            <a:ext cx="43021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sv-SE" sz="2000" b="1">
                <a:latin typeface="Calibri" pitchFamily="34" charset="0"/>
              </a:rPr>
              <a:t>Yamuna River, Agra, Uttar Pradesh, India</a:t>
            </a:r>
            <a:endParaRPr lang="en-US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0"/>
            <a:ext cx="9144000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2060"/>
                </a:solidFill>
              </a:rPr>
              <a:t>"Si puedes leer este mensaje, es porque alguien ha pensado que eres muy especial.</a:t>
            </a:r>
          </a:p>
          <a:p>
            <a:r>
              <a:rPr lang="es-ES">
                <a:solidFill>
                  <a:srgbClr val="002060"/>
                </a:solidFill>
              </a:rPr>
              <a:t>Eres más bendecido que más de 2 billones de personas en el mundo, que no pueden  leerlo". 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6308725"/>
            <a:ext cx="32623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>
                <a:solidFill>
                  <a:schemeClr val="bg1"/>
                </a:solidFill>
                <a:latin typeface="Calibri" pitchFamily="34" charset="0"/>
              </a:rPr>
              <a:t>Lotus Lake, Kaoshiung, Taiwan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est_asia_tours_0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>
            <a:spLocks noGrp="1" noChangeArrowheads="1"/>
          </p:cNvSpPr>
          <p:nvPr>
            <p:ph type="title"/>
          </p:nvPr>
        </p:nvSpPr>
        <p:spPr>
          <a:xfrm>
            <a:off x="107950" y="115888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es-ES" dirty="0" smtClean="0"/>
              <a:t>Mi ángel amigo entonces dijo: 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07950" y="1196975"/>
            <a:ext cx="8785225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solidFill>
                  <a:srgbClr val="002060"/>
                </a:solidFill>
              </a:rPr>
              <a:t>"¡Que tengas un buen día y, si tú quieres, reenvía este mensaje para recordar a tus amigos cuán bendecidos somos todos".  </a:t>
            </a:r>
          </a:p>
        </p:txBody>
      </p:sp>
      <p:sp>
        <p:nvSpPr>
          <p:cNvPr id="6" name="WordArt 3"/>
          <p:cNvSpPr>
            <a:spLocks noChangeArrowheads="1" noChangeShapeType="1" noTextEdit="1"/>
          </p:cNvSpPr>
          <p:nvPr/>
        </p:nvSpPr>
        <p:spPr bwMode="auto">
          <a:xfrm>
            <a:off x="8100392" y="5777408"/>
            <a:ext cx="648072" cy="1080592"/>
          </a:xfrm>
          <a:prstGeom prst="rect">
            <a:avLst/>
          </a:prstGeom>
          <a:scene3d>
            <a:camera prst="orthographicFront">
              <a:rot lat="0" lon="19800000" rev="0"/>
            </a:camera>
            <a:lightRig rig="threePt" dir="t"/>
          </a:scene3d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58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J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M</a:t>
            </a:r>
            <a:r>
              <a:rPr lang="es-ES" sz="3600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Impact"/>
              </a:rPr>
              <a:t>D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0" y="6457950"/>
            <a:ext cx="33909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>
                <a:latin typeface="Calibri" pitchFamily="34" charset="0"/>
              </a:rPr>
              <a:t>Raffles Site, Singapore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5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2215991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dirty="0">
                <a:latin typeface="Kristen ITC" pitchFamily="66" charset="0"/>
              </a:rPr>
              <a:t>Además puedes recibir </a:t>
            </a:r>
            <a:r>
              <a:rPr lang="es-ES_tradnl" sz="1800" b="1" dirty="0" err="1">
                <a:latin typeface="Kristen ITC" pitchFamily="66" charset="0"/>
              </a:rPr>
              <a:t>powerpoints</a:t>
            </a:r>
            <a:r>
              <a:rPr lang="es-ES_tradnl" sz="18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18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107">
  <a:themeElements>
    <a:clrScheme name="Onda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Ond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nda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nda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nda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pp5107</Template>
  <TotalTime>0</TotalTime>
  <Words>786</Words>
  <Application>Microsoft Office PowerPoint</Application>
  <PresentationFormat>Presentación en pantalla (4:3)</PresentationFormat>
  <Paragraphs>62</Paragraphs>
  <Slides>28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3" baseType="lpstr">
      <vt:lpstr>Arial</vt:lpstr>
      <vt:lpstr>Wingdings</vt:lpstr>
      <vt:lpstr>Calibri</vt:lpstr>
      <vt:lpstr>pp5107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Pregunté: "¿Por cuáles bendiciones se debe mandar acuse de recibo?". 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Respondí: "¿Cuándo puedo empezar?" </vt:lpstr>
      <vt:lpstr>Diapositiva 26</vt:lpstr>
      <vt:lpstr>Mi ángel amigo entonces dijo: 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>tuve un sueño en el que fui al cielo y un ángel me estuvo enseñando  todo.Caminamos por un largo salón de trabajo, lleno de ángeles.</cp:keywords>
  <cp:lastModifiedBy/>
  <cp:revision>1</cp:revision>
  <dcterms:created xsi:type="dcterms:W3CDTF">2017-04-18T09:10:57Z</dcterms:created>
  <dcterms:modified xsi:type="dcterms:W3CDTF">2017-04-18T09:13:49Z</dcterms:modified>
</cp:coreProperties>
</file>