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Default Extension="fntdata" ContentType="application/x-fontdata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49" r:id="rId2"/>
  </p:sldMasterIdLst>
  <p:sldIdLst>
    <p:sldId id="256" r:id="rId3"/>
    <p:sldId id="264" r:id="rId4"/>
    <p:sldId id="259" r:id="rId5"/>
    <p:sldId id="262" r:id="rId6"/>
    <p:sldId id="263" r:id="rId7"/>
    <p:sldId id="261" r:id="rId8"/>
    <p:sldId id="265" r:id="rId9"/>
    <p:sldId id="257" r:id="rId10"/>
    <p:sldId id="266" r:id="rId11"/>
  </p:sldIdLst>
  <p:sldSz cx="9144000" cy="6858000" type="screen4x3"/>
  <p:notesSz cx="6858000" cy="9144000"/>
  <p:embeddedFontLst>
    <p:embeddedFont>
      <p:font typeface="Calibri" pitchFamily="34" charset="0"/>
      <p:regular r:id="rId12"/>
      <p:bold r:id="rId13"/>
      <p:italic r:id="rId14"/>
      <p:boldItalic r:id="rId15"/>
    </p:embeddedFont>
    <p:embeddedFont>
      <p:font typeface="Brush Script MT" pitchFamily="66" charset="0"/>
      <p:italic r:id="rId16"/>
    </p:embeddedFont>
    <p:embeddedFont>
      <p:font typeface="Berlin Sans FB Demi" pitchFamily="34" charset="0"/>
      <p:bold r:id="rId17"/>
    </p:embeddedFont>
  </p:embeddedFontLst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5z2gMCIpenvNDmxuWZogQ==" hashData="uEYcALUMU2kn3iPxe+dhEsWC9p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2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font" Target="fonts/font2.fntdata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5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font" Target="fonts/font4.fntdata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font" Target="fonts/font3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D3FA22-3D5B-46D3-B375-A78FF6399BA5}" type="datetimeFigureOut">
              <a:rPr lang="es-ES"/>
              <a:pPr>
                <a:defRPr/>
              </a:pPr>
              <a:t>10/06/2013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AF75BB-CBBF-4CB7-B3BB-3F3A2298761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5B6604-D33F-4B5D-9E9C-51B913E0612B}" type="datetimeFigureOut">
              <a:rPr lang="es-ES"/>
              <a:pPr>
                <a:defRPr/>
              </a:pPr>
              <a:t>10/06/2013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9662B7-5143-479B-BD10-3DF46E8D43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B0D194-7AE1-485B-A352-96031787F7E5}" type="datetimeFigureOut">
              <a:rPr lang="es-ES"/>
              <a:pPr>
                <a:defRPr/>
              </a:pPr>
              <a:t>10/06/2013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6E4B23-545E-4616-BD35-74EE2D6A7AB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FC7F5B-ACD7-43FD-8994-E16B33EFD244}" type="datetimeFigureOut">
              <a:rPr lang="es-ES"/>
              <a:pPr>
                <a:defRPr/>
              </a:pPr>
              <a:t>10/06/2013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3712DC-BABD-49FB-97A7-6F58147A50C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640157-950F-4804-8E05-0E15B2E8820A}" type="datetimeFigureOut">
              <a:rPr lang="es-ES"/>
              <a:pPr>
                <a:defRPr/>
              </a:pPr>
              <a:t>10/06/2013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5FA32F-9E5C-4F7B-94A6-3FF61581A45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EA56AE-AFA9-4459-BCF9-59266538A8C7}" type="datetimeFigureOut">
              <a:rPr lang="es-ES"/>
              <a:pPr>
                <a:defRPr/>
              </a:pPr>
              <a:t>10/06/2013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9C297A-C278-4833-8EEC-1416DCE20C2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ED5F20-ACFE-4218-87A7-B89C4C12EEBE}" type="datetimeFigureOut">
              <a:rPr lang="es-ES"/>
              <a:pPr>
                <a:defRPr/>
              </a:pPr>
              <a:t>10/06/2013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84868D-21E8-4D20-B782-65BB31C9FEF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079550-D86F-4CE8-914F-DA7E3A6C20F8}" type="datetimeFigureOut">
              <a:rPr lang="es-ES"/>
              <a:pPr>
                <a:defRPr/>
              </a:pPr>
              <a:t>10/06/2013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8D22CC-7BED-4C66-853D-8CEB943E14F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0A4ACD-B52D-4033-8E90-35A463405477}" type="datetimeFigureOut">
              <a:rPr lang="es-ES"/>
              <a:pPr>
                <a:defRPr/>
              </a:pPr>
              <a:t>10/06/2013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F01EC9-733A-499C-B4F7-0BAFF289BD7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5E0A6D-B178-4830-A7F4-7CF680AE275F}" type="datetimeFigureOut">
              <a:rPr lang="es-ES"/>
              <a:pPr>
                <a:defRPr/>
              </a:pPr>
              <a:t>10/06/2013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7EF0D8-4897-43D6-9BE3-128A8B24159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AACEA8-3361-4CD2-8308-EE2D53CE8A94}" type="datetimeFigureOut">
              <a:rPr lang="es-ES"/>
              <a:pPr>
                <a:defRPr/>
              </a:pPr>
              <a:t>10/06/2013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FC2678-6B29-4BC7-AFD2-779B9A714B7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Haga clic para modificar el estilo de subtítulo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699697-9B2B-4E2F-B328-E9D31F6F0950}" type="datetimeFigureOut">
              <a:rPr lang="es-ES_tradnl"/>
              <a:pPr>
                <a:defRPr/>
              </a:pPr>
              <a:t>10/06/2013</a:t>
            </a:fld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B76C52-00C8-4531-8BCE-86BE1C22C52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DC8CB4-3822-4954-8DA1-7602D67DE1A2}" type="datetimeFigureOut">
              <a:rPr lang="es-ES_tradnl"/>
              <a:pPr>
                <a:defRPr/>
              </a:pPr>
              <a:t>10/06/2013</a:t>
            </a:fld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A56BAA-8EDE-4EC0-93A5-308631DCF4A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DBFF64-0209-477C-807F-E29206ED3DDE}" type="datetimeFigureOut">
              <a:rPr lang="es-ES_tradnl"/>
              <a:pPr>
                <a:defRPr/>
              </a:pPr>
              <a:t>10/06/2013</a:t>
            </a:fld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3CB6B5-06B3-44B0-B1C4-67D1E021491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9F7259-ABF4-4FD7-B0A8-8A8FA2441C05}" type="datetimeFigureOut">
              <a:rPr lang="es-ES_tradnl"/>
              <a:pPr>
                <a:defRPr/>
              </a:pPr>
              <a:t>10/06/2013</a:t>
            </a:fld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9C0F51-9725-4C19-A890-B4F0EE98440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5F3810-4E89-4D0C-B119-BFE61A5431E7}" type="datetimeFigureOut">
              <a:rPr lang="es-ES_tradnl"/>
              <a:pPr>
                <a:defRPr/>
              </a:pPr>
              <a:t>10/06/2013</a:t>
            </a:fld>
            <a:endParaRPr lang="es-ES_trad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E72981-0182-4AF5-9AA8-E1212178CF1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Haga clic para modificar el estilo de título del patrón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2551A0-CB75-433C-8336-F091BE20CFEC}" type="datetimeFigureOut">
              <a:rPr lang="es-ES_tradnl"/>
              <a:pPr>
                <a:defRPr/>
              </a:pPr>
              <a:t>10/06/2013</a:t>
            </a:fld>
            <a:endParaRPr lang="es-ES_trad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7697BF-59E3-4AEB-A1C8-6A6CF810967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5400B3-A66D-495F-8AC4-4555BE15F2DC}" type="datetimeFigureOut">
              <a:rPr lang="es-ES_tradnl"/>
              <a:pPr>
                <a:defRPr/>
              </a:pPr>
              <a:t>10/06/2013</a:t>
            </a:fld>
            <a:endParaRPr lang="es-ES_trad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6BB3D7-0033-40F8-A107-9422A9FBF64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57A97F-1AD5-4560-8376-B60E8CE531E3}" type="datetimeFigureOut">
              <a:rPr lang="es-ES_tradnl"/>
              <a:pPr>
                <a:defRPr/>
              </a:pPr>
              <a:t>10/06/2013</a:t>
            </a:fld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8F2FF9-01C1-4CD8-9A80-F0D5D467E45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122F44-A567-4F84-AE6A-6F1513B794A9}" type="datetimeFigureOut">
              <a:rPr lang="es-ES_tradnl"/>
              <a:pPr>
                <a:defRPr/>
              </a:pPr>
              <a:t>10/06/2013</a:t>
            </a:fld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092C01-1E0F-404A-A66D-6F4093C4B8D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27C20E-E054-4A4A-8DF1-F5D2B74C461C}" type="datetimeFigureOut">
              <a:rPr lang="es-ES_tradnl"/>
              <a:pPr>
                <a:defRPr/>
              </a:pPr>
              <a:t>10/06/2013</a:t>
            </a:fld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9F065D-45ED-4356-B553-45871F55C67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Haga clic para modificar el estilo de texto del patrón</a:t>
            </a:r>
          </a:p>
          <a:p>
            <a:pPr lvl="1"/>
            <a:r>
              <a:rPr lang="en-US"/>
              <a:t>Segundo nivel</a:t>
            </a:r>
          </a:p>
          <a:p>
            <a:pPr lvl="2"/>
            <a:r>
              <a:rPr lang="en-US"/>
              <a:t>Tercer nivel</a:t>
            </a:r>
          </a:p>
          <a:p>
            <a:pPr lvl="3"/>
            <a:r>
              <a:rPr lang="en-US"/>
              <a:t>Cuarto nivel</a:t>
            </a:r>
          </a:p>
          <a:p>
            <a:pPr lvl="4"/>
            <a:r>
              <a:rPr lang="en-US"/>
              <a:t>Quinto nivel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12A90D-ABB9-44C5-A4D9-469DD16E5C35}" type="datetimeFigureOut">
              <a:rPr lang="es-ES_tradnl"/>
              <a:pPr>
                <a:defRPr/>
              </a:pPr>
              <a:t>10/06/2013</a:t>
            </a:fld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8A4AD6-8BD9-4D65-92BA-9889F6364FD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DF3A809-ED64-4077-A2F8-2D5E08AB284E}" type="datetimeFigureOut">
              <a:rPr lang="es-ES"/>
              <a:pPr>
                <a:defRPr/>
              </a:pPr>
              <a:t>10/06/2013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D5964C1-6752-480C-B795-644ACA4AC6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2150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fld id="{066BDA49-7C2C-4E27-9064-5983AD015CE1}" type="datetimeFigureOut">
              <a:rPr lang="es-ES_tradnl"/>
              <a:pPr>
                <a:defRPr/>
              </a:pPr>
              <a:t>10/06/2013</a:t>
            </a:fld>
            <a:endParaRPr lang="es-ES_tradnl"/>
          </a:p>
        </p:txBody>
      </p:sp>
      <p:sp>
        <p:nvSpPr>
          <p:cNvPr id="2150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2151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8CFEFBE7-F9FE-4904-80F6-4568BD77E9D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cielos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 flipH="1" flipV="1">
            <a:off x="-396552" y="0"/>
            <a:ext cx="6912768" cy="5013176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8" name="7 Rectángulo"/>
          <p:cNvSpPr/>
          <p:nvPr/>
        </p:nvSpPr>
        <p:spPr>
          <a:xfrm>
            <a:off x="827584" y="4725144"/>
            <a:ext cx="7200800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i="1" dirty="0">
                <a:ln w="11430">
                  <a:solidFill>
                    <a:srgbClr val="FFFF00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  <a:reflection blurRad="6350" stA="55000" endA="50" endPos="85000" dist="60007" dir="5400000" sy="-100000" algn="bl" rotWithShape="0"/>
                </a:effectLst>
                <a:latin typeface="Cooper Std Black" pitchFamily="18" charset="0"/>
                <a:ea typeface="Calibri" pitchFamily="34" charset="0"/>
                <a:cs typeface="Arial" pitchFamily="34" charset="0"/>
              </a:rPr>
              <a:t>¿</a:t>
            </a:r>
            <a:r>
              <a:rPr lang="es-ES" sz="3600" b="1" dirty="0">
                <a:ln w="11430">
                  <a:solidFill>
                    <a:srgbClr val="FFFF00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  <a:reflection blurRad="6350" stA="55000" endA="50" endPos="85000" dist="60007" dir="5400000" sy="-100000" algn="bl" rotWithShape="0"/>
                </a:effectLst>
                <a:latin typeface="Cooper Std Black" pitchFamily="18" charset="0"/>
                <a:ea typeface="Calibri" pitchFamily="34" charset="0"/>
                <a:cs typeface="Arial" pitchFamily="34" charset="0"/>
              </a:rPr>
              <a:t>QUIÉN ERES TÚ SEÑOR,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n w="11430">
                  <a:solidFill>
                    <a:srgbClr val="FFFF00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  <a:reflection blurRad="6350" stA="55000" endA="50" endPos="85000" dist="60007" dir="5400000" sy="-100000" algn="bl" rotWithShape="0"/>
                </a:effectLst>
                <a:latin typeface="Cooper Std Black" pitchFamily="18" charset="0"/>
                <a:ea typeface="Calibri" pitchFamily="34" charset="0"/>
                <a:cs typeface="Arial" pitchFamily="34" charset="0"/>
              </a:rPr>
              <a:t> Y QUIÉN SOY YO? </a:t>
            </a:r>
            <a:endParaRPr lang="es-ES" sz="3600" b="1" dirty="0">
              <a:ln w="11430">
                <a:solidFill>
                  <a:srgbClr val="FFFF00"/>
                </a:solidFill>
              </a:ln>
              <a:blipFill>
                <a:blip r:embed="rId5"/>
                <a:stretch>
                  <a:fillRect/>
                </a:stretch>
              </a:blipFill>
              <a:effectLst>
                <a:outerShdw blurRad="80000" dist="40000" dir="5040000" algn="tl">
                  <a:srgbClr val="000000">
                    <a:alpha val="30000"/>
                  </a:srgbClr>
                </a:outerShdw>
                <a:reflection blurRad="6350" stA="55000" endA="50" endPos="85000" dist="60007" dir="5400000" sy="-100000" algn="bl" rotWithShape="0"/>
              </a:effectLst>
              <a:latin typeface="Cooper Std Black" pitchFamily="18" charset="0"/>
            </a:endParaRPr>
          </a:p>
        </p:txBody>
      </p:sp>
      <p:pic>
        <p:nvPicPr>
          <p:cNvPr id="17" name="16 Imagen" descr="JNY.JPG"/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2051720" y="0"/>
            <a:ext cx="3816424" cy="512084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8" name="17 Imagen" descr="R5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18 Imagen" descr="R5.jp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20 Rectángulo"/>
          <p:cNvSpPr/>
          <p:nvPr/>
        </p:nvSpPr>
        <p:spPr>
          <a:xfrm>
            <a:off x="1907704" y="3356992"/>
            <a:ext cx="5412058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relaxedInset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b="1" dirty="0">
                <a:ln w="11430">
                  <a:solidFill>
                    <a:srgbClr val="FFFF00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  <a:reflection blurRad="6350" stA="55000" endA="50" endPos="85000" dist="60007" dir="5400000" sy="-100000" algn="bl" rotWithShape="0"/>
                </a:effectLst>
                <a:latin typeface="Bauhaus 93" pitchFamily="82" charset="0"/>
              </a:rPr>
              <a:t>SANTÍSIMA TRINIDAD</a:t>
            </a:r>
            <a:endParaRPr lang="es-ES" sz="4400" b="1" dirty="0">
              <a:ln w="11430">
                <a:solidFill>
                  <a:srgbClr val="FFFF00"/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  <a:reflection blurRad="6350" stA="55000" endA="50" endPos="85000" dist="60007" dir="5400000" sy="-100000" algn="bl" rotWithShape="0"/>
              </a:effectLst>
              <a:latin typeface="+mn-lt"/>
            </a:endParaRPr>
          </a:p>
        </p:txBody>
      </p:sp>
    </p:spTree>
  </p:cSld>
  <p:clrMapOvr>
    <a:masterClrMapping/>
  </p:clrMapOvr>
  <p:transition spd="slow">
    <p:zoom/>
    <p:sndAc>
      <p:stSnd loop="1">
        <p:snd r:embed="rId2" name="7CorGratias agimus tibiw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0"/>
                            </p:stCondLst>
                            <p:childTnLst>
                              <p:par>
                                <p:cTn id="3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 rot="21219270">
            <a:off x="40305" y="4830984"/>
            <a:ext cx="8496944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Tú: resplandor infinito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de lo eterno. </a:t>
            </a:r>
          </a:p>
        </p:txBody>
      </p:sp>
      <p:pic>
        <p:nvPicPr>
          <p:cNvPr id="3" name="2 Imagen" descr="JNY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3131840" y="1052736"/>
            <a:ext cx="2587213" cy="400506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3 Imagen" descr="Egipto%20-%20Desierto%20-%20Joan%20Soto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875" y="0"/>
            <a:ext cx="9128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 rot="687842">
            <a:off x="3539682" y="4327641"/>
            <a:ext cx="5540299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Yo: inmensa soledad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en un Desierto. 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100"/>
                            </p:stCondLst>
                            <p:childTnLst>
                              <p:par>
                                <p:cTn id="18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100"/>
                            </p:stCondLst>
                            <p:childTnLst>
                              <p:par>
                                <p:cTn id="23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 rot="21105283">
            <a:off x="338982" y="3951761"/>
            <a:ext cx="7416824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Tú: hacedor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de los soles y los vientos. </a:t>
            </a:r>
            <a:br>
              <a:rPr lang="es-ES" sz="3600" b="1" dirty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endParaRPr lang="es-ES" sz="3600" b="1" dirty="0">
              <a:ln>
                <a:solidFill>
                  <a:srgbClr val="C00000"/>
                </a:solidFill>
              </a:ln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7" name="6 Imagen" descr="5tg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3249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Rectángulo"/>
          <p:cNvSpPr/>
          <p:nvPr/>
        </p:nvSpPr>
        <p:spPr>
          <a:xfrm rot="21195209">
            <a:off x="2346762" y="4118626"/>
            <a:ext cx="6940364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Yo: constructor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de utopías y de sueños. </a:t>
            </a:r>
            <a:br>
              <a:rPr lang="es-ES" sz="3600" b="1" dirty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endParaRPr lang="es-ES" sz="3600" b="1" dirty="0">
              <a:ln>
                <a:solidFill>
                  <a:srgbClr val="C00000"/>
                </a:solidFill>
              </a:ln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 spd="slow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1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100"/>
                            </p:stCondLst>
                            <p:childTnLst>
                              <p:par>
                                <p:cTn id="1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259632" y="5013176"/>
            <a:ext cx="6604693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Tú: el Amor más sublime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y duradero. </a:t>
            </a:r>
          </a:p>
        </p:txBody>
      </p:sp>
      <p:pic>
        <p:nvPicPr>
          <p:cNvPr id="4" name="3 Imagen" descr="67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0995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 rot="21106355">
            <a:off x="79763" y="2616080"/>
            <a:ext cx="889248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Yo: la promesa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que vuela hacia tu encuentro. </a:t>
            </a:r>
            <a:br>
              <a:rPr lang="es-ES" sz="3600" b="1" dirty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endParaRPr lang="es-ES" sz="3600" b="1" dirty="0">
              <a:ln>
                <a:solidFill>
                  <a:srgbClr val="C00000"/>
                </a:solidFill>
              </a:ln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8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800"/>
                            </p:stCondLst>
                            <p:childTnLst>
                              <p:par>
                                <p:cTn id="1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 rot="21080356">
            <a:off x="3347864" y="3645024"/>
            <a:ext cx="5277407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n>
                  <a:solidFill>
                    <a:srgbClr val="FFFF00"/>
                  </a:solidFill>
                </a:ln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Tú: el origen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n>
                  <a:solidFill>
                    <a:srgbClr val="FFFF00"/>
                  </a:solidFill>
                </a:ln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de todo lo que veo </a:t>
            </a:r>
            <a:endParaRPr lang="es-ES" sz="3600" dirty="0">
              <a:ln>
                <a:solidFill>
                  <a:srgbClr val="FFFF00"/>
                </a:solidFill>
              </a:ln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8" name="7 Imagen" descr="cfd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Rectángulo"/>
          <p:cNvSpPr/>
          <p:nvPr/>
        </p:nvSpPr>
        <p:spPr>
          <a:xfrm>
            <a:off x="3275856" y="4581128"/>
            <a:ext cx="5458546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y yo un átomo fugaz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del Universo</a:t>
            </a:r>
            <a:endParaRPr lang="es-ES" sz="3600" dirty="0">
              <a:ln>
                <a:solidFill>
                  <a:srgbClr val="C00000"/>
                </a:solidFill>
              </a:ln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0" name="9 Imagen" descr="o_cosmos-wallpaper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4860032" y="1916832"/>
            <a:ext cx="2657872" cy="199340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1" name="10 Imagen" descr="o_cosmos-wallpaper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6228184" y="260648"/>
            <a:ext cx="2657872" cy="199340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6 Imagen" descr="o_cosmos-wallpaper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4932040" y="620688"/>
            <a:ext cx="2657872" cy="199340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2" name="11 Imagen" descr="o_cosmos-wallpaper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6486128" y="1628800"/>
            <a:ext cx="2657872" cy="199340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3" name="12 Imagen" descr="o_cosmos-wallpaper.jp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3707904" y="1340768"/>
            <a:ext cx="2657872" cy="1993404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4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400"/>
                            </p:stCondLst>
                            <p:childTnLst>
                              <p:par>
                                <p:cTn id="1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4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 rot="21246385">
            <a:off x="0" y="1052736"/>
            <a:ext cx="6804248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Tú eres sublime posesión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n>
                  <a:solidFill>
                    <a:srgbClr val="C00000"/>
                  </a:solidFill>
                </a:ln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de lo perfecto, </a:t>
            </a:r>
            <a:r>
              <a:rPr lang="es-ES" sz="3600" b="1" dirty="0">
                <a:ln>
                  <a:solidFill>
                    <a:srgbClr val="800000"/>
                  </a:solidFill>
                </a:ln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/>
            </a:r>
            <a:br>
              <a:rPr lang="es-ES" sz="3600" b="1" dirty="0">
                <a:ln>
                  <a:solidFill>
                    <a:srgbClr val="800000"/>
                  </a:solidFill>
                </a:ln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endParaRPr lang="es-ES" sz="3600" dirty="0">
              <a:ln>
                <a:solidFill>
                  <a:srgbClr val="800000"/>
                </a:solidFill>
              </a:ln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6" name="5 Imagen" descr="Imagen6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1475656" y="404664"/>
            <a:ext cx="58864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n>
                  <a:solidFill>
                    <a:srgbClr val="FFFF00"/>
                  </a:solidFill>
                </a:ln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yo la vaga realidad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n>
                  <a:solidFill>
                    <a:srgbClr val="FFFF00"/>
                  </a:solidFill>
                </a:ln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de un ser inquieto. </a:t>
            </a:r>
            <a:r>
              <a:rPr lang="es-ES" sz="36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/>
            </a:r>
            <a:br>
              <a:rPr lang="es-ES" sz="3600" b="1" i="1" dirty="0">
                <a:solidFill>
                  <a:schemeClr val="tx1">
                    <a:lumMod val="95000"/>
                    <a:lumOff val="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endParaRPr lang="es-ES" sz="36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3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300"/>
                            </p:stCondLst>
                            <p:childTnLst>
                              <p:par>
                                <p:cTn id="1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 rot="21143611">
            <a:off x="70101" y="4517548"/>
            <a:ext cx="7344816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Tú eres belleza,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36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sumo Bien, paz y consuelo, </a:t>
            </a:r>
            <a:br>
              <a:rPr lang="es-ES" sz="36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</a:br>
            <a:endParaRPr lang="es-ES" sz="3600" dirty="0">
              <a:ln>
                <a:solidFill>
                  <a:srgbClr val="FF0000"/>
                </a:solidFill>
              </a:ln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8" name="7 Imagen" descr="1460099219_63d3a1f36e_o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Rectángulo"/>
          <p:cNvSpPr/>
          <p:nvPr/>
        </p:nvSpPr>
        <p:spPr>
          <a:xfrm rot="20939693">
            <a:off x="586494" y="4119974"/>
            <a:ext cx="7354899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3600" b="1" dirty="0">
                <a:ln>
                  <a:solidFill>
                    <a:srgbClr val="FFFF00"/>
                  </a:solidFill>
                </a:ln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yo soy boceto de un artista </a:t>
            </a:r>
          </a:p>
          <a:p>
            <a:pPr algn="ctr">
              <a:defRPr/>
            </a:pPr>
            <a:r>
              <a:rPr lang="es-ES" sz="3600" b="1" dirty="0">
                <a:ln>
                  <a:solidFill>
                    <a:srgbClr val="FFFF00"/>
                  </a:solidFill>
                </a:ln>
                <a:solidFill>
                  <a:srgbClr val="C0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y tu proyecto. </a:t>
            </a:r>
            <a:endParaRPr lang="es-ES" sz="3600" dirty="0">
              <a:ln>
                <a:solidFill>
                  <a:srgbClr val="FFFF00"/>
                </a:solidFill>
              </a:ln>
              <a:solidFill>
                <a:srgbClr val="C0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500"/>
                            </p:stCondLst>
                            <p:childTnLst>
                              <p:par>
                                <p:cTn id="1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JNY.JPG"/>
          <p:cNvPicPr>
            <a:picLocks noChangeAspect="1"/>
          </p:cNvPicPr>
          <p:nvPr/>
        </p:nvPicPr>
        <p:blipFill>
          <a:blip r:embed="rId3" cstate="email"/>
          <a:stretch>
            <a:fillRect/>
          </a:stretch>
        </p:blipFill>
        <p:spPr>
          <a:xfrm>
            <a:off x="3131840" y="980728"/>
            <a:ext cx="2880320" cy="4458801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5 Rectángulo"/>
          <p:cNvSpPr/>
          <p:nvPr/>
        </p:nvSpPr>
        <p:spPr>
          <a:xfrm rot="20864032">
            <a:off x="273026" y="1172417"/>
            <a:ext cx="5276574" cy="769441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25400" h="25400" prst="relaxedInset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4400" b="1" dirty="0">
                <a:ln w="11430">
                  <a:solidFill>
                    <a:srgbClr val="FFC000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n-lt"/>
              </a:rPr>
              <a:t>SANTÍSIMA TRINIDAD</a:t>
            </a:r>
          </a:p>
        </p:txBody>
      </p:sp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5292725" y="4365625"/>
            <a:ext cx="3671888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200" b="1">
                <a:solidFill>
                  <a:srgbClr val="FFFF00"/>
                </a:solidFill>
                <a:latin typeface="Calibri" pitchFamily="34" charset="0"/>
              </a:rPr>
              <a:t>IMÁGENES DE INTERNET Y CREACIONES PERSONALES</a:t>
            </a:r>
          </a:p>
          <a:p>
            <a:endParaRPr lang="es-ES" sz="1200" b="1">
              <a:solidFill>
                <a:srgbClr val="FFFF00"/>
              </a:solidFill>
              <a:latin typeface="Calibri" pitchFamily="34" charset="0"/>
            </a:endParaRPr>
          </a:p>
          <a:p>
            <a:r>
              <a:rPr lang="es-ES" sz="1200" b="1">
                <a:solidFill>
                  <a:srgbClr val="FFFF00"/>
                </a:solidFill>
                <a:latin typeface="Calibri" pitchFamily="34" charset="0"/>
              </a:rPr>
              <a:t>TEXTO: SACADO DE INTERNET</a:t>
            </a:r>
          </a:p>
          <a:p>
            <a:endParaRPr lang="es-ES" sz="1200" b="1">
              <a:solidFill>
                <a:srgbClr val="FFFF00"/>
              </a:solidFill>
              <a:latin typeface="Calibri" pitchFamily="34" charset="0"/>
            </a:endParaRPr>
          </a:p>
          <a:p>
            <a:r>
              <a:rPr lang="es-ES" sz="1200" b="1">
                <a:solidFill>
                  <a:srgbClr val="FFFF00"/>
                </a:solidFill>
                <a:latin typeface="Calibri" pitchFamily="34" charset="0"/>
              </a:rPr>
              <a:t>MÚSICA: 7COR GRATIAS AGIMUS TIBIW.WAV</a:t>
            </a:r>
          </a:p>
          <a:p>
            <a:endParaRPr lang="es-ES" sz="1200" b="1">
              <a:solidFill>
                <a:srgbClr val="FFFF00"/>
              </a:solidFill>
              <a:latin typeface="Calibri" pitchFamily="34" charset="0"/>
            </a:endParaRPr>
          </a:p>
          <a:p>
            <a:r>
              <a:rPr lang="es-ES" sz="1200" b="1">
                <a:solidFill>
                  <a:srgbClr val="FFFF00"/>
                </a:solidFill>
                <a:latin typeface="Calibri" pitchFamily="34" charset="0"/>
              </a:rPr>
              <a:t>ADPTACIÓN: </a:t>
            </a:r>
            <a:r>
              <a:rPr lang="es-ES">
                <a:solidFill>
                  <a:srgbClr val="FFFF00"/>
                </a:solidFill>
                <a:latin typeface="Brush Script MT" pitchFamily="66" charset="0"/>
              </a:rPr>
              <a:t>Sor María Vicenta Díaz HC</a:t>
            </a:r>
            <a:endParaRPr lang="es-ES">
              <a:solidFill>
                <a:srgbClr val="FFFF00"/>
              </a:solidFill>
              <a:latin typeface="Calibri" pitchFamily="34" charset="0"/>
            </a:endParaRPr>
          </a:p>
        </p:txBody>
      </p:sp>
      <p:pic>
        <p:nvPicPr>
          <p:cNvPr id="8" name="7 Imagen" descr="Imagengy1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956550" y="5732463"/>
            <a:ext cx="955675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CuadroTexto"/>
          <p:cNvSpPr txBox="1">
            <a:spLocks noChangeArrowheads="1"/>
          </p:cNvSpPr>
          <p:nvPr/>
        </p:nvSpPr>
        <p:spPr bwMode="auto">
          <a:xfrm>
            <a:off x="4787900" y="6237288"/>
            <a:ext cx="374491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400" b="1" u="sng">
                <a:solidFill>
                  <a:srgbClr val="FFFF00"/>
                </a:solidFill>
                <a:latin typeface="Calibri" pitchFamily="34" charset="0"/>
              </a:rPr>
              <a:t>GRACIAS POR RESPETARLO INTACTO </a:t>
            </a:r>
          </a:p>
        </p:txBody>
      </p:sp>
      <p:sp>
        <p:nvSpPr>
          <p:cNvPr id="11" name="10 Rectángulo"/>
          <p:cNvSpPr/>
          <p:nvPr/>
        </p:nvSpPr>
        <p:spPr>
          <a:xfrm rot="20873516">
            <a:off x="27221" y="2602245"/>
            <a:ext cx="3579883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i="1" dirty="0">
                <a:ln w="11430">
                  <a:solidFill>
                    <a:srgbClr val="FFFF00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  <a:reflection blurRad="6350" stA="55000" endA="50" endPos="85000" dist="60007" dir="5400000" sy="-100000" algn="bl" rotWithShape="0"/>
                </a:effectLst>
                <a:latin typeface="Cooper Std Black" pitchFamily="18" charset="0"/>
                <a:ea typeface="Calibri" pitchFamily="34" charset="0"/>
                <a:cs typeface="Arial" pitchFamily="34" charset="0"/>
              </a:rPr>
              <a:t>¿QUIÉN ERES TÚ SEÑOR,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000" b="1" i="1" dirty="0">
                <a:ln w="11430">
                  <a:solidFill>
                    <a:srgbClr val="FFFF00"/>
                  </a:solidFill>
                </a:ln>
                <a:blipFill>
                  <a:blip r:embed="rId5"/>
                  <a:stretch>
                    <a:fillRect/>
                  </a:stretch>
                </a:blip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  <a:reflection blurRad="6350" stA="55000" endA="50" endPos="85000" dist="60007" dir="5400000" sy="-100000" algn="bl" rotWithShape="0"/>
                </a:effectLst>
                <a:latin typeface="Cooper Std Black" pitchFamily="18" charset="0"/>
                <a:ea typeface="Calibri" pitchFamily="34" charset="0"/>
                <a:cs typeface="Arial" pitchFamily="34" charset="0"/>
              </a:rPr>
              <a:t> Y QUIÉN SOY YO? </a:t>
            </a:r>
            <a:endParaRPr lang="es-ES" sz="2000" b="1" dirty="0">
              <a:ln w="11430">
                <a:solidFill>
                  <a:srgbClr val="FFFF00"/>
                </a:solidFill>
              </a:ln>
              <a:blipFill>
                <a:blip r:embed="rId5"/>
                <a:stretch>
                  <a:fillRect/>
                </a:stretch>
              </a:blipFill>
              <a:effectLst>
                <a:outerShdw blurRad="80000" dist="40000" dir="5040000" algn="tl">
                  <a:srgbClr val="000000">
                    <a:alpha val="30000"/>
                  </a:srgbClr>
                </a:outerShdw>
                <a:reflection blurRad="6350" stA="55000" endA="50" endPos="85000" dist="60007" dir="5400000" sy="-100000" algn="bl" rotWithShape="0"/>
              </a:effectLst>
              <a:latin typeface="Cooper Std Black" pitchFamily="18" charset="0"/>
            </a:endParaRP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00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0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000"/>
                            </p:stCondLst>
                            <p:childTnLst>
                              <p:par>
                                <p:cTn id="3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0"/>
                            </p:stCondLst>
                            <p:childTnLst>
                              <p:par>
                                <p:cTn id="3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8000"/>
                            </p:stCondLst>
                            <p:childTnLst>
                              <p:par>
                                <p:cTn id="42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1000"/>
                            </p:stCondLst>
                            <p:childTnLst>
                              <p:par>
                                <p:cTn id="4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3795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3796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33797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33798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3799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33800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801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graphicFrame>
        <p:nvGraphicFramePr>
          <p:cNvPr id="22538" name="Group 10"/>
          <p:cNvGraphicFramePr>
            <a:graphicFrameLocks noGrp="1"/>
          </p:cNvGraphicFramePr>
          <p:nvPr/>
        </p:nvGraphicFramePr>
        <p:xfrm>
          <a:off x="5029200" y="3352800"/>
          <a:ext cx="3200400" cy="153670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33824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33825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22562" name="Group 34"/>
          <p:cNvGraphicFramePr>
            <a:graphicFrameLocks noGrp="1"/>
          </p:cNvGraphicFramePr>
          <p:nvPr/>
        </p:nvGraphicFramePr>
        <p:xfrm>
          <a:off x="914400" y="3352800"/>
          <a:ext cx="3200400" cy="151765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33848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3849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ANTÍSIMA TRINIDAD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SANTÍSIMA TRINIDAD</Template>
  <TotalTime>11</TotalTime>
  <Words>83</Words>
  <Application>Microsoft Office PowerPoint</Application>
  <PresentationFormat>Presentación en pantalla (4:3)</PresentationFormat>
  <Paragraphs>36</Paragraphs>
  <Slides>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Plantilla de diseño</vt:lpstr>
      </vt:variant>
      <vt:variant>
        <vt:i4>2</vt:i4>
      </vt:variant>
      <vt:variant>
        <vt:lpstr>Títulos de diapositiva</vt:lpstr>
      </vt:variant>
      <vt:variant>
        <vt:i4>9</vt:i4>
      </vt:variant>
    </vt:vector>
  </HeadingPairs>
  <TitlesOfParts>
    <vt:vector size="15" baseType="lpstr">
      <vt:lpstr>Arial</vt:lpstr>
      <vt:lpstr>Calibri</vt:lpstr>
      <vt:lpstr>Brush Script MT</vt:lpstr>
      <vt:lpstr>Berlin Sans FB Demi</vt:lpstr>
      <vt:lpstr>SANTÍSIMA TRINIDAD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Santísima Trinidad</dc:title>
  <dc:subject>Compartir</dc:subject>
  <dc:creator>Sor Mª Vicenta Díaz H C</dc:creator>
  <cp:keywords>SANTA TRINIDAD</cp:keywords>
  <cp:lastModifiedBy>Usuario</cp:lastModifiedBy>
  <cp:revision>4</cp:revision>
  <dcterms:created xsi:type="dcterms:W3CDTF">2012-05-29T09:25:41Z</dcterms:created>
  <dcterms:modified xsi:type="dcterms:W3CDTF">2013-06-10T19:35:24Z</dcterms:modified>
  <cp:category>Personal</cp:category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