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p7ReHBFDrZ8pDfLRTWuEw" hashData="jPnu1bTxSoT9jmDov3KaxOalwv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990099"/>
    <a:srgbClr val="FF0066"/>
    <a:srgbClr val="CC99FF"/>
    <a:srgbClr val="FFCCFF"/>
    <a:srgbClr val="33CC33"/>
    <a:srgbClr val="FF3399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23212" autoAdjust="0"/>
    <p:restoredTop sz="90929"/>
  </p:normalViewPr>
  <p:slideViewPr>
    <p:cSldViewPr>
      <p:cViewPr varScale="1">
        <p:scale>
          <a:sx n="72" d="100"/>
          <a:sy n="72" d="100"/>
        </p:scale>
        <p:origin x="-93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3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D1150A-1CF3-40AD-A869-AA29832D92E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AA1927-C531-4EFA-A6EE-F238296E01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066BA1-91F3-468B-8C33-E3DB035FCD3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DC31B8-9058-4888-B89B-E703358AB71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31B603-4892-4181-AE9A-2851083B659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CD1897-92E0-4116-8187-A7C49070337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F85B0D-31E9-4D9F-9917-01FF0A4FD5D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79EFCE-520C-43F3-9184-BB12A3315CA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12A701-3528-4A2D-AFCE-56FCA8B7F57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0BC3F9-A3F6-4963-9458-3C9C3664C3F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DA21A8-076E-4628-B891-E23E466F01A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2CF0B3-DF38-4008-85B6-1863ADBA74F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7B678F7-448F-486C-AA0A-4F1C0EA1E866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08AF4AD-ACCA-4631-BFD0-89536195CC0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_IMVTemp_Show_rosas rojas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201400" cy="6858000"/>
          </a:xfrm>
          <a:prstGeom prst="rect">
            <a:avLst/>
          </a:prstGeom>
          <a:noFill/>
        </p:spPr>
      </p:pic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2971800" y="3124200"/>
            <a:ext cx="4800600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 dirty="0">
                <a:solidFill>
                  <a:srgbClr val="FF0000"/>
                </a:solidFill>
                <a:latin typeface="Arial" charset="0"/>
                <a:cs typeface="Arial" charset="0"/>
              </a:rPr>
              <a:t>Rosas para cada uno de los días de la semana</a:t>
            </a:r>
            <a:endParaRPr lang="es-ES" sz="32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fade thruBlk="1"/>
    <p:sndAc>
      <p:stSnd loop="1">
        <p:snd r:embed="rId2" name="Endless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N_bara_y0215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6858000"/>
          </a:xfrm>
          <a:prstGeom prst="rect">
            <a:avLst/>
          </a:prstGeom>
          <a:noFill/>
        </p:spPr>
      </p:pic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381000" y="304800"/>
            <a:ext cx="480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-76200" y="0"/>
            <a:ext cx="4343400" cy="474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000" b="1" i="1">
                <a:solidFill>
                  <a:srgbClr val="FF3399"/>
                </a:solidFill>
                <a:latin typeface="Arial" charset="0"/>
                <a:cs typeface="Arial" charset="0"/>
              </a:rPr>
              <a:t>Lunes - día de lavado</a:t>
            </a:r>
            <a:endParaRPr lang="es-ES" sz="3000" b="1" i="1">
              <a:solidFill>
                <a:srgbClr val="FF3399"/>
              </a:solidFill>
              <a:latin typeface="Arial" charset="0"/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" b="1" i="1">
                <a:solidFill>
                  <a:srgbClr val="FF3399"/>
                </a:solidFill>
                <a:latin typeface="Arial" charset="0"/>
                <a:cs typeface="Arial" charset="0"/>
              </a:rPr>
              <a:t>Señor, ayúdame a lavar</a:t>
            </a:r>
            <a:endParaRPr lang="es-ES" b="1" i="1">
              <a:solidFill>
                <a:srgbClr val="FF3399"/>
              </a:solidFill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" b="1" i="1">
                <a:solidFill>
                  <a:srgbClr val="FF3399"/>
                </a:solidFill>
                <a:latin typeface="Arial" charset="0"/>
                <a:cs typeface="Arial" charset="0"/>
              </a:rPr>
              <a:t>todo mi egoísmo y vanidad,</a:t>
            </a:r>
            <a:endParaRPr lang="es-ES" b="1" i="1">
              <a:solidFill>
                <a:srgbClr val="FF3399"/>
              </a:solidFill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" b="1" i="1">
                <a:solidFill>
                  <a:srgbClr val="FF3399"/>
                </a:solidFill>
                <a:latin typeface="Arial" charset="0"/>
                <a:cs typeface="Arial" charset="0"/>
              </a:rPr>
              <a:t>Para que te pueda servir con </a:t>
            </a:r>
          </a:p>
          <a:p>
            <a:pPr algn="ctr">
              <a:spcBef>
                <a:spcPct val="50000"/>
              </a:spcBef>
            </a:pPr>
            <a:r>
              <a:rPr lang="es-ES" b="1" i="1">
                <a:solidFill>
                  <a:srgbClr val="FF3399"/>
                </a:solidFill>
                <a:latin typeface="Arial" charset="0"/>
                <a:cs typeface="Arial" charset="0"/>
              </a:rPr>
              <a:t>perfecta humildad</a:t>
            </a:r>
            <a:endParaRPr lang="es-ES" b="1" i="1">
              <a:solidFill>
                <a:srgbClr val="FF3399"/>
              </a:solidFill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" b="1" i="1">
                <a:solidFill>
                  <a:srgbClr val="FF3399"/>
                </a:solidFill>
                <a:latin typeface="Arial" charset="0"/>
                <a:cs typeface="Arial" charset="0"/>
              </a:rPr>
              <a:t>durante la semana que</a:t>
            </a:r>
          </a:p>
          <a:p>
            <a:pPr algn="ctr">
              <a:spcBef>
                <a:spcPct val="50000"/>
              </a:spcBef>
            </a:pPr>
            <a:r>
              <a:rPr lang="es-ES" b="1" i="1">
                <a:solidFill>
                  <a:srgbClr val="FF3399"/>
                </a:solidFill>
                <a:latin typeface="Arial" charset="0"/>
                <a:cs typeface="Arial" charset="0"/>
              </a:rPr>
              <a:t> comienza.</a:t>
            </a:r>
            <a:endParaRPr lang="es-ES" b="1" i="1">
              <a:solidFill>
                <a:srgbClr val="FF3399"/>
              </a:solidFill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endParaRPr lang="es-ES" b="1" i="1">
              <a:solidFill>
                <a:srgbClr val="FF3399"/>
              </a:solidFill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0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ROS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0" y="2382838"/>
            <a:ext cx="4953000" cy="447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000" b="1" i="1">
                <a:solidFill>
                  <a:srgbClr val="FF3300"/>
                </a:solidFill>
                <a:latin typeface="Arial" charset="0"/>
                <a:cs typeface="Arial" charset="0"/>
              </a:rPr>
              <a:t>Martes -  día de planchado</a:t>
            </a:r>
            <a:endParaRPr lang="es-ES" sz="3000" b="1" i="1">
              <a:solidFill>
                <a:srgbClr val="FF3300"/>
              </a:solidFill>
              <a:latin typeface="Arial" charset="0"/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" b="1" i="1">
                <a:solidFill>
                  <a:srgbClr val="FF3300"/>
                </a:solidFill>
                <a:latin typeface="Arial" charset="0"/>
                <a:cs typeface="Arial" charset="0"/>
              </a:rPr>
              <a:t>Señor, ayúdame a planchar</a:t>
            </a:r>
            <a:endParaRPr lang="es-ES" b="1" i="1">
              <a:solidFill>
                <a:srgbClr val="FF3300"/>
              </a:solidFill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" b="1" i="1">
                <a:solidFill>
                  <a:srgbClr val="FF3300"/>
                </a:solidFill>
                <a:latin typeface="Arial" charset="0"/>
                <a:cs typeface="Arial" charset="0"/>
              </a:rPr>
              <a:t>todas las arrugas del prejuicio</a:t>
            </a:r>
            <a:endParaRPr lang="es-ES" b="1" i="1">
              <a:solidFill>
                <a:srgbClr val="FF3300"/>
              </a:solidFill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" b="1" i="1">
                <a:solidFill>
                  <a:srgbClr val="FF3300"/>
                </a:solidFill>
                <a:latin typeface="Arial" charset="0"/>
                <a:cs typeface="Arial" charset="0"/>
              </a:rPr>
              <a:t>que he recogido durante los años</a:t>
            </a:r>
            <a:endParaRPr lang="es-ES" b="1" i="1">
              <a:solidFill>
                <a:srgbClr val="FF3300"/>
              </a:solidFill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" b="1" i="1">
                <a:solidFill>
                  <a:srgbClr val="FF3300"/>
                </a:solidFill>
                <a:latin typeface="Arial" charset="0"/>
                <a:cs typeface="Arial" charset="0"/>
              </a:rPr>
              <a:t>Para poder ver la belleza en los demás.</a:t>
            </a:r>
            <a:endParaRPr lang="es-ES" b="1" i="1">
              <a:solidFill>
                <a:srgbClr val="FF3300"/>
              </a:solidFill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endParaRPr lang="es-ES" b="1" i="1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 descr="C:\Documents and Settings\st benet\Mis documentos\Mis imágenes\naturalesa\flors\rosafondo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0" y="5181600"/>
            <a:ext cx="9144000" cy="154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000" b="1" i="1">
                <a:solidFill>
                  <a:srgbClr val="FF3399"/>
                </a:solidFill>
                <a:latin typeface="Arial" charset="0"/>
                <a:cs typeface="Arial" charset="0"/>
              </a:rPr>
              <a:t>Miércoles - día de remiendo</a:t>
            </a:r>
            <a:endParaRPr lang="es-ES" sz="3000" b="1" i="1">
              <a:solidFill>
                <a:srgbClr val="FF3399"/>
              </a:solidFill>
              <a:latin typeface="Arial" charset="0"/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" sz="2600" b="1" i="1">
                <a:solidFill>
                  <a:srgbClr val="FF3399"/>
                </a:solidFill>
                <a:latin typeface="Arial" charset="0"/>
                <a:cs typeface="Arial" charset="0"/>
              </a:rPr>
              <a:t>Señor, ayúdame a remendar mi modo de ser </a:t>
            </a:r>
            <a:br>
              <a:rPr lang="es-ES" sz="2600" b="1" i="1">
                <a:solidFill>
                  <a:srgbClr val="FF3399"/>
                </a:solidFill>
                <a:latin typeface="Arial" charset="0"/>
                <a:cs typeface="Arial" charset="0"/>
              </a:rPr>
            </a:br>
            <a:r>
              <a:rPr lang="es-ES" sz="2600" b="1" i="1">
                <a:solidFill>
                  <a:srgbClr val="FF3399"/>
                </a:solidFill>
                <a:latin typeface="Arial" charset="0"/>
                <a:cs typeface="Arial" charset="0"/>
              </a:rPr>
              <a:t>para que no estropee la obra de los demás.</a:t>
            </a:r>
            <a:endParaRPr lang="es-ES" sz="2600" b="1" i="1">
              <a:solidFill>
                <a:srgbClr val="FF3399"/>
              </a:solidFill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love-has-no-limits8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28600" y="1104900"/>
            <a:ext cx="2971800" cy="575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000" b="1" i="1">
                <a:solidFill>
                  <a:srgbClr val="CC99FF"/>
                </a:solidFill>
                <a:latin typeface="Arial" charset="0"/>
                <a:cs typeface="Arial" charset="0"/>
              </a:rPr>
              <a:t>Jueves - día de limpieza</a:t>
            </a:r>
            <a:endParaRPr lang="es-ES" sz="3000" b="1" i="1">
              <a:solidFill>
                <a:srgbClr val="CC99FF"/>
              </a:solidFill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" b="1" i="1">
                <a:solidFill>
                  <a:srgbClr val="CC99FF"/>
                </a:solidFill>
                <a:latin typeface="Arial" charset="0"/>
                <a:cs typeface="Arial" charset="0"/>
              </a:rPr>
              <a:t>Señor, ayúdame a sacudir</a:t>
            </a:r>
            <a:endParaRPr lang="es-ES" b="1" i="1">
              <a:solidFill>
                <a:srgbClr val="CC99FF"/>
              </a:solidFill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" b="1" i="1">
                <a:solidFill>
                  <a:srgbClr val="CC99FF"/>
                </a:solidFill>
                <a:latin typeface="Arial" charset="0"/>
                <a:cs typeface="Arial" charset="0"/>
              </a:rPr>
              <a:t>el sinnúmero de fallos</a:t>
            </a:r>
            <a:endParaRPr lang="es-ES" b="1" i="1">
              <a:solidFill>
                <a:srgbClr val="CC99FF"/>
              </a:solidFill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" b="1" i="1">
                <a:solidFill>
                  <a:srgbClr val="CC99FF"/>
                </a:solidFill>
                <a:latin typeface="Arial" charset="0"/>
                <a:cs typeface="Arial" charset="0"/>
              </a:rPr>
              <a:t>que he estado escondiendo</a:t>
            </a:r>
            <a:endParaRPr lang="es-ES" b="1" i="1">
              <a:solidFill>
                <a:srgbClr val="CC99FF"/>
              </a:solidFill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" b="1" i="1">
                <a:solidFill>
                  <a:srgbClr val="CC99FF"/>
                </a:solidFill>
                <a:latin typeface="Arial" charset="0"/>
                <a:cs typeface="Arial" charset="0"/>
              </a:rPr>
              <a:t>en los recónditos</a:t>
            </a:r>
            <a:endParaRPr lang="es-ES" b="1" i="1">
              <a:solidFill>
                <a:srgbClr val="CC99FF"/>
              </a:solidFill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" b="1" i="1">
                <a:solidFill>
                  <a:srgbClr val="CC99FF"/>
                </a:solidFill>
                <a:latin typeface="Arial" charset="0"/>
                <a:cs typeface="Arial" charset="0"/>
              </a:rPr>
              <a:t>rincones de mi corazón</a:t>
            </a:r>
            <a:r>
              <a:rPr lang="es-ES" b="1">
                <a:solidFill>
                  <a:srgbClr val="CC99FF"/>
                </a:solidFill>
                <a:latin typeface="Arial" charset="0"/>
                <a:cs typeface="Arial" charset="0"/>
              </a:rPr>
              <a:t>.</a:t>
            </a:r>
            <a:endParaRPr lang="es-ES" b="1">
              <a:solidFill>
                <a:srgbClr val="CC99FF"/>
              </a:solidFill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endParaRPr lang="es-ES" b="1">
              <a:solidFill>
                <a:srgbClr val="CC99FF"/>
              </a:solidFill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1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C:\Documents and Settings\st benet\Mis documentos\Mis imágenes\naturalesa\flors\rosa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0" y="1104900"/>
            <a:ext cx="3124200" cy="557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000" b="1" i="1">
                <a:solidFill>
                  <a:schemeClr val="bg1"/>
                </a:solidFill>
                <a:latin typeface="Arial" charset="0"/>
                <a:cs typeface="Arial" charset="0"/>
              </a:rPr>
              <a:t>Viernes - día de compras</a:t>
            </a:r>
            <a:endParaRPr lang="es-ES" sz="3000" b="1" i="1">
              <a:solidFill>
                <a:schemeClr val="bg1"/>
              </a:solidFill>
              <a:latin typeface="Arial" charset="0"/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" b="1" i="1">
                <a:solidFill>
                  <a:schemeClr val="bg1"/>
                </a:solidFill>
                <a:latin typeface="Arial" charset="0"/>
                <a:cs typeface="Arial" charset="0"/>
              </a:rPr>
              <a:t>Señor, dame la gracia</a:t>
            </a:r>
            <a:endParaRPr lang="es-ES" b="1" i="1">
              <a:solidFill>
                <a:schemeClr val="bg1"/>
              </a:solidFill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" b="1" i="1">
                <a:solidFill>
                  <a:schemeClr val="bg1"/>
                </a:solidFill>
                <a:latin typeface="Arial" charset="0"/>
                <a:cs typeface="Arial" charset="0"/>
              </a:rPr>
              <a:t>de comprar sabiamente</a:t>
            </a:r>
            <a:endParaRPr lang="es-ES" b="1" i="1">
              <a:solidFill>
                <a:schemeClr val="bg1"/>
              </a:solidFill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" b="1" i="1">
                <a:solidFill>
                  <a:schemeClr val="bg1"/>
                </a:solidFill>
                <a:latin typeface="Arial" charset="0"/>
                <a:cs typeface="Arial" charset="0"/>
              </a:rPr>
              <a:t>la felicidad,</a:t>
            </a:r>
            <a:br>
              <a:rPr lang="es-ES" b="1" i="1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es-ES" b="1" i="1">
                <a:solidFill>
                  <a:schemeClr val="bg1"/>
                </a:solidFill>
                <a:latin typeface="Arial" charset="0"/>
                <a:cs typeface="Arial" charset="0"/>
              </a:rPr>
              <a:t>  para mi y para</a:t>
            </a:r>
            <a:endParaRPr lang="es-ES" b="1" i="1">
              <a:solidFill>
                <a:schemeClr val="bg1"/>
              </a:solidFill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" b="1" i="1">
                <a:solidFill>
                  <a:schemeClr val="bg1"/>
                </a:solidFill>
                <a:latin typeface="Arial" charset="0"/>
                <a:cs typeface="Arial" charset="0"/>
              </a:rPr>
              <a:t>todos los que la buscan fuera de lugar.</a:t>
            </a:r>
            <a:endParaRPr lang="es-ES" b="1" i="1">
              <a:solidFill>
                <a:schemeClr val="bg1"/>
              </a:solidFill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endParaRPr lang="es-ES" b="1" i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urpleros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4267200" y="304800"/>
            <a:ext cx="4495800" cy="465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000" b="1" i="1">
                <a:solidFill>
                  <a:srgbClr val="CC99FF"/>
                </a:solidFill>
                <a:latin typeface="Arial" charset="0"/>
                <a:cs typeface="Arial" charset="0"/>
              </a:rPr>
              <a:t>Sábado - día de guisado</a:t>
            </a:r>
            <a:endParaRPr lang="es-ES" sz="3000" b="1" i="1">
              <a:solidFill>
                <a:srgbClr val="CC99FF"/>
              </a:solidFill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" b="1" i="1">
                <a:solidFill>
                  <a:srgbClr val="CC99FF"/>
                </a:solidFill>
                <a:latin typeface="Arial" charset="0"/>
                <a:cs typeface="Arial" charset="0"/>
              </a:rPr>
              <a:t>Ayúdame, Señor, a cocinar</a:t>
            </a:r>
            <a:endParaRPr lang="es-ES" b="1" i="1">
              <a:solidFill>
                <a:srgbClr val="CC99FF"/>
              </a:solidFill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" b="1" i="1">
                <a:solidFill>
                  <a:srgbClr val="CC99FF"/>
                </a:solidFill>
                <a:latin typeface="Arial" charset="0"/>
                <a:cs typeface="Arial" charset="0"/>
              </a:rPr>
              <a:t>una gran olla de amor fraternal ,</a:t>
            </a:r>
            <a:endParaRPr lang="es-ES" b="1" i="1">
              <a:solidFill>
                <a:srgbClr val="CC99FF"/>
              </a:solidFill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" b="1" i="1">
                <a:solidFill>
                  <a:srgbClr val="CC99FF"/>
                </a:solidFill>
                <a:latin typeface="Arial" charset="0"/>
                <a:cs typeface="Arial" charset="0"/>
              </a:rPr>
              <a:t>para servirla con el pan</a:t>
            </a:r>
            <a:endParaRPr lang="es-ES" b="1" i="1">
              <a:solidFill>
                <a:srgbClr val="CC99FF"/>
              </a:solidFill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" b="1" i="1">
                <a:solidFill>
                  <a:srgbClr val="CC99FF"/>
                </a:solidFill>
                <a:latin typeface="Arial" charset="0"/>
                <a:cs typeface="Arial" charset="0"/>
              </a:rPr>
              <a:t>de la bondad. </a:t>
            </a:r>
            <a:endParaRPr lang="es-ES" b="1" i="1">
              <a:solidFill>
                <a:srgbClr val="CC99FF"/>
              </a:solidFill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">
                <a:latin typeface="Arial" charset="0"/>
                <a:cs typeface="Arial" charset="0"/>
              </a:rPr>
              <a:t> </a:t>
            </a:r>
            <a:endParaRPr lang="es-ES"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endParaRPr lang="es-ES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love-has-no-limits8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0" y="838200"/>
            <a:ext cx="3657600" cy="538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000" b="1">
                <a:solidFill>
                  <a:srgbClr val="CC99FF"/>
                </a:solidFill>
                <a:latin typeface="Arial" charset="0"/>
                <a:cs typeface="Arial" charset="0"/>
              </a:rPr>
              <a:t>Domingo - Día del Señor</a:t>
            </a:r>
            <a:endParaRPr lang="es-ES" sz="3000">
              <a:solidFill>
                <a:srgbClr val="CC99FF"/>
              </a:solidFill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CC99FF"/>
                </a:solidFill>
                <a:latin typeface="Arial" charset="0"/>
                <a:cs typeface="Arial" charset="0"/>
              </a:rPr>
              <a:t>Señor, he preparado mi casa para Ti.</a:t>
            </a:r>
            <a:endParaRPr lang="es-ES" b="1">
              <a:solidFill>
                <a:srgbClr val="CC99FF"/>
              </a:solidFill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CC99FF"/>
                </a:solidFill>
                <a:latin typeface="Arial" charset="0"/>
                <a:cs typeface="Arial" charset="0"/>
              </a:rPr>
              <a:t>Por favor entra en mi corazón</a:t>
            </a:r>
            <a:endParaRPr lang="es-ES" b="1">
              <a:solidFill>
                <a:srgbClr val="CC99FF"/>
              </a:solidFill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CC99FF"/>
                </a:solidFill>
                <a:latin typeface="Arial" charset="0"/>
                <a:cs typeface="Arial" charset="0"/>
              </a:rPr>
              <a:t>como mi gran invitado </a:t>
            </a:r>
          </a:p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CC99FF"/>
                </a:solidFill>
                <a:latin typeface="Arial" charset="0"/>
                <a:cs typeface="Arial" charset="0"/>
              </a:rPr>
              <a:t>para que pueda pasar el día</a:t>
            </a:r>
            <a:endParaRPr lang="es-ES" b="1">
              <a:solidFill>
                <a:srgbClr val="CC99FF"/>
              </a:solidFill>
              <a:cs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CC99FF"/>
                </a:solidFill>
                <a:latin typeface="Arial" charset="0"/>
                <a:cs typeface="Arial" charset="0"/>
              </a:rPr>
              <a:t>y el resto de mi vida </a:t>
            </a:r>
          </a:p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CC99FF"/>
                </a:solidFill>
                <a:latin typeface="Arial" charset="0"/>
                <a:cs typeface="Arial" charset="0"/>
              </a:rPr>
              <a:t>en tu Presencia</a:t>
            </a:r>
            <a:endParaRPr lang="es-ES" b="1">
              <a:solidFill>
                <a:srgbClr val="CC99FF"/>
              </a:solidFill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977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pp977</Template>
  <TotalTime>2</TotalTime>
  <Words>253</Words>
  <Application>Microsoft PowerPoint</Application>
  <PresentationFormat>Presentación en pantalla (4:3)</PresentationFormat>
  <Paragraphs>67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3" baseType="lpstr">
      <vt:lpstr>Times New Roman</vt:lpstr>
      <vt:lpstr>Arial</vt:lpstr>
      <vt:lpstr>pp977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2014-03-03T20:49:00Z</dcterms:created>
  <dcterms:modified xsi:type="dcterms:W3CDTF">2014-03-03T20:51:03Z</dcterms:modified>
</cp:coreProperties>
</file>