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9"/>
  </p:notesMasterIdLst>
  <p:sldIdLst>
    <p:sldId id="339" r:id="rId2"/>
    <p:sldId id="340" r:id="rId3"/>
    <p:sldId id="341" r:id="rId4"/>
    <p:sldId id="342" r:id="rId5"/>
    <p:sldId id="343" r:id="rId6"/>
    <p:sldId id="344" r:id="rId7"/>
    <p:sldId id="315" r:id="rId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73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5AC0B-6BC3-40A7-8DC4-28A8E50E94AF}" type="datetimeFigureOut">
              <a:rPr lang="es-ES" smtClean="0"/>
              <a:t>17/08/2013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F77DA8-4EED-4D17-9B59-0498BF141DC9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8CAFFD-3315-4F74-BB9F-8910240E3342}" type="slidenum">
              <a:rPr lang="en-US"/>
              <a:pPr/>
              <a:t>1</a:t>
            </a:fld>
            <a:endParaRPr lang="en-US"/>
          </a:p>
        </p:txBody>
      </p:sp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45BD36-472C-45F8-8F7A-134D663E26AF}" type="slidenum">
              <a:rPr lang="en-US"/>
              <a:pPr/>
              <a:t>2</a:t>
            </a:fld>
            <a:endParaRPr lang="en-US"/>
          </a:p>
        </p:txBody>
      </p:sp>
      <p:sp>
        <p:nvSpPr>
          <p:cNvPr id="90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755F74-8A7F-4D28-83E2-E9D3724FDA03}" type="slidenum">
              <a:rPr lang="en-US"/>
              <a:pPr/>
              <a:t>3</a:t>
            </a:fld>
            <a:endParaRPr lang="en-US"/>
          </a:p>
        </p:txBody>
      </p:sp>
      <p:sp>
        <p:nvSpPr>
          <p:cNvPr id="1290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314F3E-D003-46D5-9E38-877757D9963A}" type="slidenum">
              <a:rPr lang="en-US"/>
              <a:pPr/>
              <a:t>4</a:t>
            </a:fld>
            <a:endParaRPr lang="en-US"/>
          </a:p>
        </p:txBody>
      </p:sp>
      <p:sp>
        <p:nvSpPr>
          <p:cNvPr id="91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6E2B8D-227D-4B51-A52B-FB5A36B5458A}" type="slidenum">
              <a:rPr lang="en-US"/>
              <a:pPr/>
              <a:t>5</a:t>
            </a:fld>
            <a:endParaRPr lang="en-US"/>
          </a:p>
        </p:txBody>
      </p:sp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3B5D64-8C8A-4D02-B2DE-BBD569C70442}" type="slidenum">
              <a:rPr lang="en-US"/>
              <a:pPr/>
              <a:t>6</a:t>
            </a:fld>
            <a:endParaRPr lang="en-US"/>
          </a:p>
        </p:txBody>
      </p:sp>
      <p:sp>
        <p:nvSpPr>
          <p:cNvPr id="1034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Slide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4" name="WordArt 6" descr="BARCO peq CATARATA"/>
          <p:cNvSpPr>
            <a:spLocks noChangeArrowheads="1" noChangeShapeType="1" noTextEdit="1"/>
          </p:cNvSpPr>
          <p:nvPr/>
        </p:nvSpPr>
        <p:spPr bwMode="auto">
          <a:xfrm>
            <a:off x="4745038" y="5662613"/>
            <a:ext cx="4219575" cy="8620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stretch>
                    <a:fillRect/>
                  </a:stretch>
                </a:blipFill>
                <a:effectLst>
                  <a:outerShdw dist="107763" dir="18900000" algn="ctr" rotWithShape="0">
                    <a:srgbClr val="C0C0C0"/>
                  </a:outerShdw>
                </a:effectLst>
                <a:latin typeface="Arial Black"/>
              </a:rPr>
              <a:t>Rema Mar adentro</a:t>
            </a:r>
          </a:p>
        </p:txBody>
      </p:sp>
    </p:spTree>
  </p:cSld>
  <p:clrMapOvr>
    <a:masterClrMapping/>
  </p:clrMapOvr>
  <p:transition spd="slow">
    <p:zoom/>
    <p:sndAc>
      <p:stSnd loop="1">
        <p:snd r:embed="rId3" name="Adagio Agua- 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MAR respland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5807075" y="4854575"/>
            <a:ext cx="32289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Oigo tu invitación,</a:t>
            </a:r>
            <a:br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pero no suelto amarras</a:t>
            </a:r>
            <a:br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no acierto a zarpar</a:t>
            </a:r>
            <a:br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para ir a la mar alta.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Slide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179388" y="2884488"/>
            <a:ext cx="39624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Yo me quedo en la orilla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que es pequeña mi barca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son pocas mis fuerzas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para cruzar las aguas.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lide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95288" y="404813"/>
            <a:ext cx="348773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¿No podré ser tu amigo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si me quedo en la playa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recibiendo los besos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 la tarde dorada?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Bluenose I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4876800" y="350838"/>
            <a:ext cx="46815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Mas... no. Ven a mi bote,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desenvaina la espada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corta de un tajazo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las cuerdas que me amarran</a:t>
            </a: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lide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5311775" y="1046163"/>
            <a:ext cx="3581400" cy="497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Oigo tu invitación,</a:t>
            </a:r>
          </a:p>
          <a:p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Pero no suelto amarras</a:t>
            </a:r>
          </a:p>
          <a:p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no acierto a zarpar,</a:t>
            </a:r>
            <a:b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para ir a la mar alta.</a:t>
            </a:r>
          </a:p>
          <a:p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Yo me quedo en la orilla,</a:t>
            </a:r>
          </a:p>
          <a:p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que es pequeña mi barca</a:t>
            </a:r>
            <a:b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son pocas mis fuerzas</a:t>
            </a:r>
            <a:b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para cruzar las aguas.</a:t>
            </a:r>
            <a:b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¿No podré ser tu amigo</a:t>
            </a:r>
            <a:b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si me quedo en la playa</a:t>
            </a:r>
            <a:b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recibiendo los besos</a:t>
            </a:r>
            <a:b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 la tarde dorada?</a:t>
            </a:r>
          </a:p>
          <a:p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Mas... no. Ven a mi bote</a:t>
            </a:r>
            <a:b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desenvaina la espada</a:t>
            </a:r>
            <a:b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corta de un tajazo</a:t>
            </a:r>
            <a:b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las cuerdas que me amarran.</a:t>
            </a:r>
          </a:p>
          <a:p>
            <a:pPr algn="r"/>
            <a:r>
              <a:rPr lang="es-ES" sz="160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                                           </a:t>
            </a:r>
            <a:br>
              <a:rPr lang="es-ES" sz="160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r>
              <a:rPr lang="es-ES" sz="160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 </a:t>
            </a:r>
            <a:r>
              <a:rPr lang="es-ES" sz="16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Patxi Loidi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79388" y="1243013"/>
            <a:ext cx="3125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¡ Rema Mar adentro !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2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  <p:bldP spid="2253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1</TotalTime>
  <Words>113</Words>
  <Application>Microsoft Office PowerPoint</Application>
  <PresentationFormat>Presentación en pantalla (4:3)</PresentationFormat>
  <Paragraphs>47</Paragraphs>
  <Slides>7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2013-08-17T17:59:56Z</dcterms:created>
  <dcterms:modified xsi:type="dcterms:W3CDTF">2013-08-17T18:00:58Z</dcterms:modified>
</cp:coreProperties>
</file>