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6" r:id="rId3"/>
    <p:sldId id="265" r:id="rId4"/>
    <p:sldId id="262" r:id="rId5"/>
    <p:sldId id="257" r:id="rId6"/>
    <p:sldId id="259" r:id="rId7"/>
    <p:sldId id="258" r:id="rId8"/>
    <p:sldId id="266" r:id="rId9"/>
    <p:sldId id="264" r:id="rId10"/>
    <p:sldId id="260" r:id="rId11"/>
    <p:sldId id="263" r:id="rId12"/>
    <p:sldId id="261" r:id="rId13"/>
    <p:sldId id="267" r:id="rId14"/>
    <p:sldId id="268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D+gddwDIil0IYLE+WP+ig==" hashData="+rNZaoGZ1ICC1YJGdBjVmQZr2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CC0066"/>
    <a:srgbClr val="003399"/>
    <a:srgbClr val="0033CC"/>
    <a:srgbClr val="3366CC"/>
    <a:srgbClr val="996600"/>
    <a:srgbClr val="CC9900"/>
    <a:srgbClr val="B8005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4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FF716-7056-410B-AAAB-3AF5AFE0CA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4602F-4D81-4CC5-833C-9ABBD6C217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4E7EA-FC41-4783-9930-801655B4A0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89689-DB29-40D8-99C6-9244E031C9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BFFB9-CCC4-40AA-A7F4-8E1096D780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ACBCD-CA6B-4F63-9D9E-B92E1D75C6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C4587-A94C-446E-8046-11AD470C1E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1B0F1-A5FC-4D26-913D-71D7442F3B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4F202-AC5D-4861-AD34-F95E0D7828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229A2-50EE-43C3-B584-B553E5E95D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46A02-8209-4521-AB80-32B57DF5E7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5A02AD-94C6-41E0-8C5A-3F2049A99DA5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CDA8E-96B1-4D69-BFB7-1887A00BA2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4F5E77-562C-41F6-B6FB-FF37B404617F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DFF4EA-1682-41EC-83B4-97E898F9A2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7EDD80-6A31-4EB3-B5DC-2EABC6FF4CC7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2A6751-956F-4A3E-8033-F3647C71BA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5BA313-9BD6-4139-A32E-B96AE15ED198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524E0-6387-4073-8400-E85467C8BA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5B14B9-490B-4A6E-A454-5771C08540EF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9D91D-6455-4567-8FAC-543C28D4B0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C07D45-C746-4906-A18D-CB7950AEF509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D3FA6-94CF-4878-A93B-38706D46AF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EC9F73-3B31-47D9-9886-15827C7AC534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57338-8EB0-456B-8FCC-C6C3F1F867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4D9CBB-1F48-48DD-8315-9D47544F2301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16416-749B-4092-8E1F-2152F5C96C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60DA52-09C9-4270-A380-742ABD2CAD57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F8311-9474-4180-B778-407547A60A0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4E8F5C-7B3A-451E-9CEF-898DB7C45F6C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50B20E-C704-4F0F-B970-BFB21D55800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D9A0F8-119C-495E-A581-B1EF7E6AEBB2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F67423-0817-492C-8CDA-E55DB9A839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76372BD-CB97-493D-9D89-E353CE580F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7306D1E-742C-442F-BBA3-9F658B625328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75D33E-8A8C-4453-8096-700BAAAAEB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60350"/>
            <a:ext cx="7921625" cy="1296988"/>
          </a:xfrm>
        </p:spPr>
        <p:txBody>
          <a:bodyPr/>
          <a:lstStyle/>
          <a:p>
            <a:pPr eaLnBrk="1" hangingPunct="1"/>
            <a:r>
              <a:rPr lang="es-ES" smtClean="0">
                <a:solidFill>
                  <a:srgbClr val="6666FF"/>
                </a:solidFill>
                <a:latin typeface="Berlin Sans FB" pitchFamily="34" charset="0"/>
              </a:rPr>
              <a:t>Oración para antes de trabajar</a:t>
            </a:r>
          </a:p>
        </p:txBody>
      </p:sp>
    </p:spTree>
  </p:cSld>
  <p:clrMapOvr>
    <a:masterClrMapping/>
  </p:clrMapOvr>
  <p:transition>
    <p:sndAc>
      <p:stSnd>
        <p:snd r:embed="rId2" name="adestefidelesinstrumenta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>
          <a:xfrm>
            <a:off x="4500563" y="549275"/>
            <a:ext cx="4464050" cy="6048375"/>
          </a:xfrm>
        </p:spPr>
        <p:txBody>
          <a:bodyPr/>
          <a:lstStyle/>
          <a:p>
            <a:pPr eaLnBrk="1" hangingPunct="1"/>
            <a:r>
              <a:rPr lang="es-ES" b="1" smtClean="0">
                <a:solidFill>
                  <a:srgbClr val="669900"/>
                </a:solidFill>
                <a:latin typeface="Georgia" pitchFamily="18" charset="0"/>
              </a:rPr>
              <a:t>Padre Celestial, al entrar en mi lugar de trabajo,</a:t>
            </a:r>
            <a:br>
              <a:rPr lang="es-ES" b="1" smtClean="0">
                <a:solidFill>
                  <a:srgbClr val="669900"/>
                </a:solidFill>
                <a:latin typeface="Georgia" pitchFamily="18" charset="0"/>
              </a:rPr>
            </a:br>
            <a:r>
              <a:rPr lang="es-ES" b="1" smtClean="0">
                <a:solidFill>
                  <a:srgbClr val="669900"/>
                </a:solidFill>
                <a:latin typeface="Georgia" pitchFamily="18" charset="0"/>
              </a:rPr>
              <a:t> deseo invocar Tu Presencia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8243887" cy="1858963"/>
          </a:xfrm>
        </p:spPr>
        <p:txBody>
          <a:bodyPr/>
          <a:lstStyle/>
          <a:p>
            <a:pPr eaLnBrk="1" hangingPunct="1"/>
            <a:r>
              <a:rPr lang="es-SV" sz="4000" b="1" smtClean="0">
                <a:solidFill>
                  <a:srgbClr val="660066"/>
                </a:solidFill>
                <a:latin typeface="Georgia" pitchFamily="18" charset="0"/>
              </a:rPr>
              <a:t>Para darte gracias por este nuevo día.</a:t>
            </a:r>
            <a:r>
              <a:rPr lang="es-ES" sz="4000" b="1" smtClean="0">
                <a:solidFill>
                  <a:srgbClr val="660066"/>
                </a:solidFill>
                <a:latin typeface="Georgia" pitchFamily="18" charset="0"/>
              </a:rPr>
              <a:t/>
            </a:r>
            <a:br>
              <a:rPr lang="es-ES" sz="4000" b="1" smtClean="0">
                <a:solidFill>
                  <a:srgbClr val="660066"/>
                </a:solidFill>
                <a:latin typeface="Georgia" pitchFamily="18" charset="0"/>
              </a:rPr>
            </a:br>
            <a:endParaRPr lang="es-ES" sz="4000" b="1" smtClean="0">
              <a:solidFill>
                <a:srgbClr val="660066"/>
              </a:solidFill>
              <a:latin typeface="Georgia" pitchFamily="18" charset="0"/>
            </a:endParaRPr>
          </a:p>
        </p:txBody>
      </p:sp>
      <p:sp>
        <p:nvSpPr>
          <p:cNvPr id="15363" name="Text Box 6"/>
          <p:cNvSpPr txBox="1">
            <a:spLocks noChangeArrowheads="1"/>
          </p:cNvSpPr>
          <p:nvPr/>
        </p:nvSpPr>
        <p:spPr bwMode="auto">
          <a:xfrm>
            <a:off x="2700338" y="2205038"/>
            <a:ext cx="460851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>
                <a:solidFill>
                  <a:srgbClr val="6666FF"/>
                </a:solidFill>
                <a:latin typeface="Georgia" pitchFamily="18" charset="0"/>
              </a:rPr>
              <a:t>Te pido Tu paz, Tu gracia, Tu misericordia y Tu orden perfecto para esta oficina.</a:t>
            </a:r>
            <a:endParaRPr lang="es-ES" sz="3200" b="1">
              <a:solidFill>
                <a:srgbClr val="6666FF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7"/>
          <p:cNvSpPr txBox="1">
            <a:spLocks noChangeArrowheads="1"/>
          </p:cNvSpPr>
          <p:nvPr/>
        </p:nvSpPr>
        <p:spPr bwMode="auto">
          <a:xfrm>
            <a:off x="250825" y="260350"/>
            <a:ext cx="6049963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D60093"/>
                </a:solidFill>
                <a:latin typeface="Georgia" pitchFamily="18" charset="0"/>
              </a:rPr>
              <a:t>Te pido que bendigas todo lo que hable, piense, decida y haga dentro de estas paredes.</a:t>
            </a:r>
          </a:p>
          <a:p>
            <a:endParaRPr lang="es-ES" sz="2400" b="1">
              <a:solidFill>
                <a:srgbClr val="D60093"/>
              </a:solidFill>
              <a:latin typeface="Georgia" pitchFamily="18" charset="0"/>
            </a:endParaRPr>
          </a:p>
          <a:p>
            <a:r>
              <a:rPr lang="es-ES" sz="2400" b="1">
                <a:solidFill>
                  <a:srgbClr val="D60093"/>
                </a:solidFill>
                <a:latin typeface="Georgia" pitchFamily="18" charset="0"/>
              </a:rPr>
              <a:t>Bendice mis proyectos, ideas y todo lo que realice, para que aún mis más pequeños logros sean testimonio de tu gloria.</a:t>
            </a:r>
          </a:p>
          <a:p>
            <a:endParaRPr lang="es-ES" sz="2400" b="1">
              <a:solidFill>
                <a:srgbClr val="D60093"/>
              </a:solidFill>
              <a:latin typeface="Georgia" pitchFamily="18" charset="0"/>
            </a:endParaRPr>
          </a:p>
          <a:p>
            <a:r>
              <a:rPr lang="es-ES" sz="2400" b="1">
                <a:solidFill>
                  <a:srgbClr val="D60093"/>
                </a:solidFill>
                <a:latin typeface="Georgia" pitchFamily="18" charset="0"/>
              </a:rPr>
              <a:t>Bendice, Señor,  a mis jefes, compañeros, clientes, y a todas las personas que este día se relacionen conmigo.</a:t>
            </a:r>
          </a:p>
          <a:p>
            <a:endParaRPr lang="es-ES" sz="2400" b="1">
              <a:solidFill>
                <a:srgbClr val="D60093"/>
              </a:solidFill>
              <a:latin typeface="Georgia" pitchFamily="18" charset="0"/>
            </a:endParaRPr>
          </a:p>
          <a:p>
            <a:r>
              <a:rPr lang="es-ES" sz="2400" b="1">
                <a:solidFill>
                  <a:srgbClr val="D60093"/>
                </a:solidFill>
                <a:latin typeface="Georgia" pitchFamily="18" charset="0"/>
              </a:rPr>
              <a:t>Renueva mis fuerzas para hacer mi trabajo de la mejor forma posible.</a:t>
            </a:r>
            <a:endParaRPr lang="es-ES" sz="2400">
              <a:solidFill>
                <a:srgbClr val="D60093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67056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6600FF"/>
                </a:solidFill>
                <a:latin typeface="Georgia" pitchFamily="18" charset="0"/>
              </a:rPr>
              <a:t>En este día te pido, Señor, un corazón generoso para atender con amabilidad a todas las personas y no ser indiferente a sus necesidades.</a:t>
            </a:r>
          </a:p>
          <a:p>
            <a:endParaRPr lang="es-ES" sz="2800" b="1">
              <a:solidFill>
                <a:srgbClr val="6600FF"/>
              </a:solidFill>
              <a:latin typeface="Georgia" pitchFamily="18" charset="0"/>
            </a:endParaRPr>
          </a:p>
          <a:p>
            <a:r>
              <a:rPr lang="es-ES" sz="2800" b="1">
                <a:solidFill>
                  <a:srgbClr val="6600FF"/>
                </a:solidFill>
                <a:latin typeface="Georgia" pitchFamily="18" charset="0"/>
              </a:rPr>
              <a:t>Ojos para descubrir lo mejor en los que me rodean.</a:t>
            </a:r>
          </a:p>
          <a:p>
            <a:endParaRPr lang="es-ES" sz="2800" b="1">
              <a:solidFill>
                <a:srgbClr val="6600FF"/>
              </a:solidFill>
              <a:latin typeface="Georgia" pitchFamily="18" charset="0"/>
            </a:endParaRPr>
          </a:p>
          <a:p>
            <a:r>
              <a:rPr lang="es-ES" sz="2800" b="1">
                <a:solidFill>
                  <a:srgbClr val="6600FF"/>
                </a:solidFill>
                <a:latin typeface="Georgia" pitchFamily="18" charset="0"/>
              </a:rPr>
              <a:t>Una boca que sonría con frecuencia, que diga frases optimistas y que enmudezca para los rumores y palabras ofensivas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395288" y="476250"/>
            <a:ext cx="8424862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000" b="1">
                <a:solidFill>
                  <a:srgbClr val="CC0000"/>
                </a:solidFill>
                <a:latin typeface="Georgia" pitchFamily="18" charset="0"/>
              </a:rPr>
              <a:t>Dos manos que trabajen honradamente y con entusiasmo, para satisfacer las necesidades de mi familia y mías.</a:t>
            </a:r>
          </a:p>
          <a:p>
            <a:endParaRPr lang="es-ES" sz="3000" b="1">
              <a:solidFill>
                <a:srgbClr val="CC0000"/>
              </a:solidFill>
              <a:latin typeface="Georgia" pitchFamily="18" charset="0"/>
            </a:endParaRPr>
          </a:p>
          <a:p>
            <a:r>
              <a:rPr lang="es-ES" sz="3000" b="1">
                <a:solidFill>
                  <a:srgbClr val="CC0000"/>
                </a:solidFill>
                <a:latin typeface="Georgia" pitchFamily="18" charset="0"/>
              </a:rPr>
              <a:t>Mente abierta a todas las ideas, para pensar bien de los demás y entender sin prejuicios a los que piensen distinto a mí.</a:t>
            </a:r>
          </a:p>
          <a:p>
            <a:endParaRPr lang="es-ES" sz="3000" b="1">
              <a:solidFill>
                <a:srgbClr val="CC0000"/>
              </a:solidFill>
              <a:latin typeface="Georgia" pitchFamily="18" charset="0"/>
            </a:endParaRPr>
          </a:p>
          <a:p>
            <a:r>
              <a:rPr lang="es-ES" sz="3000" b="1">
                <a:solidFill>
                  <a:srgbClr val="CC0000"/>
                </a:solidFill>
                <a:latin typeface="Georgia" pitchFamily="18" charset="0"/>
              </a:rPr>
              <a:t>Especialmente, Señor, dame una fe profunda para creer en Tu palabra y una voluntad decidida para actuar correctamente y hacer el bien.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5"/>
          <p:cNvSpPr txBox="1">
            <a:spLocks noChangeArrowheads="1"/>
          </p:cNvSpPr>
          <p:nvPr/>
        </p:nvSpPr>
        <p:spPr bwMode="auto">
          <a:xfrm>
            <a:off x="2987675" y="1628775"/>
            <a:ext cx="4751388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339933"/>
                </a:solidFill>
                <a:latin typeface="Georgia" pitchFamily="18" charset="0"/>
              </a:rPr>
              <a:t>Señor, cuando esté confundido (a) guíame, cuando me sienta débil, fortaléceme, cuando esté cansado (a) lléname con la luz del Espíritu Santo.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>
            <a:spLocks noGrp="1" noChangeArrowheads="1"/>
          </p:cNvSpPr>
          <p:nvPr>
            <p:ph type="body" idx="1"/>
          </p:nvPr>
        </p:nvSpPr>
        <p:spPr>
          <a:xfrm>
            <a:off x="395288" y="1989138"/>
            <a:ext cx="8229600" cy="21764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b="1" smtClean="0">
                <a:solidFill>
                  <a:srgbClr val="0033CC"/>
                </a:solidFill>
                <a:latin typeface="Georgia" pitchFamily="18" charset="0"/>
              </a:rPr>
              <a:t>Te pido que en este día el trabajo que haga y la manera cómo lo haga, esté de acuerdo con Tu palabra y Tus mandamientos.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3708400" y="1268413"/>
            <a:ext cx="5435600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CC0066"/>
                </a:solidFill>
                <a:latin typeface="Georgia" pitchFamily="18" charset="0"/>
              </a:rPr>
              <a:t>Y te pido, Señor, que cuando termine mi trabajo de hoy, me conduzcas con seguridad hasta mi destino.</a:t>
            </a:r>
          </a:p>
          <a:p>
            <a:pPr algn="ctr"/>
            <a:endParaRPr lang="es-ES" sz="2000" b="1">
              <a:solidFill>
                <a:srgbClr val="CC0066"/>
              </a:solidFill>
              <a:latin typeface="Georgia" pitchFamily="18" charset="0"/>
            </a:endParaRPr>
          </a:p>
          <a:p>
            <a:pPr algn="ctr"/>
            <a:r>
              <a:rPr lang="es-ES" sz="3200" b="1">
                <a:solidFill>
                  <a:srgbClr val="CC0066"/>
                </a:solidFill>
                <a:latin typeface="Georgia" pitchFamily="18" charset="0"/>
              </a:rPr>
              <a:t>Bendice mi familia y cuida mi hogar para que todas mis cosas estén como las dejé cuando salí de casa.</a:t>
            </a:r>
            <a:endParaRPr lang="es-ES" sz="3200">
              <a:solidFill>
                <a:srgbClr val="CC0066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827088" y="404813"/>
            <a:ext cx="73914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996600"/>
                </a:solidFill>
                <a:latin typeface="Georgia" pitchFamily="18" charset="0"/>
              </a:rPr>
              <a:t>Señor, te agradezco por todo lo que has hecho en mi vida, lo que haces y lo que harás.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2771775" y="692150"/>
            <a:ext cx="612140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chemeClr val="accent2"/>
                </a:solidFill>
                <a:latin typeface="Georgia" pitchFamily="18" charset="0"/>
              </a:rPr>
              <a:t>En el nombre de Jesús, te doy las gracias por los dones con que me bendecirás el día de hoy.   Ayúdame a usarlos con responsabilidad en Tu honor. Amén.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611188" y="476250"/>
            <a:ext cx="8137525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B8005C"/>
                </a:solidFill>
                <a:latin typeface="Georgia" pitchFamily="18" charset="0"/>
              </a:rPr>
              <a:t>Comparte esta preciosa oración con tus compañeros de trabajo y sé tu mismo una bendición, enviándola a aquellos que puedan</a:t>
            </a:r>
            <a:br>
              <a:rPr lang="es-ES" sz="2800" b="1">
                <a:solidFill>
                  <a:srgbClr val="B8005C"/>
                </a:solidFill>
                <a:latin typeface="Georgia" pitchFamily="18" charset="0"/>
              </a:rPr>
            </a:br>
            <a:r>
              <a:rPr lang="es-ES" sz="2800" b="1">
                <a:solidFill>
                  <a:srgbClr val="B8005C"/>
                </a:solidFill>
                <a:latin typeface="Georgia" pitchFamily="18" charset="0"/>
              </a:rPr>
              <a:t>estar más necesitados de una oración.</a:t>
            </a:r>
          </a:p>
          <a:p>
            <a:pPr algn="ctr"/>
            <a:endParaRPr lang="es-ES" sz="1200" b="1">
              <a:solidFill>
                <a:srgbClr val="B8005C"/>
              </a:solidFill>
              <a:latin typeface="Georgia" pitchFamily="18" charset="0"/>
            </a:endParaRPr>
          </a:p>
          <a:p>
            <a:pPr algn="ctr"/>
            <a:r>
              <a:rPr lang="es-ES" sz="2800" b="1">
                <a:solidFill>
                  <a:srgbClr val="B8005C"/>
                </a:solidFill>
                <a:latin typeface="Georgia" pitchFamily="18" charset="0"/>
              </a:rPr>
              <a:t>Recuerda:  Ora con fe,</a:t>
            </a:r>
            <a:br>
              <a:rPr lang="es-ES" sz="2800" b="1">
                <a:solidFill>
                  <a:srgbClr val="B8005C"/>
                </a:solidFill>
                <a:latin typeface="Georgia" pitchFamily="18" charset="0"/>
              </a:rPr>
            </a:br>
            <a:r>
              <a:rPr lang="es-ES" sz="2800" b="1">
                <a:solidFill>
                  <a:srgbClr val="B8005C"/>
                </a:solidFill>
                <a:latin typeface="Georgia" pitchFamily="18" charset="0"/>
              </a:rPr>
              <a:t>trabaja con entusiasmo y</a:t>
            </a:r>
          </a:p>
          <a:p>
            <a:pPr algn="ctr"/>
            <a:r>
              <a:rPr lang="es-ES" sz="2800" b="1">
                <a:solidFill>
                  <a:srgbClr val="B8005C"/>
                </a:solidFill>
                <a:latin typeface="Georgia" pitchFamily="18" charset="0"/>
              </a:rPr>
              <a:t>vive con alegría.</a:t>
            </a:r>
          </a:p>
          <a:p>
            <a:pPr algn="ctr"/>
            <a:endParaRPr lang="es-ES" sz="1600" b="1">
              <a:solidFill>
                <a:srgbClr val="B8005C"/>
              </a:solidFill>
              <a:latin typeface="Georgia" pitchFamily="18" charset="0"/>
            </a:endParaRPr>
          </a:p>
          <a:p>
            <a:pPr algn="ctr"/>
            <a:r>
              <a:rPr lang="es-ES" sz="2800" b="1">
                <a:solidFill>
                  <a:srgbClr val="B8005C"/>
                </a:solidFill>
                <a:latin typeface="Georgia" pitchFamily="18" charset="0"/>
              </a:rPr>
              <a:t>¡Que Dios te bendiga con abundancia en este día! </a:t>
            </a:r>
          </a:p>
          <a:p>
            <a:pPr algn="ctr"/>
            <a:r>
              <a:rPr lang="es-ES" sz="2800" b="1">
                <a:solidFill>
                  <a:srgbClr val="B8005C"/>
                </a:solidFill>
                <a:latin typeface="Georgia" pitchFamily="18" charset="0"/>
              </a:rPr>
              <a:t>                                                                         </a:t>
            </a:r>
            <a:endParaRPr lang="es-ES" sz="2800">
              <a:solidFill>
                <a:srgbClr val="B8005C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6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266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66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6634" name="Group 10"/>
          <p:cNvGraphicFramePr>
            <a:graphicFrameLocks noGrp="1"/>
          </p:cNvGraphicFramePr>
          <p:nvPr/>
        </p:nvGraphicFramePr>
        <p:xfrm>
          <a:off x="5029200" y="3352800"/>
          <a:ext cx="3200400" cy="153193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6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66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26658" name="Group 34"/>
          <p:cNvGraphicFramePr>
            <a:graphicFrameLocks noGrp="1"/>
          </p:cNvGraphicFramePr>
          <p:nvPr/>
        </p:nvGraphicFramePr>
        <p:xfrm>
          <a:off x="914400" y="3352800"/>
          <a:ext cx="3200400" cy="1508125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66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6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459</Words>
  <Application>Microsoft Office PowerPoint</Application>
  <PresentationFormat>Presentación en pantalla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Berlin Sans FB</vt:lpstr>
      <vt:lpstr>Georgia</vt:lpstr>
      <vt:lpstr>Berlin Sans FB Demi</vt:lpstr>
      <vt:lpstr>Diseño predeterminado</vt:lpstr>
      <vt:lpstr>1_Diseño predeterminado</vt:lpstr>
      <vt:lpstr>Oración para antes de trabajar</vt:lpstr>
      <vt:lpstr>Padre Celestial, al entrar en mi lugar de trabajo,  deseo invocar Tu Presencia</vt:lpstr>
      <vt:lpstr>Para darte gracias por este nuevo día. 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FUSADES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Claudia Aviles</dc:creator>
  <cp:lastModifiedBy>Usuario</cp:lastModifiedBy>
  <cp:revision>10</cp:revision>
  <dcterms:created xsi:type="dcterms:W3CDTF">2006-05-30T21:34:06Z</dcterms:created>
  <dcterms:modified xsi:type="dcterms:W3CDTF">2012-11-15T02:36:43Z</dcterms:modified>
</cp:coreProperties>
</file>