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6" r:id="rId3"/>
    <p:sldId id="392" r:id="rId4"/>
    <p:sldId id="409" r:id="rId5"/>
    <p:sldId id="410" r:id="rId6"/>
    <p:sldId id="408" r:id="rId7"/>
    <p:sldId id="411" r:id="rId8"/>
    <p:sldId id="412" r:id="rId9"/>
    <p:sldId id="394" r:id="rId10"/>
    <p:sldId id="395" r:id="rId11"/>
    <p:sldId id="407" r:id="rId12"/>
    <p:sldId id="406" r:id="rId13"/>
    <p:sldId id="405" r:id="rId14"/>
    <p:sldId id="404" r:id="rId15"/>
    <p:sldId id="403" r:id="rId16"/>
    <p:sldId id="402" r:id="rId17"/>
    <p:sldId id="401" r:id="rId18"/>
    <p:sldId id="400" r:id="rId19"/>
    <p:sldId id="413" r:id="rId20"/>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AnrV28quemJog5aot6uUGA" hashData="hitCKbVKaSuCrwDucBWlLnlZ6M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AC0"/>
    <a:srgbClr val="005400"/>
    <a:srgbClr val="006600"/>
    <a:srgbClr val="A80000"/>
    <a:srgbClr val="9E0000"/>
    <a:srgbClr val="920000"/>
    <a:srgbClr val="FFFAEF"/>
    <a:srgbClr val="FFF7E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7712" autoAdjust="0"/>
    <p:restoredTop sz="90929"/>
  </p:normalViewPr>
  <p:slideViewPr>
    <p:cSldViewPr>
      <p:cViewPr>
        <p:scale>
          <a:sx n="80" d="100"/>
          <a:sy n="80" d="100"/>
        </p:scale>
        <p:origin x="-1068" y="-2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439C8FD-8285-4C2C-A09A-FD5D7C2CE464}" type="slidenum">
              <a:rPr lang="es-ES"/>
              <a:pPr>
                <a:defRPr/>
              </a:pPr>
              <a:t>‹Nº›</a:t>
            </a:fld>
            <a:endParaRPr lang="es-ES"/>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48E77E7-6D86-443E-8671-9649B7DAA0D4}" type="slidenum">
              <a:rPr lang="es-ES"/>
              <a:pPr>
                <a:defRPr/>
              </a:pPr>
              <a:t>‹Nº›</a:t>
            </a:fld>
            <a:endParaRPr lang="es-ES"/>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2BCC761-5F3A-4755-8BB3-815947944C25}" type="slidenum">
              <a:rPr lang="es-ES"/>
              <a:pPr>
                <a:defRPr/>
              </a:pPr>
              <a:t>‹Nº›</a:t>
            </a:fld>
            <a:endParaRPr lang="es-ES"/>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DC129CF-EBF2-4208-B7A3-89CFD9F94C17}" type="slidenum">
              <a:rPr lang="es-ES"/>
              <a:pPr>
                <a:defRPr/>
              </a:pPr>
              <a:t>‹Nº›</a:t>
            </a:fld>
            <a:endParaRPr lang="es-ES"/>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3201E56B-2E2E-4A92-8598-B47A7C65492F}" type="slidenum">
              <a:rPr lang="es-ES"/>
              <a:pPr>
                <a:defRPr/>
              </a:pPr>
              <a:t>‹Nº›</a:t>
            </a:fld>
            <a:endParaRPr lang="es-ES"/>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C4AA2001-42B7-48F1-9F10-74DD05634134}" type="slidenum">
              <a:rPr lang="es-ES"/>
              <a:pPr>
                <a:defRPr/>
              </a:pPr>
              <a:t>‹Nº›</a:t>
            </a:fld>
            <a:endParaRPr lang="es-ES"/>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2B99D0F7-CFF7-472F-8D9E-8D5A3A3BC447}" type="slidenum">
              <a:rPr lang="es-ES"/>
              <a:pPr>
                <a:defRPr/>
              </a:pPr>
              <a:t>‹Nº›</a:t>
            </a:fld>
            <a:endParaRPr lang="es-ES"/>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FD083A6-84A9-4D96-ABBD-ED5CD3D4E872}" type="slidenum">
              <a:rPr lang="es-ES"/>
              <a:pPr>
                <a:defRPr/>
              </a:pPr>
              <a:t>‹Nº›</a:t>
            </a:fld>
            <a:endParaRPr lang="es-ES"/>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03109C7-A14C-42BF-81E9-BECB5F0ED429}" type="slidenum">
              <a:rPr lang="es-ES"/>
              <a:pPr>
                <a:defRPr/>
              </a:pPr>
              <a:t>‹Nº›</a:t>
            </a:fld>
            <a:endParaRPr lang="es-ES"/>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C370D67-56FD-4E41-BACA-5A85CAFD8D65}" type="slidenum">
              <a:rPr lang="es-ES"/>
              <a:pPr>
                <a:defRPr/>
              </a:pPr>
              <a:t>‹Nº›</a:t>
            </a:fld>
            <a:endParaRPr lang="es-ES"/>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9030075-729C-4EF0-A9B4-2050D2BBEEA5}" type="slidenum">
              <a:rPr lang="es-ES"/>
              <a:pPr>
                <a:defRPr/>
              </a:pPr>
              <a:t>‹Nº›</a:t>
            </a:fld>
            <a:endParaRPr lang="es-ES"/>
          </a:p>
        </p:txBody>
      </p:sp>
    </p:spTree>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4FA0822-20BE-4C45-AB7E-DFBB107874E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2051" name="Picture 8" descr="D:\Sin título.jpg"/>
          <p:cNvPicPr>
            <a:picLocks noChangeAspect="1" noChangeArrowheads="1"/>
          </p:cNvPicPr>
          <p:nvPr/>
        </p:nvPicPr>
        <p:blipFill>
          <a:blip r:embed="rId3"/>
          <a:srcRect/>
          <a:stretch>
            <a:fillRect/>
          </a:stretch>
        </p:blipFill>
        <p:spPr bwMode="auto">
          <a:xfrm>
            <a:off x="755650" y="260350"/>
            <a:ext cx="7580313" cy="5761038"/>
          </a:xfrm>
          <a:prstGeom prst="rect">
            <a:avLst/>
          </a:prstGeom>
          <a:noFill/>
          <a:ln w="9525">
            <a:noFill/>
            <a:miter lim="800000"/>
            <a:headEnd/>
            <a:tailEnd/>
          </a:ln>
        </p:spPr>
      </p:pic>
      <p:pic>
        <p:nvPicPr>
          <p:cNvPr id="2052" name="Picture 6" descr="D:\Oración del Papa Francisco a la Inmaculada.png"/>
          <p:cNvPicPr>
            <a:picLocks noChangeAspect="1" noChangeArrowheads="1"/>
          </p:cNvPicPr>
          <p:nvPr/>
        </p:nvPicPr>
        <p:blipFill>
          <a:blip r:embed="rId4"/>
          <a:srcRect/>
          <a:stretch>
            <a:fillRect/>
          </a:stretch>
        </p:blipFill>
        <p:spPr bwMode="auto">
          <a:xfrm>
            <a:off x="1666875" y="6165850"/>
            <a:ext cx="5810250" cy="514350"/>
          </a:xfrm>
          <a:prstGeom prst="rect">
            <a:avLst/>
          </a:prstGeom>
          <a:noFill/>
          <a:ln w="9525">
            <a:noFill/>
            <a:miter lim="800000"/>
            <a:headEnd/>
            <a:tailEnd/>
          </a:ln>
        </p:spPr>
      </p:pic>
      <p:pic>
        <p:nvPicPr>
          <p:cNvPr id="2053" name="Picture 9" descr="D:\Sind título.jpg"/>
          <p:cNvPicPr>
            <a:picLocks noChangeAspect="1" noChangeArrowheads="1"/>
          </p:cNvPicPr>
          <p:nvPr/>
        </p:nvPicPr>
        <p:blipFill>
          <a:blip r:embed="rId5"/>
          <a:srcRect/>
          <a:stretch>
            <a:fillRect/>
          </a:stretch>
        </p:blipFill>
        <p:spPr bwMode="auto">
          <a:xfrm>
            <a:off x="900113" y="407988"/>
            <a:ext cx="7327900" cy="5468937"/>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D:\Golden (1).jpg"/>
          <p:cNvPicPr>
            <a:picLocks noChangeAspect="1" noChangeArrowheads="1"/>
          </p:cNvPicPr>
          <p:nvPr/>
        </p:nvPicPr>
        <p:blipFill>
          <a:blip r:embed="rId2"/>
          <a:srcRect/>
          <a:stretch>
            <a:fillRect/>
          </a:stretch>
        </p:blipFill>
        <p:spPr bwMode="auto">
          <a:xfrm>
            <a:off x="-6350" y="0"/>
            <a:ext cx="9150350" cy="6858000"/>
          </a:xfrm>
          <a:prstGeom prst="rect">
            <a:avLst/>
          </a:prstGeom>
          <a:noFill/>
          <a:ln w="9525">
            <a:noFill/>
            <a:miter lim="800000"/>
            <a:headEnd/>
            <a:tailEnd/>
          </a:ln>
        </p:spPr>
      </p:pic>
      <p:pic>
        <p:nvPicPr>
          <p:cNvPr id="3075" name="Picture 7" descr="C:\Mis Documentos\Sin ttulo.jpg"/>
          <p:cNvPicPr>
            <a:picLocks noChangeAspect="1" noChangeArrowheads="1"/>
          </p:cNvPicPr>
          <p:nvPr/>
        </p:nvPicPr>
        <p:blipFill>
          <a:blip r:embed="rId3"/>
          <a:srcRect/>
          <a:stretch>
            <a:fillRect/>
          </a:stretch>
        </p:blipFill>
        <p:spPr bwMode="auto">
          <a:xfrm>
            <a:off x="611188" y="476250"/>
            <a:ext cx="7921625" cy="5545138"/>
          </a:xfrm>
          <a:prstGeom prst="rect">
            <a:avLst/>
          </a:prstGeom>
          <a:noFill/>
          <a:ln w="9525">
            <a:noFill/>
            <a:miter lim="800000"/>
            <a:headEnd/>
            <a:tailEnd/>
          </a:ln>
        </p:spPr>
      </p:pic>
      <p:sp>
        <p:nvSpPr>
          <p:cNvPr id="6" name="11 CuadroTexto"/>
          <p:cNvSpPr txBox="1">
            <a:spLocks noChangeArrowheads="1"/>
          </p:cNvSpPr>
          <p:nvPr/>
        </p:nvSpPr>
        <p:spPr bwMode="auto">
          <a:xfrm>
            <a:off x="425450" y="6092825"/>
            <a:ext cx="8424863"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El 8 de diciembre, Francisco realizó la tradicional visita del Papa al monumento a la Purísima</a:t>
            </a:r>
          </a:p>
          <a:p>
            <a:pPr algn="ctr">
              <a:defRPr/>
            </a:pPr>
            <a:r>
              <a:rPr lang="es-AR" sz="1400" b="1" dirty="0">
                <a:solidFill>
                  <a:srgbClr val="005AC0"/>
                </a:solidFill>
                <a:latin typeface="+mn-lt"/>
              </a:rPr>
              <a:t> situado en la Plaza de España, uno de los lugares emblemáticos de la ciudad de Roma.</a:t>
            </a:r>
          </a:p>
        </p:txBody>
      </p:sp>
      <p:pic>
        <p:nvPicPr>
          <p:cNvPr id="3077" name="Picture 7" descr="D:\2007_0101roma20060115.jpg"/>
          <p:cNvPicPr>
            <a:picLocks noChangeAspect="1" noChangeArrowheads="1"/>
          </p:cNvPicPr>
          <p:nvPr/>
        </p:nvPicPr>
        <p:blipFill>
          <a:blip r:embed="rId4"/>
          <a:srcRect/>
          <a:stretch>
            <a:fillRect/>
          </a:stretch>
        </p:blipFill>
        <p:spPr bwMode="auto">
          <a:xfrm>
            <a:off x="708025" y="549275"/>
            <a:ext cx="7727950" cy="539115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4099" name="Picture 7" descr="C:\Mis Documentos\Sin ttulo.jpg"/>
          <p:cNvPicPr>
            <a:picLocks noChangeAspect="1" noChangeArrowheads="1"/>
          </p:cNvPicPr>
          <p:nvPr/>
        </p:nvPicPr>
        <p:blipFill>
          <a:blip r:embed="rId3"/>
          <a:srcRect/>
          <a:stretch>
            <a:fillRect/>
          </a:stretch>
        </p:blipFill>
        <p:spPr bwMode="auto">
          <a:xfrm>
            <a:off x="971550" y="260350"/>
            <a:ext cx="7129463" cy="5689600"/>
          </a:xfrm>
          <a:prstGeom prst="rect">
            <a:avLst/>
          </a:prstGeom>
          <a:noFill/>
          <a:ln w="9525">
            <a:noFill/>
            <a:miter lim="800000"/>
            <a:headEnd/>
            <a:tailEnd/>
          </a:ln>
        </p:spPr>
      </p:pic>
      <p:sp>
        <p:nvSpPr>
          <p:cNvPr id="5" name="11 CuadroTexto"/>
          <p:cNvSpPr txBox="1">
            <a:spLocks noChangeArrowheads="1"/>
          </p:cNvSpPr>
          <p:nvPr/>
        </p:nvSpPr>
        <p:spPr bwMode="auto">
          <a:xfrm>
            <a:off x="395288" y="6075363"/>
            <a:ext cx="8424862" cy="738187"/>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Al lado de Plaza de España, en la adyacente Piazza </a:t>
            </a:r>
            <a:r>
              <a:rPr lang="es-AR" sz="1400" b="1" dirty="0" err="1">
                <a:solidFill>
                  <a:srgbClr val="005AC0"/>
                </a:solidFill>
                <a:latin typeface="+mn-lt"/>
              </a:rPr>
              <a:t>Mignanelli</a:t>
            </a:r>
            <a:r>
              <a:rPr lang="es-AR" sz="1400" b="1" dirty="0">
                <a:solidFill>
                  <a:srgbClr val="005AC0"/>
                </a:solidFill>
                <a:latin typeface="+mn-lt"/>
              </a:rPr>
              <a:t>, enfrente de la Embajada Española de Roma y al lado del Palazzo di Propaganda Fide se encuentra también la célebre Columna</a:t>
            </a:r>
          </a:p>
          <a:p>
            <a:pPr algn="ctr">
              <a:defRPr/>
            </a:pPr>
            <a:r>
              <a:rPr lang="es-AR" sz="1400" b="1" dirty="0">
                <a:solidFill>
                  <a:srgbClr val="005AC0"/>
                </a:solidFill>
                <a:latin typeface="+mn-lt"/>
              </a:rPr>
              <a:t> de la Inmaculada Concepción. </a:t>
            </a:r>
          </a:p>
        </p:txBody>
      </p:sp>
      <p:pic>
        <p:nvPicPr>
          <p:cNvPr id="4101" name="Picture 2" descr="D:\Piazza_di_Spagna_001.jpg"/>
          <p:cNvPicPr>
            <a:picLocks noChangeAspect="1" noChangeArrowheads="1"/>
          </p:cNvPicPr>
          <p:nvPr/>
        </p:nvPicPr>
        <p:blipFill>
          <a:blip r:embed="rId4"/>
          <a:srcRect/>
          <a:stretch>
            <a:fillRect/>
          </a:stretch>
        </p:blipFill>
        <p:spPr bwMode="auto">
          <a:xfrm>
            <a:off x="1042988" y="333375"/>
            <a:ext cx="6954837" cy="554355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5123" name="Picture 7" descr="C:\Mis Documentos\Sin ttulo.jpg"/>
          <p:cNvPicPr>
            <a:picLocks noChangeAspect="1" noChangeArrowheads="1"/>
          </p:cNvPicPr>
          <p:nvPr/>
        </p:nvPicPr>
        <p:blipFill>
          <a:blip r:embed="rId3"/>
          <a:srcRect/>
          <a:stretch>
            <a:fillRect/>
          </a:stretch>
        </p:blipFill>
        <p:spPr bwMode="auto">
          <a:xfrm>
            <a:off x="1979613" y="260350"/>
            <a:ext cx="4895850" cy="5689600"/>
          </a:xfrm>
          <a:prstGeom prst="rect">
            <a:avLst/>
          </a:prstGeom>
          <a:noFill/>
          <a:ln w="9525">
            <a:noFill/>
            <a:miter lim="800000"/>
            <a:headEnd/>
            <a:tailEnd/>
          </a:ln>
        </p:spPr>
      </p:pic>
      <p:sp>
        <p:nvSpPr>
          <p:cNvPr id="5" name="11 CuadroTexto"/>
          <p:cNvSpPr txBox="1">
            <a:spLocks noChangeArrowheads="1"/>
          </p:cNvSpPr>
          <p:nvPr/>
        </p:nvSpPr>
        <p:spPr bwMode="auto">
          <a:xfrm>
            <a:off x="395288" y="6092825"/>
            <a:ext cx="8424862" cy="7397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La obra, realizada por el arquitecto Luigi </a:t>
            </a:r>
            <a:r>
              <a:rPr lang="es-AR" sz="1400" b="1" dirty="0" err="1">
                <a:solidFill>
                  <a:srgbClr val="005AC0"/>
                </a:solidFill>
                <a:latin typeface="+mn-lt"/>
              </a:rPr>
              <a:t>Poletti</a:t>
            </a:r>
            <a:r>
              <a:rPr lang="es-AR" sz="1400" b="1" dirty="0">
                <a:solidFill>
                  <a:srgbClr val="005AC0"/>
                </a:solidFill>
                <a:latin typeface="+mn-lt"/>
              </a:rPr>
              <a:t> en 1857 está dedicada al dogma de la Inmaculada Concepción, proclamado en 1854 por el Papa Pío IX, según el cual la Virgen es el único ser humano</a:t>
            </a:r>
          </a:p>
          <a:p>
            <a:pPr algn="ctr">
              <a:defRPr/>
            </a:pPr>
            <a:r>
              <a:rPr lang="es-AR" sz="1400" b="1" dirty="0">
                <a:solidFill>
                  <a:srgbClr val="005AC0"/>
                </a:solidFill>
                <a:latin typeface="+mn-lt"/>
              </a:rPr>
              <a:t> nacido sin el pecado original.</a:t>
            </a:r>
          </a:p>
        </p:txBody>
      </p:sp>
      <p:pic>
        <p:nvPicPr>
          <p:cNvPr id="5125" name="Picture 2" descr="D:\Piazza_di_Spagna_Ezequiel.jpg"/>
          <p:cNvPicPr>
            <a:picLocks noChangeAspect="1" noChangeArrowheads="1"/>
          </p:cNvPicPr>
          <p:nvPr/>
        </p:nvPicPr>
        <p:blipFill>
          <a:blip r:embed="rId4"/>
          <a:srcRect/>
          <a:stretch>
            <a:fillRect/>
          </a:stretch>
        </p:blipFill>
        <p:spPr bwMode="auto">
          <a:xfrm>
            <a:off x="2051050" y="336550"/>
            <a:ext cx="4786313" cy="5540375"/>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6147" name="Picture 7" descr="C:\Mis Documentos\Sin ttulo.jpg"/>
          <p:cNvPicPr preferRelativeResize="0">
            <a:picLocks noChangeArrowheads="1"/>
          </p:cNvPicPr>
          <p:nvPr/>
        </p:nvPicPr>
        <p:blipFill>
          <a:blip r:embed="rId3"/>
          <a:srcRect/>
          <a:stretch>
            <a:fillRect/>
          </a:stretch>
        </p:blipFill>
        <p:spPr bwMode="auto">
          <a:xfrm>
            <a:off x="1908175" y="260350"/>
            <a:ext cx="5132388" cy="5976938"/>
          </a:xfrm>
          <a:prstGeom prst="rect">
            <a:avLst/>
          </a:prstGeom>
          <a:noFill/>
          <a:ln w="9525">
            <a:noFill/>
            <a:miter lim="800000"/>
            <a:headEnd/>
            <a:tailEnd/>
          </a:ln>
        </p:spPr>
      </p:pic>
      <p:sp>
        <p:nvSpPr>
          <p:cNvPr id="5" name="11 CuadroTexto"/>
          <p:cNvSpPr txBox="1">
            <a:spLocks noChangeArrowheads="1"/>
          </p:cNvSpPr>
          <p:nvPr/>
        </p:nvSpPr>
        <p:spPr bwMode="auto">
          <a:xfrm>
            <a:off x="395288" y="6308725"/>
            <a:ext cx="8424862"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La estructura se compone por una base de mármol, sobre la cual se sitúa la columna de 12 metros de altura, que sostiene la estatua de bronce de la Virgen, obra de Giuseppe </a:t>
            </a:r>
            <a:r>
              <a:rPr lang="es-AR" sz="1400" b="1" dirty="0" err="1">
                <a:solidFill>
                  <a:srgbClr val="005AC0"/>
                </a:solidFill>
                <a:latin typeface="+mn-lt"/>
              </a:rPr>
              <a:t>Obici</a:t>
            </a:r>
            <a:r>
              <a:rPr lang="es-AR" sz="1400" b="1" dirty="0">
                <a:solidFill>
                  <a:srgbClr val="005AC0"/>
                </a:solidFill>
                <a:latin typeface="+mn-lt"/>
              </a:rPr>
              <a:t>.</a:t>
            </a:r>
          </a:p>
        </p:txBody>
      </p:sp>
      <p:pic>
        <p:nvPicPr>
          <p:cNvPr id="6149" name="Picture 2" descr="D:\89200118.jpg"/>
          <p:cNvPicPr>
            <a:picLocks noChangeAspect="1" noChangeArrowheads="1"/>
          </p:cNvPicPr>
          <p:nvPr/>
        </p:nvPicPr>
        <p:blipFill>
          <a:blip r:embed="rId4"/>
          <a:srcRect/>
          <a:stretch>
            <a:fillRect/>
          </a:stretch>
        </p:blipFill>
        <p:spPr bwMode="auto">
          <a:xfrm>
            <a:off x="1979613" y="333375"/>
            <a:ext cx="5018087" cy="5832475"/>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7171" name="Picture 7" descr="C:\Mis Documentos\Sin ttulo.jpg"/>
          <p:cNvPicPr>
            <a:picLocks noChangeAspect="1" noChangeArrowheads="1"/>
          </p:cNvPicPr>
          <p:nvPr/>
        </p:nvPicPr>
        <p:blipFill>
          <a:blip r:embed="rId3"/>
          <a:srcRect/>
          <a:stretch>
            <a:fillRect/>
          </a:stretch>
        </p:blipFill>
        <p:spPr bwMode="auto">
          <a:xfrm>
            <a:off x="711200" y="404813"/>
            <a:ext cx="7677150" cy="5688012"/>
          </a:xfrm>
          <a:prstGeom prst="rect">
            <a:avLst/>
          </a:prstGeom>
          <a:noFill/>
          <a:ln w="9525">
            <a:noFill/>
            <a:miter lim="800000"/>
            <a:headEnd/>
            <a:tailEnd/>
          </a:ln>
        </p:spPr>
      </p:pic>
      <p:sp>
        <p:nvSpPr>
          <p:cNvPr id="5" name="11 CuadroTexto"/>
          <p:cNvSpPr txBox="1">
            <a:spLocks noChangeArrowheads="1"/>
          </p:cNvSpPr>
          <p:nvPr/>
        </p:nvSpPr>
        <p:spPr bwMode="auto">
          <a:xfrm>
            <a:off x="395288" y="6237288"/>
            <a:ext cx="8424862"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Las 4 estatuas de bronce sobre la base representan a Moisés, David, Ezequiel e </a:t>
            </a:r>
            <a:r>
              <a:rPr lang="es-AR" sz="1400" b="1" dirty="0" err="1">
                <a:solidFill>
                  <a:srgbClr val="005AC0"/>
                </a:solidFill>
                <a:latin typeface="+mn-lt"/>
              </a:rPr>
              <a:t>Isaias</a:t>
            </a:r>
            <a:r>
              <a:rPr lang="es-AR" sz="1400" b="1" dirty="0">
                <a:solidFill>
                  <a:srgbClr val="005AC0"/>
                </a:solidFill>
                <a:latin typeface="+mn-lt"/>
              </a:rPr>
              <a:t> y fueron realizadas por </a:t>
            </a:r>
            <a:r>
              <a:rPr lang="es-AR" sz="1400" b="1" dirty="0" err="1">
                <a:solidFill>
                  <a:srgbClr val="005AC0"/>
                </a:solidFill>
                <a:latin typeface="+mn-lt"/>
              </a:rPr>
              <a:t>Ignazio</a:t>
            </a:r>
            <a:r>
              <a:rPr lang="es-AR" sz="1400" b="1" dirty="0">
                <a:solidFill>
                  <a:srgbClr val="005AC0"/>
                </a:solidFill>
                <a:latin typeface="+mn-lt"/>
              </a:rPr>
              <a:t> </a:t>
            </a:r>
            <a:r>
              <a:rPr lang="es-AR" sz="1400" b="1" dirty="0" err="1">
                <a:solidFill>
                  <a:srgbClr val="005AC0"/>
                </a:solidFill>
                <a:latin typeface="+mn-lt"/>
              </a:rPr>
              <a:t>Jacometti</a:t>
            </a:r>
            <a:r>
              <a:rPr lang="es-AR" sz="1400" b="1" dirty="0">
                <a:solidFill>
                  <a:srgbClr val="005AC0"/>
                </a:solidFill>
                <a:latin typeface="+mn-lt"/>
              </a:rPr>
              <a:t>, Adamo </a:t>
            </a:r>
            <a:r>
              <a:rPr lang="es-AR" sz="1400" b="1" dirty="0" err="1">
                <a:solidFill>
                  <a:srgbClr val="005AC0"/>
                </a:solidFill>
                <a:latin typeface="+mn-lt"/>
              </a:rPr>
              <a:t>Tadolini</a:t>
            </a:r>
            <a:r>
              <a:rPr lang="es-AR" sz="1400" b="1" dirty="0">
                <a:solidFill>
                  <a:srgbClr val="005AC0"/>
                </a:solidFill>
                <a:latin typeface="+mn-lt"/>
              </a:rPr>
              <a:t>, Carlo </a:t>
            </a:r>
            <a:r>
              <a:rPr lang="es-AR" sz="1400" b="1" dirty="0" err="1">
                <a:solidFill>
                  <a:srgbClr val="005AC0"/>
                </a:solidFill>
                <a:latin typeface="+mn-lt"/>
              </a:rPr>
              <a:t>Chelli</a:t>
            </a:r>
            <a:r>
              <a:rPr lang="es-AR" sz="1400" b="1" dirty="0">
                <a:solidFill>
                  <a:srgbClr val="005AC0"/>
                </a:solidFill>
                <a:latin typeface="+mn-lt"/>
              </a:rPr>
              <a:t> y Salvatore </a:t>
            </a:r>
            <a:r>
              <a:rPr lang="es-AR" sz="1400" b="1" dirty="0" err="1">
                <a:solidFill>
                  <a:srgbClr val="005AC0"/>
                </a:solidFill>
                <a:latin typeface="+mn-lt"/>
              </a:rPr>
              <a:t>Revelli</a:t>
            </a:r>
            <a:r>
              <a:rPr lang="es-AR" sz="1400" b="1" dirty="0">
                <a:solidFill>
                  <a:srgbClr val="005AC0"/>
                </a:solidFill>
                <a:latin typeface="+mn-lt"/>
              </a:rPr>
              <a:t>.</a:t>
            </a:r>
          </a:p>
        </p:txBody>
      </p:sp>
      <p:pic>
        <p:nvPicPr>
          <p:cNvPr id="7173" name="Picture 4" descr="D:\9690044655_a0b3efac4e_k.jpg"/>
          <p:cNvPicPr>
            <a:picLocks noChangeAspect="1" noChangeArrowheads="1"/>
          </p:cNvPicPr>
          <p:nvPr/>
        </p:nvPicPr>
        <p:blipFill>
          <a:blip r:embed="rId4"/>
          <a:srcRect/>
          <a:stretch>
            <a:fillRect/>
          </a:stretch>
        </p:blipFill>
        <p:spPr bwMode="auto">
          <a:xfrm>
            <a:off x="768350" y="476250"/>
            <a:ext cx="7548563" cy="5545138"/>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8195" name="Picture 7" descr="C:\Mis Documentos\Sin ttulo.jpg"/>
          <p:cNvPicPr>
            <a:picLocks noChangeAspect="1" noChangeArrowheads="1"/>
          </p:cNvPicPr>
          <p:nvPr/>
        </p:nvPicPr>
        <p:blipFill>
          <a:blip r:embed="rId3"/>
          <a:srcRect/>
          <a:stretch>
            <a:fillRect/>
          </a:stretch>
        </p:blipFill>
        <p:spPr bwMode="auto">
          <a:xfrm>
            <a:off x="1042988" y="188913"/>
            <a:ext cx="7058025" cy="6119812"/>
          </a:xfrm>
          <a:prstGeom prst="rect">
            <a:avLst/>
          </a:prstGeom>
          <a:noFill/>
          <a:ln w="9525">
            <a:noFill/>
            <a:miter lim="800000"/>
            <a:headEnd/>
            <a:tailEnd/>
          </a:ln>
        </p:spPr>
      </p:pic>
      <p:sp>
        <p:nvSpPr>
          <p:cNvPr id="5" name="11 CuadroTexto"/>
          <p:cNvSpPr txBox="1">
            <a:spLocks noChangeArrowheads="1"/>
          </p:cNvSpPr>
          <p:nvPr/>
        </p:nvSpPr>
        <p:spPr bwMode="auto">
          <a:xfrm>
            <a:off x="323850" y="6434138"/>
            <a:ext cx="8424863" cy="3079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A los pies de la imagen de María, el Papa recitó esta oración:</a:t>
            </a:r>
          </a:p>
        </p:txBody>
      </p:sp>
      <p:pic>
        <p:nvPicPr>
          <p:cNvPr id="8197" name="Picture 2" descr="D:\Sind título.jpg"/>
          <p:cNvPicPr>
            <a:picLocks noChangeAspect="1" noChangeArrowheads="1"/>
          </p:cNvPicPr>
          <p:nvPr/>
        </p:nvPicPr>
        <p:blipFill>
          <a:blip r:embed="rId4"/>
          <a:srcRect/>
          <a:stretch>
            <a:fillRect/>
          </a:stretch>
        </p:blipFill>
        <p:spPr bwMode="auto">
          <a:xfrm>
            <a:off x="1116013" y="260350"/>
            <a:ext cx="6910387" cy="5976938"/>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9219" name="Picture 7" descr="C:\Mis Documentos\Sin ttulo.jpg"/>
          <p:cNvPicPr>
            <a:picLocks noChangeAspect="1" noChangeArrowheads="1"/>
          </p:cNvPicPr>
          <p:nvPr/>
        </p:nvPicPr>
        <p:blipFill>
          <a:blip r:embed="rId3"/>
          <a:srcRect/>
          <a:stretch>
            <a:fillRect/>
          </a:stretch>
        </p:blipFill>
        <p:spPr bwMode="auto">
          <a:xfrm>
            <a:off x="1331913" y="260350"/>
            <a:ext cx="6480175" cy="5689600"/>
          </a:xfrm>
          <a:prstGeom prst="rect">
            <a:avLst/>
          </a:prstGeom>
          <a:noFill/>
          <a:ln w="9525">
            <a:noFill/>
            <a:miter lim="800000"/>
            <a:headEnd/>
            <a:tailEnd/>
          </a:ln>
        </p:spPr>
      </p:pic>
      <p:sp>
        <p:nvSpPr>
          <p:cNvPr id="5" name="11 CuadroTexto"/>
          <p:cNvSpPr txBox="1">
            <a:spLocks noChangeArrowheads="1"/>
          </p:cNvSpPr>
          <p:nvPr/>
        </p:nvSpPr>
        <p:spPr bwMode="auto">
          <a:xfrm>
            <a:off x="395288" y="6021388"/>
            <a:ext cx="8424862" cy="738187"/>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Oh María, Madre nuestra Inmaculada, en el día de tu fiesta vengo a ti,</a:t>
            </a:r>
          </a:p>
          <a:p>
            <a:pPr algn="ctr">
              <a:defRPr/>
            </a:pPr>
            <a:r>
              <a:rPr lang="es-AR" sz="1400" b="1" dirty="0">
                <a:solidFill>
                  <a:srgbClr val="005AC0"/>
                </a:solidFill>
                <a:latin typeface="+mn-lt"/>
              </a:rPr>
              <a:t> y no vengo solo: traigo conmigo a todos aquellos que tu Hijo me ha confiado,</a:t>
            </a:r>
          </a:p>
          <a:p>
            <a:pPr algn="ctr">
              <a:defRPr/>
            </a:pPr>
            <a:r>
              <a:rPr lang="es-AR" sz="1400" b="1" dirty="0">
                <a:solidFill>
                  <a:srgbClr val="005AC0"/>
                </a:solidFill>
                <a:latin typeface="+mn-lt"/>
              </a:rPr>
              <a:t> en esta ciudad de Roma y en el mundo entero, para que tú los bendigas y los salves de los peligros.</a:t>
            </a:r>
          </a:p>
        </p:txBody>
      </p:sp>
      <p:pic>
        <p:nvPicPr>
          <p:cNvPr id="9221" name="Picture 3" descr="D:\157_947cb6fb31_ok.jpg"/>
          <p:cNvPicPr>
            <a:picLocks noChangeAspect="1" noChangeArrowheads="1"/>
          </p:cNvPicPr>
          <p:nvPr/>
        </p:nvPicPr>
        <p:blipFill>
          <a:blip r:embed="rId4"/>
          <a:srcRect/>
          <a:stretch>
            <a:fillRect/>
          </a:stretch>
        </p:blipFill>
        <p:spPr bwMode="auto">
          <a:xfrm>
            <a:off x="1403350" y="333375"/>
            <a:ext cx="6321425" cy="554355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0243" name="Picture 7" descr="C:\Mis Documentos\Sin ttulo.jpg"/>
          <p:cNvPicPr>
            <a:picLocks noChangeAspect="1" noChangeArrowheads="1"/>
          </p:cNvPicPr>
          <p:nvPr/>
        </p:nvPicPr>
        <p:blipFill>
          <a:blip r:embed="rId3"/>
          <a:srcRect/>
          <a:stretch>
            <a:fillRect/>
          </a:stretch>
        </p:blipFill>
        <p:spPr bwMode="auto">
          <a:xfrm>
            <a:off x="900113" y="260350"/>
            <a:ext cx="7343775" cy="5832475"/>
          </a:xfrm>
          <a:prstGeom prst="rect">
            <a:avLst/>
          </a:prstGeom>
          <a:noFill/>
          <a:ln w="9525">
            <a:noFill/>
            <a:miter lim="800000"/>
            <a:headEnd/>
            <a:tailEnd/>
          </a:ln>
        </p:spPr>
      </p:pic>
      <p:sp>
        <p:nvSpPr>
          <p:cNvPr id="5" name="11 CuadroTexto"/>
          <p:cNvSpPr txBox="1">
            <a:spLocks noChangeArrowheads="1"/>
          </p:cNvSpPr>
          <p:nvPr/>
        </p:nvSpPr>
        <p:spPr bwMode="auto">
          <a:xfrm>
            <a:off x="395288" y="6237288"/>
            <a:ext cx="8424862"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 traigo Madre, a los niños, especialmente a aquellos solos, abandonados,</a:t>
            </a:r>
          </a:p>
          <a:p>
            <a:pPr algn="ctr">
              <a:defRPr/>
            </a:pPr>
            <a:r>
              <a:rPr lang="es-AR" sz="1400" b="1" dirty="0">
                <a:solidFill>
                  <a:srgbClr val="005AC0"/>
                </a:solidFill>
                <a:latin typeface="+mn-lt"/>
              </a:rPr>
              <a:t> y que por este motivo son engañados y explotados.</a:t>
            </a:r>
          </a:p>
        </p:txBody>
      </p:sp>
      <p:pic>
        <p:nvPicPr>
          <p:cNvPr id="10245" name="Picture 2" descr="D:\9649019930_a5cc51d5d6_k.jpg"/>
          <p:cNvPicPr>
            <a:picLocks noChangeAspect="1" noChangeArrowheads="1"/>
          </p:cNvPicPr>
          <p:nvPr/>
        </p:nvPicPr>
        <p:blipFill>
          <a:blip r:embed="rId4"/>
          <a:srcRect/>
          <a:stretch>
            <a:fillRect/>
          </a:stretch>
        </p:blipFill>
        <p:spPr bwMode="auto">
          <a:xfrm>
            <a:off x="971550" y="333375"/>
            <a:ext cx="7226300" cy="5688013"/>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1267" name="Picture 7" descr="C:\Mis Documentos\Sin ttulo.jpg"/>
          <p:cNvPicPr>
            <a:picLocks noChangeAspect="1" noChangeArrowheads="1"/>
          </p:cNvPicPr>
          <p:nvPr/>
        </p:nvPicPr>
        <p:blipFill>
          <a:blip r:embed="rId3"/>
          <a:srcRect/>
          <a:stretch>
            <a:fillRect/>
          </a:stretch>
        </p:blipFill>
        <p:spPr bwMode="auto">
          <a:xfrm>
            <a:off x="900113" y="333375"/>
            <a:ext cx="7272337" cy="5645150"/>
          </a:xfrm>
          <a:prstGeom prst="rect">
            <a:avLst/>
          </a:prstGeom>
          <a:noFill/>
          <a:ln w="9525">
            <a:noFill/>
            <a:miter lim="800000"/>
            <a:headEnd/>
            <a:tailEnd/>
          </a:ln>
        </p:spPr>
      </p:pic>
      <p:sp>
        <p:nvSpPr>
          <p:cNvPr id="5" name="11 CuadroTexto"/>
          <p:cNvSpPr txBox="1">
            <a:spLocks noChangeArrowheads="1"/>
          </p:cNvSpPr>
          <p:nvPr/>
        </p:nvSpPr>
        <p:spPr bwMode="auto">
          <a:xfrm>
            <a:off x="395288" y="6075363"/>
            <a:ext cx="8424862" cy="738187"/>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 traigo Madre, a las familias, que llevan adelante la vida y la sociedad </a:t>
            </a:r>
          </a:p>
          <a:p>
            <a:pPr algn="ctr">
              <a:defRPr/>
            </a:pPr>
            <a:r>
              <a:rPr lang="es-AR" sz="1400" b="1" dirty="0">
                <a:solidFill>
                  <a:srgbClr val="005AC0"/>
                </a:solidFill>
                <a:latin typeface="+mn-lt"/>
              </a:rPr>
              <a:t>con su empeño cotidiano y escondido; de manera particular a las familias que hacen más esfuerzo</a:t>
            </a:r>
          </a:p>
          <a:p>
            <a:pPr algn="ctr">
              <a:defRPr/>
            </a:pPr>
            <a:r>
              <a:rPr lang="es-AR" sz="1400" b="1" dirty="0">
                <a:solidFill>
                  <a:srgbClr val="005AC0"/>
                </a:solidFill>
                <a:latin typeface="+mn-lt"/>
              </a:rPr>
              <a:t> debido a tantos problemas internos y externos.</a:t>
            </a:r>
          </a:p>
        </p:txBody>
      </p:sp>
      <p:pic>
        <p:nvPicPr>
          <p:cNvPr id="11269" name="Picture 2" descr="D:\18097146690_5fd323d210_k.jpg"/>
          <p:cNvPicPr>
            <a:picLocks noChangeAspect="1" noChangeArrowheads="1"/>
          </p:cNvPicPr>
          <p:nvPr/>
        </p:nvPicPr>
        <p:blipFill>
          <a:blip r:embed="rId4"/>
          <a:srcRect/>
          <a:stretch>
            <a:fillRect/>
          </a:stretch>
        </p:blipFill>
        <p:spPr bwMode="auto">
          <a:xfrm>
            <a:off x="971550" y="404813"/>
            <a:ext cx="7129463" cy="5483225"/>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2291" name="Picture 7" descr="C:\Mis Documentos\Sin ttulo.jpg"/>
          <p:cNvPicPr preferRelativeResize="0">
            <a:picLocks noChangeArrowheads="1"/>
          </p:cNvPicPr>
          <p:nvPr/>
        </p:nvPicPr>
        <p:blipFill>
          <a:blip r:embed="rId3"/>
          <a:srcRect/>
          <a:stretch>
            <a:fillRect/>
          </a:stretch>
        </p:blipFill>
        <p:spPr bwMode="auto">
          <a:xfrm>
            <a:off x="1079500" y="333375"/>
            <a:ext cx="6986588" cy="5759450"/>
          </a:xfrm>
          <a:prstGeom prst="rect">
            <a:avLst/>
          </a:prstGeom>
          <a:noFill/>
          <a:ln w="9525">
            <a:noFill/>
            <a:miter lim="800000"/>
            <a:headEnd/>
            <a:tailEnd/>
          </a:ln>
        </p:spPr>
      </p:pic>
      <p:sp>
        <p:nvSpPr>
          <p:cNvPr id="5" name="11 CuadroTexto"/>
          <p:cNvSpPr txBox="1">
            <a:spLocks noChangeArrowheads="1"/>
          </p:cNvSpPr>
          <p:nvPr/>
        </p:nvSpPr>
        <p:spPr bwMode="auto">
          <a:xfrm>
            <a:off x="395288" y="6218238"/>
            <a:ext cx="8424862"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 traigo Madre, a todos los trabajadores, hombres y mujeres, y te confío especialmente a quien por necesidad,  se esfuerza para realizar un trabajo indigno y a quien perdió el trabajo y no logra encontrarlo.</a:t>
            </a:r>
          </a:p>
        </p:txBody>
      </p:sp>
      <p:pic>
        <p:nvPicPr>
          <p:cNvPr id="12293" name="Picture 2" descr="D:\DSC00578.jpg"/>
          <p:cNvPicPr>
            <a:picLocks noChangeAspect="1" noChangeArrowheads="1"/>
          </p:cNvPicPr>
          <p:nvPr/>
        </p:nvPicPr>
        <p:blipFill>
          <a:blip r:embed="rId4"/>
          <a:srcRect/>
          <a:stretch>
            <a:fillRect/>
          </a:stretch>
        </p:blipFill>
        <p:spPr bwMode="auto">
          <a:xfrm>
            <a:off x="1166813" y="404813"/>
            <a:ext cx="6861175" cy="5616575"/>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3315" name="Picture 7" descr="C:\Mis Documentos\Sin ttulo.jpg"/>
          <p:cNvPicPr>
            <a:picLocks noChangeAspect="1" noChangeArrowheads="1"/>
          </p:cNvPicPr>
          <p:nvPr/>
        </p:nvPicPr>
        <p:blipFill>
          <a:blip r:embed="rId3"/>
          <a:srcRect/>
          <a:stretch>
            <a:fillRect/>
          </a:stretch>
        </p:blipFill>
        <p:spPr bwMode="auto">
          <a:xfrm>
            <a:off x="684213" y="260350"/>
            <a:ext cx="7848600" cy="5832475"/>
          </a:xfrm>
          <a:prstGeom prst="rect">
            <a:avLst/>
          </a:prstGeom>
          <a:noFill/>
          <a:ln w="9525">
            <a:noFill/>
            <a:miter lim="800000"/>
            <a:headEnd/>
            <a:tailEnd/>
          </a:ln>
        </p:spPr>
      </p:pic>
      <p:sp>
        <p:nvSpPr>
          <p:cNvPr id="5" name="11 CuadroTexto"/>
          <p:cNvSpPr txBox="1">
            <a:spLocks noChangeArrowheads="1"/>
          </p:cNvSpPr>
          <p:nvPr/>
        </p:nvSpPr>
        <p:spPr bwMode="auto">
          <a:xfrm>
            <a:off x="395288" y="6165850"/>
            <a:ext cx="8424862" cy="522288"/>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Tenemos necesidad de tu mirada inmaculada, para encontrar la capacidad de mirar a las personas</a:t>
            </a:r>
          </a:p>
          <a:p>
            <a:pPr algn="ctr">
              <a:defRPr/>
            </a:pPr>
            <a:r>
              <a:rPr lang="es-AR" sz="1400" b="1" dirty="0">
                <a:solidFill>
                  <a:srgbClr val="005AC0"/>
                </a:solidFill>
                <a:latin typeface="+mn-lt"/>
              </a:rPr>
              <a:t> o las cosas con respeto y reconocimiento, sin intereses egoístas o hipocresías.</a:t>
            </a:r>
          </a:p>
        </p:txBody>
      </p:sp>
      <p:pic>
        <p:nvPicPr>
          <p:cNvPr id="13317" name="Picture 3" descr="D:\Immacolata.jpg"/>
          <p:cNvPicPr>
            <a:picLocks noChangeAspect="1" noChangeArrowheads="1"/>
          </p:cNvPicPr>
          <p:nvPr/>
        </p:nvPicPr>
        <p:blipFill>
          <a:blip r:embed="rId4"/>
          <a:srcRect/>
          <a:stretch>
            <a:fillRect/>
          </a:stretch>
        </p:blipFill>
        <p:spPr bwMode="auto">
          <a:xfrm>
            <a:off x="814388" y="333375"/>
            <a:ext cx="7645400" cy="5688013"/>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4339" name="Picture 7" descr="C:\Mis Documentos\Sin ttulo.jpg"/>
          <p:cNvPicPr>
            <a:picLocks noChangeAspect="1" noChangeArrowheads="1"/>
          </p:cNvPicPr>
          <p:nvPr/>
        </p:nvPicPr>
        <p:blipFill>
          <a:blip r:embed="rId3"/>
          <a:srcRect/>
          <a:stretch>
            <a:fillRect/>
          </a:stretch>
        </p:blipFill>
        <p:spPr bwMode="auto">
          <a:xfrm>
            <a:off x="755650" y="260350"/>
            <a:ext cx="7632700" cy="5707063"/>
          </a:xfrm>
          <a:prstGeom prst="rect">
            <a:avLst/>
          </a:prstGeom>
          <a:noFill/>
          <a:ln w="9525">
            <a:noFill/>
            <a:miter lim="800000"/>
            <a:headEnd/>
            <a:tailEnd/>
          </a:ln>
        </p:spPr>
      </p:pic>
      <p:sp>
        <p:nvSpPr>
          <p:cNvPr id="5" name="11 CuadroTexto"/>
          <p:cNvSpPr txBox="1">
            <a:spLocks noChangeArrowheads="1"/>
          </p:cNvSpPr>
          <p:nvPr/>
        </p:nvSpPr>
        <p:spPr bwMode="auto">
          <a:xfrm>
            <a:off x="395288" y="6021388"/>
            <a:ext cx="8424862" cy="738187"/>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Necesitamos de tu corazón inmaculado, para amar de manera gratuita,</a:t>
            </a:r>
          </a:p>
          <a:p>
            <a:pPr algn="ctr">
              <a:defRPr/>
            </a:pPr>
            <a:r>
              <a:rPr lang="es-AR" sz="1400" b="1" dirty="0">
                <a:solidFill>
                  <a:srgbClr val="005AC0"/>
                </a:solidFill>
                <a:latin typeface="+mn-lt"/>
              </a:rPr>
              <a:t> sin segundas intenciones sino buscando el bien del otro,</a:t>
            </a:r>
          </a:p>
          <a:p>
            <a:pPr algn="ctr">
              <a:defRPr/>
            </a:pPr>
            <a:r>
              <a:rPr lang="es-AR" sz="1400" b="1" dirty="0">
                <a:solidFill>
                  <a:srgbClr val="005AC0"/>
                </a:solidFill>
                <a:latin typeface="+mn-lt"/>
              </a:rPr>
              <a:t> con simplicidad y sinceridad, renunciando a máscaras y maquillajes.</a:t>
            </a:r>
          </a:p>
        </p:txBody>
      </p:sp>
      <p:pic>
        <p:nvPicPr>
          <p:cNvPr id="14341" name="Picture 5" descr="D:\Sinhd título.jpg"/>
          <p:cNvPicPr>
            <a:picLocks noChangeAspect="1" noChangeArrowheads="1"/>
          </p:cNvPicPr>
          <p:nvPr/>
        </p:nvPicPr>
        <p:blipFill>
          <a:blip r:embed="rId4"/>
          <a:srcRect/>
          <a:stretch>
            <a:fillRect/>
          </a:stretch>
        </p:blipFill>
        <p:spPr bwMode="auto">
          <a:xfrm>
            <a:off x="855663" y="350838"/>
            <a:ext cx="7461250" cy="553720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sp>
        <p:nvSpPr>
          <p:cNvPr id="5" name="11 CuadroTexto"/>
          <p:cNvSpPr txBox="1">
            <a:spLocks noChangeArrowheads="1"/>
          </p:cNvSpPr>
          <p:nvPr/>
        </p:nvSpPr>
        <p:spPr bwMode="auto">
          <a:xfrm>
            <a:off x="395288" y="6165850"/>
            <a:ext cx="8424862" cy="522288"/>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Necesitamos tus manos inmaculadas, para acariciar con ternura, para tocar la carne de Jesús</a:t>
            </a:r>
          </a:p>
          <a:p>
            <a:pPr algn="ctr">
              <a:defRPr/>
            </a:pPr>
            <a:r>
              <a:rPr lang="es-AR" sz="1400" b="1" dirty="0">
                <a:solidFill>
                  <a:srgbClr val="005AC0"/>
                </a:solidFill>
                <a:latin typeface="+mn-lt"/>
              </a:rPr>
              <a:t> en los hermanos pobres, enfermos despreciados, para levantar a quien ha caído y dar apoyo a quien vacila.</a:t>
            </a:r>
          </a:p>
        </p:txBody>
      </p:sp>
      <p:pic>
        <p:nvPicPr>
          <p:cNvPr id="15364" name="Picture 7" descr="C:\Mis Documentos\Sin ttulo.jpg"/>
          <p:cNvPicPr>
            <a:picLocks noChangeAspect="1" noChangeArrowheads="1"/>
          </p:cNvPicPr>
          <p:nvPr/>
        </p:nvPicPr>
        <p:blipFill>
          <a:blip r:embed="rId3"/>
          <a:srcRect/>
          <a:stretch>
            <a:fillRect/>
          </a:stretch>
        </p:blipFill>
        <p:spPr bwMode="auto">
          <a:xfrm>
            <a:off x="684213" y="260350"/>
            <a:ext cx="7775575" cy="5707063"/>
          </a:xfrm>
          <a:prstGeom prst="rect">
            <a:avLst/>
          </a:prstGeom>
          <a:noFill/>
          <a:ln w="9525">
            <a:noFill/>
            <a:miter lim="800000"/>
            <a:headEnd/>
            <a:tailEnd/>
          </a:ln>
        </p:spPr>
      </p:pic>
      <p:pic>
        <p:nvPicPr>
          <p:cNvPr id="15365" name="Picture 3" descr="D:\esdefault.tif"/>
          <p:cNvPicPr>
            <a:picLocks noChangeAspect="1" noChangeArrowheads="1"/>
          </p:cNvPicPr>
          <p:nvPr/>
        </p:nvPicPr>
        <p:blipFill>
          <a:blip r:embed="rId4"/>
          <a:srcRect/>
          <a:stretch>
            <a:fillRect/>
          </a:stretch>
        </p:blipFill>
        <p:spPr bwMode="auto">
          <a:xfrm>
            <a:off x="755650" y="333375"/>
            <a:ext cx="7637463" cy="5532438"/>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6387" name="Picture 7" descr="C:\Mis Documentos\Sin ttulo.jpg"/>
          <p:cNvPicPr preferRelativeResize="0">
            <a:picLocks noChangeArrowheads="1"/>
          </p:cNvPicPr>
          <p:nvPr/>
        </p:nvPicPr>
        <p:blipFill>
          <a:blip r:embed="rId3"/>
          <a:srcRect/>
          <a:stretch>
            <a:fillRect/>
          </a:stretch>
        </p:blipFill>
        <p:spPr bwMode="auto">
          <a:xfrm>
            <a:off x="1042988" y="333375"/>
            <a:ext cx="6986587" cy="5694363"/>
          </a:xfrm>
          <a:prstGeom prst="rect">
            <a:avLst/>
          </a:prstGeom>
          <a:noFill/>
          <a:ln w="9525">
            <a:noFill/>
            <a:miter lim="800000"/>
            <a:headEnd/>
            <a:tailEnd/>
          </a:ln>
        </p:spPr>
      </p:pic>
      <p:sp>
        <p:nvSpPr>
          <p:cNvPr id="5" name="11 CuadroTexto"/>
          <p:cNvSpPr txBox="1">
            <a:spLocks noChangeArrowheads="1"/>
          </p:cNvSpPr>
          <p:nvPr/>
        </p:nvSpPr>
        <p:spPr bwMode="auto">
          <a:xfrm>
            <a:off x="323850" y="6165850"/>
            <a:ext cx="8424863" cy="522288"/>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Tenemos necesidad de tus pies inmaculados, para ir hacia quien no sabe dar el primer paso,</a:t>
            </a:r>
          </a:p>
          <a:p>
            <a:pPr algn="ctr">
              <a:defRPr/>
            </a:pPr>
            <a:r>
              <a:rPr lang="es-AR" sz="1400" b="1" dirty="0">
                <a:solidFill>
                  <a:srgbClr val="005AC0"/>
                </a:solidFill>
                <a:latin typeface="+mn-lt"/>
              </a:rPr>
              <a:t> para caminar por los senderos de quien está perdido, para ir a encontrar a las personas solas.</a:t>
            </a:r>
          </a:p>
        </p:txBody>
      </p:sp>
      <p:pic>
        <p:nvPicPr>
          <p:cNvPr id="16389" name="Picture 2" descr="D:\4_ l'Immacolata-737107.jpg"/>
          <p:cNvPicPr>
            <a:picLocks noChangeAspect="1" noChangeArrowheads="1"/>
          </p:cNvPicPr>
          <p:nvPr/>
        </p:nvPicPr>
        <p:blipFill>
          <a:blip r:embed="rId4"/>
          <a:srcRect/>
          <a:stretch>
            <a:fillRect/>
          </a:stretch>
        </p:blipFill>
        <p:spPr bwMode="auto">
          <a:xfrm>
            <a:off x="1116013" y="404813"/>
            <a:ext cx="6864350" cy="5545137"/>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7411" name="Picture 7" descr="C:\Mis Documentos\Sin ttulo.jpg"/>
          <p:cNvPicPr>
            <a:picLocks noChangeAspect="1" noChangeArrowheads="1"/>
          </p:cNvPicPr>
          <p:nvPr/>
        </p:nvPicPr>
        <p:blipFill>
          <a:blip r:embed="rId3"/>
          <a:srcRect/>
          <a:stretch>
            <a:fillRect/>
          </a:stretch>
        </p:blipFill>
        <p:spPr bwMode="auto">
          <a:xfrm>
            <a:off x="1042988" y="188913"/>
            <a:ext cx="6985000" cy="5761037"/>
          </a:xfrm>
          <a:prstGeom prst="rect">
            <a:avLst/>
          </a:prstGeom>
          <a:noFill/>
          <a:ln w="9525">
            <a:noFill/>
            <a:miter lim="800000"/>
            <a:headEnd/>
            <a:tailEnd/>
          </a:ln>
        </p:spPr>
      </p:pic>
      <p:sp>
        <p:nvSpPr>
          <p:cNvPr id="5" name="11 CuadroTexto"/>
          <p:cNvSpPr txBox="1">
            <a:spLocks noChangeArrowheads="1"/>
          </p:cNvSpPr>
          <p:nvPr/>
        </p:nvSpPr>
        <p:spPr bwMode="auto">
          <a:xfrm>
            <a:off x="395288" y="6021388"/>
            <a:ext cx="8424862" cy="738187"/>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Te agradecemos, oh madre, porque mostrándote a nosotros libre de toda mancha de pecado,</a:t>
            </a:r>
          </a:p>
          <a:p>
            <a:pPr algn="ctr">
              <a:defRPr/>
            </a:pPr>
            <a:r>
              <a:rPr lang="es-AR" sz="1400" b="1" dirty="0">
                <a:solidFill>
                  <a:srgbClr val="005AC0"/>
                </a:solidFill>
                <a:latin typeface="+mn-lt"/>
              </a:rPr>
              <a:t> tú nos recuerdas que antes de todo está la gracia de Dios, está el amor de Jesucristo que ha dado la vida</a:t>
            </a:r>
          </a:p>
          <a:p>
            <a:pPr algn="ctr">
              <a:defRPr/>
            </a:pPr>
            <a:r>
              <a:rPr lang="es-AR" sz="1400" b="1" dirty="0">
                <a:solidFill>
                  <a:srgbClr val="005AC0"/>
                </a:solidFill>
                <a:latin typeface="+mn-lt"/>
              </a:rPr>
              <a:t> por nosotros, está la fuerza del Espíritu Santo que renueva todo.</a:t>
            </a:r>
          </a:p>
        </p:txBody>
      </p:sp>
      <p:pic>
        <p:nvPicPr>
          <p:cNvPr id="17413" name="Picture 6" descr="D:\8863168280_56caabee88_o.jpg"/>
          <p:cNvPicPr>
            <a:picLocks noChangeAspect="1" noChangeArrowheads="1"/>
          </p:cNvPicPr>
          <p:nvPr/>
        </p:nvPicPr>
        <p:blipFill>
          <a:blip r:embed="rId4"/>
          <a:srcRect/>
          <a:stretch>
            <a:fillRect/>
          </a:stretch>
        </p:blipFill>
        <p:spPr bwMode="auto">
          <a:xfrm>
            <a:off x="1096963" y="260350"/>
            <a:ext cx="6859587" cy="5616575"/>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D:\Golden (1).jpg"/>
          <p:cNvPicPr>
            <a:picLocks noChangeAspect="1" noChangeArrowheads="1"/>
          </p:cNvPicPr>
          <p:nvPr/>
        </p:nvPicPr>
        <p:blipFill>
          <a:blip r:embed="rId2"/>
          <a:srcRect/>
          <a:stretch>
            <a:fillRect/>
          </a:stretch>
        </p:blipFill>
        <p:spPr bwMode="auto">
          <a:xfrm>
            <a:off x="-3175" y="0"/>
            <a:ext cx="9150350" cy="6858000"/>
          </a:xfrm>
          <a:prstGeom prst="rect">
            <a:avLst/>
          </a:prstGeom>
          <a:noFill/>
          <a:ln w="9525">
            <a:noFill/>
            <a:miter lim="800000"/>
            <a:headEnd/>
            <a:tailEnd/>
          </a:ln>
        </p:spPr>
      </p:pic>
      <p:pic>
        <p:nvPicPr>
          <p:cNvPr id="18435" name="Picture 7" descr="C:\Mis Documentos\Sin ttulo.jpg"/>
          <p:cNvPicPr>
            <a:picLocks noChangeAspect="1" noChangeArrowheads="1"/>
          </p:cNvPicPr>
          <p:nvPr/>
        </p:nvPicPr>
        <p:blipFill>
          <a:blip r:embed="rId3"/>
          <a:srcRect/>
          <a:stretch>
            <a:fillRect/>
          </a:stretch>
        </p:blipFill>
        <p:spPr bwMode="auto">
          <a:xfrm>
            <a:off x="827088" y="260350"/>
            <a:ext cx="7561262" cy="5886450"/>
          </a:xfrm>
          <a:prstGeom prst="rect">
            <a:avLst/>
          </a:prstGeom>
          <a:noFill/>
          <a:ln w="9525">
            <a:noFill/>
            <a:miter lim="800000"/>
            <a:headEnd/>
            <a:tailEnd/>
          </a:ln>
        </p:spPr>
      </p:pic>
      <p:sp>
        <p:nvSpPr>
          <p:cNvPr id="5" name="11 CuadroTexto"/>
          <p:cNvSpPr txBox="1">
            <a:spLocks noChangeArrowheads="1"/>
          </p:cNvSpPr>
          <p:nvPr/>
        </p:nvSpPr>
        <p:spPr bwMode="auto">
          <a:xfrm>
            <a:off x="395288" y="6218238"/>
            <a:ext cx="8424862" cy="523875"/>
          </a:xfrm>
          <a:prstGeom prst="rect">
            <a:avLst/>
          </a:prstGeom>
          <a:noFill/>
          <a:ln w="9525">
            <a:noFill/>
            <a:miter lim="800000"/>
            <a:headEnd/>
            <a:tailEnd/>
          </a:ln>
        </p:spPr>
        <p:txBody>
          <a:bodyPr>
            <a:spAutoFit/>
          </a:bodyPr>
          <a:lstStyle/>
          <a:p>
            <a:pPr algn="ctr">
              <a:defRPr/>
            </a:pPr>
            <a:r>
              <a:rPr lang="es-AR" sz="1400" b="1" dirty="0">
                <a:solidFill>
                  <a:srgbClr val="005AC0"/>
                </a:solidFill>
                <a:latin typeface="+mn-lt"/>
              </a:rPr>
              <a:t> Haz que no cedamos al desánimo, sino que confiando en tu constante ayuda nos empeñamos a fondo </a:t>
            </a:r>
          </a:p>
          <a:p>
            <a:pPr algn="ctr">
              <a:defRPr/>
            </a:pPr>
            <a:r>
              <a:rPr lang="es-AR" sz="1400" b="1" dirty="0">
                <a:solidFill>
                  <a:srgbClr val="005AC0"/>
                </a:solidFill>
                <a:latin typeface="+mn-lt"/>
              </a:rPr>
              <a:t>para renovarnos nosotros a esta ciudad y al mundo entero. Ora por nosotros, Santa Madre de Dios.</a:t>
            </a:r>
          </a:p>
        </p:txBody>
      </p:sp>
      <p:pic>
        <p:nvPicPr>
          <p:cNvPr id="18437" name="Picture 4" descr="D:\Sind título (2).jpg"/>
          <p:cNvPicPr>
            <a:picLocks noChangeAspect="1" noChangeArrowheads="1"/>
          </p:cNvPicPr>
          <p:nvPr/>
        </p:nvPicPr>
        <p:blipFill>
          <a:blip r:embed="rId4"/>
          <a:srcRect/>
          <a:stretch>
            <a:fillRect/>
          </a:stretch>
        </p:blipFill>
        <p:spPr bwMode="auto">
          <a:xfrm>
            <a:off x="908050" y="327025"/>
            <a:ext cx="7408863" cy="576580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857224" y="4000504"/>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ermosa_oracion">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Hermosa_oracion</Template>
  <TotalTime>8</TotalTime>
  <Words>641</Words>
  <Application>Microsoft Office PowerPoint</Application>
  <PresentationFormat>Presentación en pantalla (4:3)</PresentationFormat>
  <Paragraphs>34</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18</vt:i4>
      </vt:variant>
    </vt:vector>
  </HeadingPairs>
  <TitlesOfParts>
    <vt:vector size="23" baseType="lpstr">
      <vt:lpstr>Times New Roman</vt:lpstr>
      <vt:lpstr>Arial</vt:lpstr>
      <vt:lpstr>Calibri</vt:lpstr>
      <vt:lpstr>Hermosa_oracion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Manager>siembraconmigo@gigared.com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Espiritual</dc:subject>
  <dc:creator>Jose Luis</dc:creator>
  <cp:lastModifiedBy>Jose Luis</cp:lastModifiedBy>
  <cp:revision>8</cp:revision>
  <dcterms:created xsi:type="dcterms:W3CDTF">2016-12-10T14:53:46Z</dcterms:created>
  <dcterms:modified xsi:type="dcterms:W3CDTF">2016-12-10T15:01:52Z</dcterms:modified>
</cp:coreProperties>
</file>