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7"/>
  </p:notesMasterIdLst>
  <p:sldIdLst>
    <p:sldId id="327" r:id="rId3"/>
    <p:sldId id="326" r:id="rId4"/>
    <p:sldId id="321" r:id="rId5"/>
    <p:sldId id="303" r:id="rId6"/>
    <p:sldId id="266" r:id="rId7"/>
    <p:sldId id="322" r:id="rId8"/>
    <p:sldId id="324" r:id="rId9"/>
    <p:sldId id="269" r:id="rId10"/>
    <p:sldId id="274" r:id="rId11"/>
    <p:sldId id="273" r:id="rId12"/>
    <p:sldId id="276" r:id="rId13"/>
    <p:sldId id="277" r:id="rId14"/>
    <p:sldId id="278" r:id="rId15"/>
    <p:sldId id="330" r:id="rId16"/>
    <p:sldId id="282" r:id="rId17"/>
    <p:sldId id="332" r:id="rId18"/>
    <p:sldId id="285" r:id="rId19"/>
    <p:sldId id="284" r:id="rId20"/>
    <p:sldId id="320" r:id="rId21"/>
    <p:sldId id="296" r:id="rId22"/>
    <p:sldId id="298" r:id="rId23"/>
    <p:sldId id="299" r:id="rId24"/>
    <p:sldId id="305" r:id="rId25"/>
    <p:sldId id="333" r:id="rId26"/>
  </p:sldIdLst>
  <p:sldSz cx="9144000" cy="6858000" type="screen4x3"/>
  <p:notesSz cx="6858000" cy="9144000"/>
  <p:defaultTextStyle>
    <a:defPPr>
      <a:defRPr lang="fr-F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t6QFCoNQ1owgOeL7GF/l4g" hashData="TnR7BcaOLt3xJV9e+pQV3FxA654"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A2900"/>
    <a:srgbClr val="421600"/>
    <a:srgbClr val="FF99FF"/>
    <a:srgbClr val="0000C8"/>
    <a:srgbClr val="000099"/>
    <a:srgbClr val="002A54"/>
    <a:srgbClr val="FF53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038" autoAdjust="0"/>
    <p:restoredTop sz="94413" autoAdjust="0"/>
  </p:normalViewPr>
  <p:slideViewPr>
    <p:cSldViewPr>
      <p:cViewPr>
        <p:scale>
          <a:sx n="70" d="100"/>
          <a:sy n="70" d="100"/>
        </p:scale>
        <p:origin x="-996" y="-198"/>
      </p:cViewPr>
      <p:guideLst>
        <p:guide orient="horz" pos="2160"/>
        <p:guide pos="2880"/>
      </p:guideLst>
    </p:cSldViewPr>
  </p:slideViewPr>
  <p:outlineViewPr>
    <p:cViewPr>
      <p:scale>
        <a:sx n="33" d="100"/>
        <a:sy n="33" d="100"/>
      </p:scale>
      <p:origin x="240" y="0"/>
    </p:cViewPr>
  </p:outlin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pitchFamily="34" charset="0"/>
              </a:defRPr>
            </a:lvl1pPr>
          </a:lstStyle>
          <a:p>
            <a:pPr>
              <a:defRPr/>
            </a:pPr>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pitchFamily="34" charset="0"/>
              </a:defRPr>
            </a:lvl1pPr>
          </a:lstStyle>
          <a:p>
            <a:pPr>
              <a:defRPr/>
            </a:pPr>
            <a:fld id="{306497C4-E63A-45BC-9621-553DB7C13BD5}" type="datetimeFigureOut">
              <a:rPr lang="fr-FR"/>
              <a:pPr>
                <a:defRPr/>
              </a:pPr>
              <a:t>11/03/2014</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fr-FR" noProof="0" smtClean="0"/>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noProof="0" smtClean="0"/>
              <a:t>Cliquez pour modifier les styles du texte du masque</a:t>
            </a:r>
          </a:p>
          <a:p>
            <a:pPr lvl="1"/>
            <a:r>
              <a:rPr lang="fr-FR" noProof="0" smtClean="0"/>
              <a:t>Deuxième niveau</a:t>
            </a:r>
          </a:p>
          <a:p>
            <a:pPr lvl="2"/>
            <a:r>
              <a:rPr lang="fr-FR" noProof="0" smtClean="0"/>
              <a:t>Troisième niveau</a:t>
            </a:r>
          </a:p>
          <a:p>
            <a:pPr lvl="3"/>
            <a:r>
              <a:rPr lang="fr-FR" noProof="0" smtClean="0"/>
              <a:t>Quatrième niveau</a:t>
            </a:r>
          </a:p>
          <a:p>
            <a:pPr lvl="4"/>
            <a:r>
              <a:rPr lang="fr-FR" noProof="0" smtClean="0"/>
              <a:t>Cinquième niveau</a:t>
            </a: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pitchFamily="34" charset="0"/>
              </a:defRPr>
            </a:lvl1pPr>
          </a:lstStyle>
          <a:p>
            <a:pPr>
              <a:defRPr/>
            </a:pPr>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pitchFamily="34" charset="0"/>
              </a:defRPr>
            </a:lvl1pPr>
          </a:lstStyle>
          <a:p>
            <a:pPr>
              <a:defRPr/>
            </a:pPr>
            <a:fld id="{F8C44114-D40E-4700-9AA6-10947630A31F}" type="slidenum">
              <a:rPr lang="fr-FR"/>
              <a:pPr>
                <a:defRPr/>
              </a:pPr>
              <a:t>‹Nº›</a:t>
            </a:fld>
            <a:endParaRPr lang="fr-F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6627"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O" smtClean="0">
              <a:solidFill>
                <a:srgbClr val="FF0000"/>
              </a:solidFill>
            </a:endParaRPr>
          </a:p>
        </p:txBody>
      </p:sp>
      <p:sp>
        <p:nvSpPr>
          <p:cNvPr id="2662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F44F7E8-25E9-4CA8-B2D9-8A644A5004D4}" type="slidenum">
              <a:rPr lang="fr-FR" smtClean="0">
                <a:latin typeface="Arial" charset="0"/>
              </a:rPr>
              <a:pPr/>
              <a:t>1</a:t>
            </a:fld>
            <a:endParaRPr lang="fr-FR"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7651"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O" smtClean="0"/>
          </a:p>
        </p:txBody>
      </p:sp>
      <p:sp>
        <p:nvSpPr>
          <p:cNvPr id="27652"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ABAD69A-3C1B-4871-8BF6-F7CFD38DD1A2}" type="slidenum">
              <a:rPr lang="fr-FR" smtClean="0">
                <a:latin typeface="Arial" charset="0"/>
              </a:rPr>
              <a:pPr/>
              <a:t>4</a:t>
            </a:fld>
            <a:endParaRPr lang="fr-FR"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8675"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ES" smtClean="0"/>
          </a:p>
        </p:txBody>
      </p:sp>
      <p:sp>
        <p:nvSpPr>
          <p:cNvPr id="28676"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36B5C07F-34A3-40C5-B7BA-CC39D17405A2}" type="slidenum">
              <a:rPr lang="fr-FR" smtClean="0">
                <a:latin typeface="Arial" charset="0"/>
              </a:rPr>
              <a:pPr/>
              <a:t>8</a:t>
            </a:fld>
            <a:endParaRPr lang="fr-FR" smtClean="0">
              <a:latin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29699"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O" smtClean="0"/>
          </a:p>
        </p:txBody>
      </p:sp>
      <p:sp>
        <p:nvSpPr>
          <p:cNvPr id="29700"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AA33DF9-2A83-429B-BEC6-FC21451754A8}" type="slidenum">
              <a:rPr lang="fr-FR" smtClean="0">
                <a:latin typeface="Arial" charset="0"/>
              </a:rPr>
              <a:pPr/>
              <a:t>23</a:t>
            </a:fld>
            <a:endParaRPr lang="fr-FR" smtClean="0">
              <a:latin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fr-FR"/>
          </a:p>
        </p:txBody>
      </p:sp>
      <p:sp>
        <p:nvSpPr>
          <p:cNvPr id="4" name="Espace réservé de la date 3"/>
          <p:cNvSpPr>
            <a:spLocks noGrp="1"/>
          </p:cNvSpPr>
          <p:nvPr>
            <p:ph type="dt" sz="half" idx="10"/>
          </p:nvPr>
        </p:nvSpPr>
        <p:spPr/>
        <p:txBody>
          <a:bodyPr/>
          <a:lstStyle>
            <a:lvl1pPr>
              <a:defRPr/>
            </a:lvl1pPr>
          </a:lstStyle>
          <a:p>
            <a:pPr>
              <a:defRPr/>
            </a:pPr>
            <a:fld id="{185C8D5D-C271-4E77-A7E8-FA39EB93A5BC}" type="datetimeFigureOut">
              <a:rPr lang="fr-FR"/>
              <a:pPr>
                <a:defRPr/>
              </a:pPr>
              <a:t>11/03/2014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8C498D5-3DED-4958-AF9A-8F89EECA5DC6}" type="slidenum">
              <a:rPr lang="fr-FR"/>
              <a:pPr>
                <a:defRPr/>
              </a:pPr>
              <a:t>‹Nº›</a:t>
            </a:fld>
            <a:endParaRPr lang="fr-FR"/>
          </a:p>
        </p:txBody>
      </p:sp>
    </p:spTree>
  </p:cSld>
  <p:clrMapOvr>
    <a:masterClrMapping/>
  </p:clrMapOvr>
  <p:transition spd="slow"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FDD4536A-B383-4DEF-9F0C-097AFD656203}" type="datetimeFigureOut">
              <a:rPr lang="fr-FR"/>
              <a:pPr>
                <a:defRPr/>
              </a:pPr>
              <a:t>11/03/2014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CF9D462-159B-45B2-BE17-FA1D2465FEE6}" type="slidenum">
              <a:rPr lang="fr-FR"/>
              <a:pPr>
                <a:defRPr/>
              </a:pPr>
              <a:t>‹Nº›</a:t>
            </a:fld>
            <a:endParaRPr lang="fr-FR"/>
          </a:p>
        </p:txBody>
      </p:sp>
    </p:spTree>
  </p:cSld>
  <p:clrMapOvr>
    <a:masterClrMapping/>
  </p:clrMapOvr>
  <p:transition spd="slow"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Espace réservé de la date 3"/>
          <p:cNvSpPr>
            <a:spLocks noGrp="1"/>
          </p:cNvSpPr>
          <p:nvPr>
            <p:ph type="dt" sz="half" idx="10"/>
          </p:nvPr>
        </p:nvSpPr>
        <p:spPr/>
        <p:txBody>
          <a:bodyPr/>
          <a:lstStyle>
            <a:lvl1pPr>
              <a:defRPr/>
            </a:lvl1pPr>
          </a:lstStyle>
          <a:p>
            <a:pPr>
              <a:defRPr/>
            </a:pPr>
            <a:fld id="{319CF358-C1D2-4996-A26F-7F463E935686}" type="datetimeFigureOut">
              <a:rPr lang="fr-FR"/>
              <a:pPr>
                <a:defRPr/>
              </a:pPr>
              <a:t>11/03/2014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33FC4A35-38AE-4640-A4D3-A18771C93937}" type="slidenum">
              <a:rPr lang="fr-FR"/>
              <a:pPr>
                <a:defRPr/>
              </a:pPr>
              <a:t>‹Nº›</a:t>
            </a:fld>
            <a:endParaRPr lang="fr-FR"/>
          </a:p>
        </p:txBody>
      </p:sp>
    </p:spTree>
  </p:cSld>
  <p:clrMapOvr>
    <a:masterClrMapping/>
  </p:clrMapOvr>
  <p:transition spd="slow"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e la date 3"/>
          <p:cNvSpPr>
            <a:spLocks noGrp="1"/>
          </p:cNvSpPr>
          <p:nvPr>
            <p:ph type="dt" sz="half" idx="10"/>
          </p:nvPr>
        </p:nvSpPr>
        <p:spPr/>
        <p:txBody>
          <a:bodyPr/>
          <a:lstStyle>
            <a:lvl1pPr>
              <a:defRPr/>
            </a:lvl1pPr>
          </a:lstStyle>
          <a:p>
            <a:pPr>
              <a:defRPr/>
            </a:pPr>
            <a:fld id="{E7E1F278-3669-4B5F-B23F-14D473F3A772}" type="datetimeFigureOut">
              <a:rPr lang="fr-FR"/>
              <a:pPr>
                <a:defRPr/>
              </a:pPr>
              <a:t>11/03/2014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E8E82183-D64F-4191-81E8-C4E5B6C46580}" type="slidenum">
              <a:rPr lang="fr-FR"/>
              <a:pPr>
                <a:defRPr/>
              </a:pPr>
              <a:t>‹Nº›</a:t>
            </a:fld>
            <a:endParaRPr lang="fr-FR"/>
          </a:p>
        </p:txBody>
      </p:sp>
    </p:spTree>
  </p:cSld>
  <p:clrMapOvr>
    <a:masterClrMapping/>
  </p:clrMapOvr>
  <p:transition spd="slow"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es-ES" smtClean="0"/>
              <a:t>Haga clic para modificar el estilo de título del patrón</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7" name="Espace réservé de la date 3"/>
          <p:cNvSpPr>
            <a:spLocks noGrp="1"/>
          </p:cNvSpPr>
          <p:nvPr>
            <p:ph type="dt" sz="half" idx="10"/>
          </p:nvPr>
        </p:nvSpPr>
        <p:spPr/>
        <p:txBody>
          <a:bodyPr/>
          <a:lstStyle>
            <a:lvl1pPr>
              <a:defRPr/>
            </a:lvl1pPr>
          </a:lstStyle>
          <a:p>
            <a:pPr>
              <a:defRPr/>
            </a:pPr>
            <a:fld id="{354785F6-CAAE-4421-969F-9280A1F6B5E8}" type="datetimeFigureOut">
              <a:rPr lang="fr-FR"/>
              <a:pPr>
                <a:defRPr/>
              </a:pPr>
              <a:t>11/03/2014</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F466DA59-2EBE-4E52-919B-E1D26E9CB336}" type="slidenum">
              <a:rPr lang="fr-FR"/>
              <a:pPr>
                <a:defRPr/>
              </a:pPr>
              <a:t>‹Nº›</a:t>
            </a:fld>
            <a:endParaRPr lang="fr-FR"/>
          </a:p>
        </p:txBody>
      </p:sp>
    </p:spTree>
  </p:cSld>
  <p:clrMapOvr>
    <a:masterClrMapping/>
  </p:clrMapOvr>
  <p:transition spd="slow"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e la date 3"/>
          <p:cNvSpPr>
            <a:spLocks noGrp="1"/>
          </p:cNvSpPr>
          <p:nvPr>
            <p:ph type="dt" sz="half" idx="10"/>
          </p:nvPr>
        </p:nvSpPr>
        <p:spPr/>
        <p:txBody>
          <a:bodyPr/>
          <a:lstStyle>
            <a:lvl1pPr>
              <a:defRPr/>
            </a:lvl1pPr>
          </a:lstStyle>
          <a:p>
            <a:pPr>
              <a:defRPr/>
            </a:pPr>
            <a:fld id="{BAC11403-0181-4A11-9D39-9FD8A18E1080}" type="datetimeFigureOut">
              <a:rPr lang="fr-FR"/>
              <a:pPr>
                <a:defRPr/>
              </a:pPr>
              <a:t>11/03/2014</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43B7631B-A5A1-4DE5-8387-C1CDC5281A5D}" type="slidenum">
              <a:rPr lang="fr-FR"/>
              <a:pPr>
                <a:defRPr/>
              </a:pPr>
              <a:t>‹Nº›</a:t>
            </a:fld>
            <a:endParaRPr lang="fr-FR"/>
          </a:p>
        </p:txBody>
      </p:sp>
    </p:spTree>
  </p:cSld>
  <p:clrMapOvr>
    <a:masterClrMapping/>
  </p:clrMapOvr>
  <p:transition spd="slow"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EB7FA5AD-2D0E-4781-BB97-8BBE303A33B8}" type="datetimeFigureOut">
              <a:rPr lang="fr-FR"/>
              <a:pPr>
                <a:defRPr/>
              </a:pPr>
              <a:t>11/03/2014</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2E2929A-3E60-4321-87C0-55C84FBC649D}" type="slidenum">
              <a:rPr lang="fr-FR"/>
              <a:pPr>
                <a:defRPr/>
              </a:pPr>
              <a:t>‹Nº›</a:t>
            </a:fld>
            <a:endParaRPr lang="fr-FR"/>
          </a:p>
        </p:txBody>
      </p:sp>
    </p:spTree>
  </p:cSld>
  <p:clrMapOvr>
    <a:masterClrMapping/>
  </p:clrMapOvr>
  <p:transition spd="slow"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1F800983-C18A-4DF4-84FF-28D6E01A69DD}" type="datetimeFigureOut">
              <a:rPr lang="fr-FR"/>
              <a:pPr>
                <a:defRPr/>
              </a:pPr>
              <a:t>11/03/2014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3330750-8B12-4F07-8F8C-F2AE3F701299}" type="slidenum">
              <a:rPr lang="fr-FR"/>
              <a:pPr>
                <a:defRPr/>
              </a:pPr>
              <a:t>‹Nº›</a:t>
            </a:fld>
            <a:endParaRPr lang="fr-FR"/>
          </a:p>
        </p:txBody>
      </p:sp>
    </p:spTree>
  </p:cSld>
  <p:clrMapOvr>
    <a:masterClrMapping/>
  </p:clrMapOvr>
  <p:transition spd="slow" advTm="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fr-F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Espace réservé de la date 3"/>
          <p:cNvSpPr>
            <a:spLocks noGrp="1"/>
          </p:cNvSpPr>
          <p:nvPr>
            <p:ph type="dt" sz="half" idx="10"/>
          </p:nvPr>
        </p:nvSpPr>
        <p:spPr/>
        <p:txBody>
          <a:bodyPr/>
          <a:lstStyle>
            <a:lvl1pPr>
              <a:defRPr/>
            </a:lvl1pPr>
          </a:lstStyle>
          <a:p>
            <a:pPr>
              <a:defRPr/>
            </a:pPr>
            <a:fld id="{2E1E1830-79A0-4CE2-9593-B8C2AC3996BE}" type="datetimeFigureOut">
              <a:rPr lang="fr-FR"/>
              <a:pPr>
                <a:defRPr/>
              </a:pPr>
              <a:t>11/03/2014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A05DE28-2953-4CE7-9A82-1A4B0CF55FAA}" type="slidenum">
              <a:rPr lang="fr-FR"/>
              <a:pPr>
                <a:defRPr/>
              </a:pPr>
              <a:t>‹Nº›</a:t>
            </a:fld>
            <a:endParaRPr lang="fr-FR"/>
          </a:p>
        </p:txBody>
      </p:sp>
    </p:spTree>
  </p:cSld>
  <p:clrMapOvr>
    <a:masterClrMapping/>
  </p:clrMapOvr>
  <p:transition spd="slow"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FB685986-5B97-40BD-8167-E71EDD52D7B7}" type="datetimeFigureOut">
              <a:rPr lang="fr-FR"/>
              <a:pPr>
                <a:defRPr/>
              </a:pPr>
              <a:t>11/03/2014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E5A7EEA0-BC6A-4287-98B1-D2C98710E221}" type="slidenum">
              <a:rPr lang="fr-FR"/>
              <a:pPr>
                <a:defRPr/>
              </a:pPr>
              <a:t>‹Nº›</a:t>
            </a:fld>
            <a:endParaRPr lang="fr-FR"/>
          </a:p>
        </p:txBody>
      </p:sp>
    </p:spTree>
  </p:cSld>
  <p:clrMapOvr>
    <a:masterClrMapping/>
  </p:clrMapOvr>
  <p:transition spd="slow"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fr-FR"/>
          </a:p>
        </p:txBody>
      </p:sp>
      <p:sp>
        <p:nvSpPr>
          <p:cNvPr id="4" name="Espace réservé de la date 3"/>
          <p:cNvSpPr>
            <a:spLocks noGrp="1"/>
          </p:cNvSpPr>
          <p:nvPr>
            <p:ph type="dt" sz="half" idx="10"/>
          </p:nvPr>
        </p:nvSpPr>
        <p:spPr/>
        <p:txBody>
          <a:bodyPr/>
          <a:lstStyle>
            <a:lvl1pPr>
              <a:defRPr/>
            </a:lvl1pPr>
          </a:lstStyle>
          <a:p>
            <a:pPr>
              <a:defRPr/>
            </a:pPr>
            <a:fld id="{FB9CF161-24C0-4368-B1F8-3B0C6042A928}" type="datetimeFigureOut">
              <a:rPr lang="fr-FR"/>
              <a:pPr>
                <a:defRPr/>
              </a:pPr>
              <a:t>11/03/2014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B64C059-41CD-490F-9C4B-220D1CE1725D}" type="slidenum">
              <a:rPr lang="fr-FR"/>
              <a:pPr>
                <a:defRPr/>
              </a:pPr>
              <a:t>‹Nº›</a:t>
            </a:fld>
            <a:endParaRPr lang="fr-FR"/>
          </a:p>
        </p:txBody>
      </p:sp>
    </p:spTree>
  </p:cSld>
  <p:clrMapOvr>
    <a:masterClrMapping/>
  </p:clrMapOvr>
  <p:transition spd="slow" advTm="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A8F74DCA-F3B2-4F8F-89DF-EC24ED83115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smtClean="0"/>
              <a:t>Cliquez et modifiez le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892FFC5E-7FF7-4817-B558-835CEFC91096}" type="datetimeFigureOut">
              <a:rPr lang="fr-FR"/>
              <a:pPr>
                <a:defRPr/>
              </a:pPr>
              <a:t>11/03/2014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9A7E38C3-A9AA-4503-996A-48212FEE9291}" type="slidenum">
              <a:rPr lang="fr-FR"/>
              <a:pPr>
                <a:defRPr/>
              </a:pPr>
              <a:t>‹Nº›</a:t>
            </a:fld>
            <a:endParaRPr lang="fr-F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9F2DACE-4E71-4429-A73B-F852B9D5E62A}"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5.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6.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4" descr="0001"/>
          <p:cNvPicPr>
            <a:picLocks noChangeAspect="1" noChangeArrowheads="1"/>
          </p:cNvPicPr>
          <p:nvPr/>
        </p:nvPicPr>
        <p:blipFill>
          <a:blip r:embed="rId4"/>
          <a:srcRect/>
          <a:stretch>
            <a:fillRect/>
          </a:stretch>
        </p:blipFill>
        <p:spPr bwMode="auto">
          <a:xfrm>
            <a:off x="0" y="0"/>
            <a:ext cx="9144000" cy="6858000"/>
          </a:xfrm>
          <a:prstGeom prst="rect">
            <a:avLst/>
          </a:prstGeom>
          <a:noFill/>
          <a:ln w="9525">
            <a:noFill/>
            <a:miter lim="800000"/>
            <a:headEnd/>
            <a:tailEnd/>
          </a:ln>
        </p:spPr>
      </p:pic>
      <p:sp>
        <p:nvSpPr>
          <p:cNvPr id="6" name="5 Rectángulo"/>
          <p:cNvSpPr/>
          <p:nvPr/>
        </p:nvSpPr>
        <p:spPr>
          <a:xfrm>
            <a:off x="6732240" y="5589240"/>
            <a:ext cx="2143140" cy="769441"/>
          </a:xfrm>
          <a:prstGeom prst="rect">
            <a:avLst/>
          </a:prstGeom>
        </p:spPr>
        <p:txBody>
          <a:bodyPr>
            <a:spAutoFit/>
          </a:bodyPr>
          <a:lstStyle/>
          <a:p>
            <a:pPr>
              <a:defRPr/>
            </a:pPr>
            <a:r>
              <a:rPr lang="es-CO" sz="4400" kern="10" dirty="0">
                <a:ln w="9525">
                  <a:round/>
                  <a:headEnd/>
                  <a:tailEnd/>
                </a:ln>
                <a:gradFill rotWithShape="1">
                  <a:gsLst>
                    <a:gs pos="0">
                      <a:srgbClr val="707070"/>
                    </a:gs>
                    <a:gs pos="50000">
                      <a:srgbClr val="FFFFFF"/>
                    </a:gs>
                    <a:gs pos="100000">
                      <a:srgbClr val="707070"/>
                    </a:gs>
                  </a:gsLst>
                  <a:lin ang="2700000" scaled="1"/>
                </a:gradFill>
                <a:latin typeface="Impact"/>
              </a:rPr>
              <a:t>ÁFRICA</a:t>
            </a:r>
            <a:endParaRPr lang="es-CO" sz="4400" dirty="0"/>
          </a:p>
        </p:txBody>
      </p:sp>
      <p:sp>
        <p:nvSpPr>
          <p:cNvPr id="2052" name="6 Rectángulo"/>
          <p:cNvSpPr>
            <a:spLocks noChangeArrowheads="1"/>
          </p:cNvSpPr>
          <p:nvPr/>
        </p:nvSpPr>
        <p:spPr bwMode="auto">
          <a:xfrm>
            <a:off x="214313" y="4500563"/>
            <a:ext cx="3143250" cy="954087"/>
          </a:xfrm>
          <a:prstGeom prst="rect">
            <a:avLst/>
          </a:prstGeom>
          <a:noFill/>
          <a:ln w="9525">
            <a:noFill/>
            <a:miter lim="800000"/>
            <a:headEnd/>
            <a:tailEnd/>
          </a:ln>
        </p:spPr>
        <p:txBody>
          <a:bodyPr>
            <a:spAutoFit/>
          </a:bodyPr>
          <a:lstStyle/>
          <a:p>
            <a:r>
              <a:rPr lang="es-CO" sz="2800">
                <a:solidFill>
                  <a:schemeClr val="bg1"/>
                </a:solidFill>
              </a:rPr>
              <a:t>LA BOLSA DE AGUA CALIENTE</a:t>
            </a:r>
          </a:p>
        </p:txBody>
      </p:sp>
      <p:sp>
        <p:nvSpPr>
          <p:cNvPr id="2053" name="4 CuadroTexto"/>
          <p:cNvSpPr txBox="1">
            <a:spLocks noChangeArrowheads="1"/>
          </p:cNvSpPr>
          <p:nvPr/>
        </p:nvSpPr>
        <p:spPr bwMode="auto">
          <a:xfrm rot="-1320420">
            <a:off x="1368425" y="4457700"/>
            <a:ext cx="2952750" cy="769938"/>
          </a:xfrm>
          <a:prstGeom prst="rect">
            <a:avLst/>
          </a:prstGeom>
          <a:noFill/>
          <a:ln w="9525">
            <a:noFill/>
            <a:miter lim="800000"/>
            <a:headEnd/>
            <a:tailEnd/>
          </a:ln>
        </p:spPr>
        <p:txBody>
          <a:bodyPr>
            <a:spAutoFit/>
          </a:bodyPr>
          <a:lstStyle/>
          <a:p>
            <a:r>
              <a:rPr lang="es-ES" sz="4400">
                <a:latin typeface="Impact" pitchFamily="34" charset="0"/>
              </a:rPr>
              <a:t>OCURRIÓ EN</a:t>
            </a:r>
          </a:p>
        </p:txBody>
      </p:sp>
    </p:spTree>
  </p:cSld>
  <p:clrMapOvr>
    <a:masterClrMapping/>
  </p:clrMapOvr>
  <p:transition spd="slow">
    <p:wedge/>
    <p:sndAc>
      <p:stSnd>
        <p:snd r:embed="rId3" name="03 Chiquitita.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4" descr="0002"/>
          <p:cNvPicPr>
            <a:picLocks noChangeAspect="1" noChangeArrowheads="1"/>
          </p:cNvPicPr>
          <p:nvPr/>
        </p:nvPicPr>
        <p:blipFill>
          <a:blip r:embed="rId2"/>
          <a:srcRect/>
          <a:stretch>
            <a:fillRect/>
          </a:stretch>
        </p:blipFill>
        <p:spPr bwMode="auto">
          <a:xfrm>
            <a:off x="0" y="-315913"/>
            <a:ext cx="9144000" cy="5473701"/>
          </a:xfrm>
          <a:prstGeom prst="rect">
            <a:avLst/>
          </a:prstGeom>
          <a:noFill/>
          <a:ln w="38100">
            <a:solidFill>
              <a:schemeClr val="bg1"/>
            </a:solidFill>
            <a:prstDash val="dash"/>
            <a:miter lim="800000"/>
            <a:headEnd/>
            <a:tailEnd/>
          </a:ln>
        </p:spPr>
      </p:pic>
      <p:sp>
        <p:nvSpPr>
          <p:cNvPr id="4099" name="Rectangle 3"/>
          <p:cNvSpPr>
            <a:spLocks noChangeArrowheads="1"/>
          </p:cNvSpPr>
          <p:nvPr/>
        </p:nvSpPr>
        <p:spPr bwMode="auto">
          <a:xfrm>
            <a:off x="323528" y="5373216"/>
            <a:ext cx="8358246" cy="338554"/>
          </a:xfrm>
          <a:prstGeom prst="rect">
            <a:avLst/>
          </a:prstGeom>
          <a:noFill/>
          <a:ln w="9525">
            <a:noFill/>
            <a:miter lim="800000"/>
            <a:headEnd/>
            <a:tailEnd/>
          </a:ln>
          <a:effectLst/>
        </p:spPr>
        <p:txBody>
          <a:bodyPr anchor="ctr">
            <a:spAutoFit/>
          </a:bodyPr>
          <a:lstStyle/>
          <a:p>
            <a:pPr eaLnBrk="0" hangingPunct="0">
              <a:defRPr/>
            </a:pPr>
            <a:r>
              <a:rPr lang="es-CO" sz="1600" dirty="0">
                <a:effectLst>
                  <a:glow rad="228600">
                    <a:schemeClr val="accent3">
                      <a:satMod val="175000"/>
                      <a:alpha val="40000"/>
                    </a:schemeClr>
                  </a:glow>
                </a:effectLst>
                <a:latin typeface="Comic Sans MS" pitchFamily="66" charset="0"/>
                <a:ea typeface="Times New Roman" pitchFamily="18" charset="0"/>
                <a:cs typeface="Tahoma" pitchFamily="34" charset="0"/>
              </a:rPr>
              <a:t>Esta es la historia de un médico que trabaj</a:t>
            </a:r>
            <a:r>
              <a:rPr lang="es-CO" sz="1600" dirty="0">
                <a:effectLst>
                  <a:glow rad="228600">
                    <a:schemeClr val="accent3">
                      <a:satMod val="175000"/>
                      <a:alpha val="40000"/>
                    </a:schemeClr>
                  </a:glow>
                </a:effectLst>
                <a:latin typeface="Calibri"/>
                <a:ea typeface="Times New Roman" pitchFamily="18" charset="0"/>
                <a:cs typeface="Tahoma" pitchFamily="34" charset="0"/>
              </a:rPr>
              <a:t>ó</a:t>
            </a:r>
            <a:r>
              <a:rPr lang="es-CO" sz="1600" dirty="0">
                <a:effectLst>
                  <a:glow rad="228600">
                    <a:schemeClr val="accent3">
                      <a:satMod val="175000"/>
                      <a:alpha val="40000"/>
                    </a:schemeClr>
                  </a:glow>
                </a:effectLst>
                <a:latin typeface="Comic Sans MS" pitchFamily="66" charset="0"/>
                <a:ea typeface="Times New Roman" pitchFamily="18" charset="0"/>
                <a:cs typeface="Tahoma" pitchFamily="34" charset="0"/>
              </a:rPr>
              <a:t> en </a:t>
            </a:r>
            <a:r>
              <a:rPr lang="es-CO" sz="1600" dirty="0">
                <a:effectLst>
                  <a:glow rad="228600">
                    <a:schemeClr val="accent3">
                      <a:satMod val="175000"/>
                      <a:alpha val="40000"/>
                    </a:schemeClr>
                  </a:glow>
                </a:effectLst>
                <a:latin typeface="Calibri"/>
                <a:ea typeface="Times New Roman" pitchFamily="18" charset="0"/>
                <a:cs typeface="Tahoma" pitchFamily="34" charset="0"/>
              </a:rPr>
              <a:t>Á</a:t>
            </a:r>
            <a:r>
              <a:rPr lang="es-CO" sz="1600" dirty="0">
                <a:effectLst>
                  <a:glow rad="228600">
                    <a:schemeClr val="accent3">
                      <a:satMod val="175000"/>
                      <a:alpha val="40000"/>
                    </a:schemeClr>
                  </a:glow>
                </a:effectLst>
                <a:latin typeface="Comic Sans MS" pitchFamily="66" charset="0"/>
                <a:ea typeface="Times New Roman" pitchFamily="18" charset="0"/>
                <a:cs typeface="Tahoma" pitchFamily="34" charset="0"/>
              </a:rPr>
              <a:t>frica.</a:t>
            </a:r>
            <a:endParaRPr lang="es-CO" sz="1600" dirty="0">
              <a:effectLst>
                <a:glow rad="228600">
                  <a:schemeClr val="accent3">
                    <a:satMod val="175000"/>
                    <a:alpha val="40000"/>
                  </a:schemeClr>
                </a:glow>
              </a:effectLst>
              <a:latin typeface="Arial" pitchFamily="34" charset="0"/>
            </a:endParaRPr>
          </a:p>
        </p:txBody>
      </p:sp>
      <p:sp>
        <p:nvSpPr>
          <p:cNvPr id="4" name="3 Rectángulo"/>
          <p:cNvSpPr/>
          <p:nvPr/>
        </p:nvSpPr>
        <p:spPr>
          <a:xfrm>
            <a:off x="395536" y="5877272"/>
            <a:ext cx="8215370" cy="830997"/>
          </a:xfrm>
          <a:prstGeom prst="rect">
            <a:avLst/>
          </a:prstGeom>
        </p:spPr>
        <p:txBody>
          <a:bodyPr>
            <a:spAutoFit/>
          </a:bodyPr>
          <a:lstStyle/>
          <a:p>
            <a:pPr algn="ctr">
              <a:defRPr/>
            </a:pPr>
            <a:r>
              <a:rPr lang="es-CO" sz="1600" dirty="0">
                <a:effectLst>
                  <a:glow rad="101600">
                    <a:schemeClr val="accent3">
                      <a:satMod val="175000"/>
                      <a:alpha val="40000"/>
                    </a:schemeClr>
                  </a:glow>
                </a:effectLst>
              </a:rPr>
              <a:t>Una noche trabajé duro con una madre en su parto, pero a pesar de todo lo que pudimos hacer, ella falleció dejándonos un pequeño y prematuro bebé y una niña de dos años que lloraba desconsoladamente. </a:t>
            </a:r>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0004"/>
          <p:cNvPicPr>
            <a:picLocks noChangeAspect="1" noChangeArrowheads="1"/>
          </p:cNvPicPr>
          <p:nvPr/>
        </p:nvPicPr>
        <p:blipFill>
          <a:blip r:embed="rId2"/>
          <a:srcRect/>
          <a:stretch>
            <a:fillRect/>
          </a:stretch>
        </p:blipFill>
        <p:spPr bwMode="auto">
          <a:xfrm>
            <a:off x="0" y="0"/>
            <a:ext cx="9144000" cy="6165850"/>
          </a:xfrm>
          <a:prstGeom prst="rect">
            <a:avLst/>
          </a:prstGeom>
          <a:noFill/>
          <a:ln w="38100">
            <a:solidFill>
              <a:schemeClr val="bg1"/>
            </a:solidFill>
            <a:prstDash val="dash"/>
            <a:miter lim="800000"/>
            <a:headEnd/>
            <a:tailEnd/>
          </a:ln>
        </p:spPr>
      </p:pic>
      <p:sp>
        <p:nvSpPr>
          <p:cNvPr id="5" name="4 Rectángulo"/>
          <p:cNvSpPr/>
          <p:nvPr/>
        </p:nvSpPr>
        <p:spPr>
          <a:xfrm>
            <a:off x="0" y="6273225"/>
            <a:ext cx="9144000" cy="584775"/>
          </a:xfrm>
          <a:prstGeom prst="rect">
            <a:avLst/>
          </a:prstGeom>
        </p:spPr>
        <p:txBody>
          <a:bodyPr>
            <a:spAutoFit/>
          </a:bodyPr>
          <a:lstStyle/>
          <a:p>
            <a:pPr algn="ctr">
              <a:defRPr/>
            </a:pPr>
            <a:r>
              <a:rPr lang="es-CO" sz="1600" b="1" dirty="0">
                <a:effectLst>
                  <a:glow rad="63500">
                    <a:schemeClr val="accent1">
                      <a:satMod val="175000"/>
                      <a:alpha val="40000"/>
                    </a:schemeClr>
                  </a:glow>
                </a:effectLst>
              </a:rPr>
              <a:t>Tuvimos grandes problemas para mantener vivo al bebé, no teníamos incubadora ni electricidad para hacer funcionar una</a:t>
            </a:r>
            <a:r>
              <a:rPr lang="es-CO" sz="1600" dirty="0">
                <a:effectLst>
                  <a:glow rad="63500">
                    <a:schemeClr val="accent1">
                      <a:satMod val="175000"/>
                      <a:alpha val="40000"/>
                    </a:schemeClr>
                  </a:glow>
                </a:effectLst>
              </a:rPr>
              <a:t>. </a:t>
            </a:r>
            <a:endParaRPr lang="es-CO" sz="1600" dirty="0"/>
          </a:p>
        </p:txBody>
      </p:sp>
    </p:spTree>
  </p:cSld>
  <p:clrMapOvr>
    <a:masterClrMapping/>
  </p:clrMapOvr>
  <p:transition spd="slow">
    <p:pull dir="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8 Imagen" descr="benin.jpg"/>
          <p:cNvPicPr>
            <a:picLocks noChangeAspect="1"/>
          </p:cNvPicPr>
          <p:nvPr/>
        </p:nvPicPr>
        <p:blipFill>
          <a:blip r:embed="rId3"/>
          <a:srcRect/>
          <a:stretch>
            <a:fillRect/>
          </a:stretch>
        </p:blipFill>
        <p:spPr bwMode="auto">
          <a:xfrm>
            <a:off x="0" y="-1539875"/>
            <a:ext cx="9144000" cy="7272338"/>
          </a:xfrm>
          <a:prstGeom prst="rect">
            <a:avLst/>
          </a:prstGeom>
          <a:noFill/>
          <a:ln w="9525">
            <a:noFill/>
            <a:miter lim="800000"/>
            <a:headEnd/>
            <a:tailEnd/>
          </a:ln>
        </p:spPr>
      </p:pic>
      <p:sp>
        <p:nvSpPr>
          <p:cNvPr id="5" name="4 Rectángulo"/>
          <p:cNvSpPr/>
          <p:nvPr/>
        </p:nvSpPr>
        <p:spPr>
          <a:xfrm>
            <a:off x="0" y="5780782"/>
            <a:ext cx="9144000" cy="830997"/>
          </a:xfrm>
          <a:prstGeom prst="rect">
            <a:avLst/>
          </a:prstGeom>
        </p:spPr>
        <p:txBody>
          <a:bodyPr>
            <a:spAutoFit/>
          </a:bodyPr>
          <a:lstStyle/>
          <a:p>
            <a:pPr algn="ctr" eaLnBrk="0" hangingPunct="0">
              <a:spcBef>
                <a:spcPct val="30000"/>
              </a:spcBef>
              <a:defRPr/>
            </a:pPr>
            <a:r>
              <a:rPr lang="es-CO" sz="1600" b="1" dirty="0">
                <a:effectLst>
                  <a:glow rad="63500">
                    <a:schemeClr val="accent6">
                      <a:satMod val="175000"/>
                      <a:alpha val="40000"/>
                    </a:schemeClr>
                  </a:glow>
                </a:effectLst>
              </a:rPr>
              <a:t>Tampoco teníamos alimento especial para estos casos. Aunque estábamos sobre la línea del Ecuador, las noches a menudo eran frías con peligrosos vientos. Una estudiante que me ayudaba fue a buscar una cobija de lana que teníamos para los bebés.  </a:t>
            </a:r>
          </a:p>
        </p:txBody>
      </p:sp>
    </p:spTree>
  </p:cSld>
  <p:clrMapOvr>
    <a:masterClrMapping/>
  </p:clrMapOvr>
  <p:transition spd="slow">
    <p:cover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0007"/>
          <p:cNvPicPr>
            <a:picLocks noChangeAspect="1" noChangeArrowheads="1"/>
          </p:cNvPicPr>
          <p:nvPr/>
        </p:nvPicPr>
        <p:blipFill>
          <a:blip r:embed="rId2"/>
          <a:srcRect/>
          <a:stretch>
            <a:fillRect/>
          </a:stretch>
        </p:blipFill>
        <p:spPr bwMode="auto">
          <a:xfrm>
            <a:off x="0" y="0"/>
            <a:ext cx="9036050" cy="5732463"/>
          </a:xfrm>
          <a:prstGeom prst="rect">
            <a:avLst/>
          </a:prstGeom>
          <a:noFill/>
          <a:ln w="38100">
            <a:solidFill>
              <a:schemeClr val="bg1"/>
            </a:solidFill>
            <a:prstDash val="dash"/>
            <a:miter lim="800000"/>
            <a:headEnd/>
            <a:tailEnd/>
          </a:ln>
        </p:spPr>
      </p:pic>
      <p:sp>
        <p:nvSpPr>
          <p:cNvPr id="5" name="4 Rectángulo"/>
          <p:cNvSpPr/>
          <p:nvPr/>
        </p:nvSpPr>
        <p:spPr>
          <a:xfrm>
            <a:off x="0" y="5780782"/>
            <a:ext cx="9144000" cy="830997"/>
          </a:xfrm>
          <a:prstGeom prst="rect">
            <a:avLst/>
          </a:prstGeom>
        </p:spPr>
        <p:txBody>
          <a:bodyPr>
            <a:spAutoFit/>
          </a:bodyPr>
          <a:lstStyle/>
          <a:p>
            <a:pPr algn="ctr">
              <a:defRPr/>
            </a:pPr>
            <a:r>
              <a:rPr lang="es-CO" sz="1600" dirty="0">
                <a:effectLst>
                  <a:glow rad="139700">
                    <a:schemeClr val="accent3">
                      <a:satMod val="175000"/>
                      <a:alpha val="40000"/>
                    </a:schemeClr>
                  </a:glow>
                </a:effectLst>
              </a:rPr>
              <a:t>Otra fue a atizar el fuego y a cargar una bolsa con agua caliente. Ella volvió casi inmediatamente muy preocupada para decirme que la bolsa se rompió al llenarla. (las bolsas de agua caliente se rompen fácilmente en climas tropicales). ¡Y era nuestra última bolsa!, exclamó. </a:t>
            </a:r>
          </a:p>
        </p:txBody>
      </p:sp>
    </p:spTree>
  </p:cSld>
  <p:clrMapOvr>
    <a:masterClrMapping/>
  </p:clrMapOvr>
  <p:transition spd="slow">
    <p:strips/>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0008"/>
          <p:cNvPicPr>
            <a:picLocks noChangeAspect="1" noChangeArrowheads="1"/>
          </p:cNvPicPr>
          <p:nvPr/>
        </p:nvPicPr>
        <p:blipFill>
          <a:blip r:embed="rId2"/>
          <a:srcRect/>
          <a:stretch>
            <a:fillRect/>
          </a:stretch>
        </p:blipFill>
        <p:spPr bwMode="auto">
          <a:xfrm>
            <a:off x="0" y="0"/>
            <a:ext cx="9144000" cy="5661025"/>
          </a:xfrm>
          <a:prstGeom prst="rect">
            <a:avLst/>
          </a:prstGeom>
          <a:noFill/>
          <a:ln w="38100">
            <a:solidFill>
              <a:schemeClr val="bg1"/>
            </a:solidFill>
            <a:prstDash val="dash"/>
            <a:miter lim="800000"/>
            <a:headEnd/>
            <a:tailEnd/>
          </a:ln>
        </p:spPr>
      </p:pic>
      <p:sp>
        <p:nvSpPr>
          <p:cNvPr id="4" name="3 Rectángulo"/>
          <p:cNvSpPr/>
          <p:nvPr/>
        </p:nvSpPr>
        <p:spPr>
          <a:xfrm>
            <a:off x="0" y="5780782"/>
            <a:ext cx="9144000" cy="830997"/>
          </a:xfrm>
          <a:prstGeom prst="rect">
            <a:avLst/>
          </a:prstGeom>
        </p:spPr>
        <p:txBody>
          <a:bodyPr>
            <a:spAutoFit/>
          </a:bodyPr>
          <a:lstStyle/>
          <a:p>
            <a:pPr algn="ctr">
              <a:defRPr/>
            </a:pPr>
            <a:r>
              <a:rPr lang="es-CO" sz="1600" b="1" dirty="0">
                <a:effectLst>
                  <a:glow rad="101600">
                    <a:srgbClr val="00B050">
                      <a:alpha val="60000"/>
                    </a:srgbClr>
                  </a:glow>
                </a:effectLst>
              </a:rPr>
              <a:t>En África central se puede considerar no llorar sobre bolsas de agua caliente rotas. Éstas no crecen en los árboles, y no hay farmacias en los Como se acostumbra en Occidente, no hay que llorar sobre la leche derramada, de modo que bosques donde comprarlas. </a:t>
            </a:r>
          </a:p>
        </p:txBody>
      </p:sp>
    </p:spTree>
  </p:cSld>
  <p:clrMapOvr>
    <a:masterClrMapping/>
  </p:clrMapOvr>
  <p:transition spd="slow">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0009"/>
          <p:cNvPicPr>
            <a:picLocks noChangeAspect="1" noChangeArrowheads="1"/>
          </p:cNvPicPr>
          <p:nvPr/>
        </p:nvPicPr>
        <p:blipFill>
          <a:blip r:embed="rId2"/>
          <a:srcRect/>
          <a:stretch>
            <a:fillRect/>
          </a:stretch>
        </p:blipFill>
        <p:spPr bwMode="auto">
          <a:xfrm>
            <a:off x="179388" y="260350"/>
            <a:ext cx="9144000" cy="5689600"/>
          </a:xfrm>
          <a:prstGeom prst="rect">
            <a:avLst/>
          </a:prstGeom>
          <a:noFill/>
          <a:ln w="38100">
            <a:solidFill>
              <a:schemeClr val="bg1"/>
            </a:solidFill>
            <a:prstDash val="dash"/>
            <a:miter lim="800000"/>
            <a:headEnd/>
            <a:tailEnd/>
          </a:ln>
        </p:spPr>
      </p:pic>
      <p:sp>
        <p:nvSpPr>
          <p:cNvPr id="10243" name="Rectangle 3"/>
          <p:cNvSpPr>
            <a:spLocks noChangeArrowheads="1"/>
          </p:cNvSpPr>
          <p:nvPr/>
        </p:nvSpPr>
        <p:spPr bwMode="auto">
          <a:xfrm>
            <a:off x="0" y="5898178"/>
            <a:ext cx="9001156" cy="954107"/>
          </a:xfrm>
          <a:prstGeom prst="rect">
            <a:avLst/>
          </a:prstGeom>
          <a:noFill/>
          <a:ln w="9525">
            <a:noFill/>
            <a:miter lim="800000"/>
            <a:headEnd/>
            <a:tailEnd/>
          </a:ln>
          <a:effectLst/>
        </p:spPr>
        <p:txBody>
          <a:bodyPr anchor="ctr">
            <a:spAutoFit/>
          </a:bodyPr>
          <a:lstStyle/>
          <a:p>
            <a:pPr algn="ctr" eaLnBrk="0" hangingPunct="0">
              <a:defRPr/>
            </a:pPr>
            <a:r>
              <a:rPr lang="es-CO" sz="24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Muy bien</a:t>
            </a:r>
            <a:r>
              <a:rPr lang="es-CO" sz="16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dije, </a:t>
            </a:r>
            <a:r>
              <a:rPr lang="es-CO" sz="16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pon al beb</a:t>
            </a:r>
            <a:r>
              <a:rPr lang="es-CO" sz="1600" b="1" dirty="0">
                <a:effectLst>
                  <a:glow rad="101600">
                    <a:schemeClr val="accent1">
                      <a:satMod val="175000"/>
                      <a:alpha val="40000"/>
                    </a:schemeClr>
                  </a:glow>
                </a:effectLst>
                <a:latin typeface="Calibri"/>
                <a:ea typeface="Times New Roman" pitchFamily="18" charset="0"/>
                <a:cs typeface="Tahoma" pitchFamily="34" charset="0"/>
              </a:rPr>
              <a:t>é</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lo m</a:t>
            </a:r>
            <a:r>
              <a:rPr lang="es-CO" sz="1600" b="1" dirty="0">
                <a:effectLst>
                  <a:glow rad="101600">
                    <a:schemeClr val="accent1">
                      <a:satMod val="175000"/>
                      <a:alpha val="40000"/>
                    </a:schemeClr>
                  </a:glow>
                </a:effectLst>
                <a:latin typeface="Calibri"/>
                <a:ea typeface="Times New Roman" pitchFamily="18" charset="0"/>
                <a:cs typeface="Tahoma" pitchFamily="34" charset="0"/>
              </a:rPr>
              <a:t>á</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s cerca posible del fuego y acu</a:t>
            </a:r>
            <a:r>
              <a:rPr lang="es-CO" sz="1600" b="1" dirty="0">
                <a:effectLst>
                  <a:glow rad="101600">
                    <a:schemeClr val="accent1">
                      <a:satMod val="175000"/>
                      <a:alpha val="40000"/>
                    </a:schemeClr>
                  </a:glow>
                </a:effectLst>
                <a:latin typeface="Calibri"/>
                <a:ea typeface="Times New Roman" pitchFamily="18" charset="0"/>
                <a:cs typeface="Tahoma" pitchFamily="34" charset="0"/>
              </a:rPr>
              <a:t>é</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state entre el beb</a:t>
            </a:r>
            <a:r>
              <a:rPr lang="es-CO" sz="1600" b="1" dirty="0">
                <a:effectLst>
                  <a:glow rad="101600">
                    <a:schemeClr val="accent1">
                      <a:satMod val="175000"/>
                      <a:alpha val="40000"/>
                    </a:schemeClr>
                  </a:glow>
                </a:effectLst>
                <a:latin typeface="Calibri"/>
                <a:ea typeface="Times New Roman" pitchFamily="18" charset="0"/>
                <a:cs typeface="Tahoma" pitchFamily="34" charset="0"/>
              </a:rPr>
              <a:t>é</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y la puerta para evitar las corrientes de aire fr</a:t>
            </a:r>
            <a:r>
              <a:rPr lang="es-CO" sz="1600" b="1" dirty="0">
                <a:effectLst>
                  <a:glow rad="101600">
                    <a:schemeClr val="accent1">
                      <a:satMod val="175000"/>
                      <a:alpha val="40000"/>
                    </a:schemeClr>
                  </a:glow>
                </a:effectLst>
                <a:latin typeface="Calibri"/>
                <a:ea typeface="Times New Roman" pitchFamily="18" charset="0"/>
                <a:cs typeface="Tahoma" pitchFamily="34" charset="0"/>
              </a:rPr>
              <a:t>í</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o. Tu trabajo es mantener con calor al beb</a:t>
            </a:r>
            <a:r>
              <a:rPr lang="es-CO" sz="1600" b="1" dirty="0">
                <a:effectLst>
                  <a:glow rad="101600">
                    <a:schemeClr val="accent1">
                      <a:satMod val="175000"/>
                      <a:alpha val="40000"/>
                    </a:schemeClr>
                  </a:glow>
                </a:effectLst>
                <a:latin typeface="Calibri"/>
                <a:ea typeface="Times New Roman" pitchFamily="18" charset="0"/>
                <a:cs typeface="Tahoma" pitchFamily="34" charset="0"/>
              </a:rPr>
              <a:t>é</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a:t>
            </a:r>
            <a:r>
              <a:rPr lang="es-CO" sz="16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a:t>
            </a:r>
            <a:endParaRPr lang="es-CO" sz="1600" b="1" dirty="0">
              <a:effectLst>
                <a:glow rad="101600">
                  <a:schemeClr val="accent1">
                    <a:satMod val="175000"/>
                    <a:alpha val="40000"/>
                  </a:schemeClr>
                </a:glow>
              </a:effectLst>
              <a:latin typeface="Arial" pitchFamily="34" charset="0"/>
            </a:endParaRPr>
          </a:p>
        </p:txBody>
      </p:sp>
    </p:spTree>
  </p:cSld>
  <p:clrMapOvr>
    <a:masterClrMapping/>
  </p:clrMapOvr>
  <p:transition spd="slow">
    <p:plus/>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0010"/>
          <p:cNvPicPr>
            <a:picLocks noChangeAspect="1" noChangeArrowheads="1"/>
          </p:cNvPicPr>
          <p:nvPr/>
        </p:nvPicPr>
        <p:blipFill>
          <a:blip r:embed="rId3"/>
          <a:srcRect/>
          <a:stretch>
            <a:fillRect/>
          </a:stretch>
        </p:blipFill>
        <p:spPr bwMode="auto">
          <a:xfrm>
            <a:off x="0" y="0"/>
            <a:ext cx="9144000" cy="5949950"/>
          </a:xfrm>
          <a:prstGeom prst="rect">
            <a:avLst/>
          </a:prstGeom>
          <a:noFill/>
          <a:ln w="38100">
            <a:solidFill>
              <a:schemeClr val="bg1"/>
            </a:solidFill>
            <a:prstDash val="dash"/>
            <a:miter lim="800000"/>
            <a:headEnd/>
            <a:tailEnd/>
          </a:ln>
        </p:spPr>
      </p:pic>
      <p:sp>
        <p:nvSpPr>
          <p:cNvPr id="7" name="6 Rectángulo"/>
          <p:cNvSpPr/>
          <p:nvPr/>
        </p:nvSpPr>
        <p:spPr>
          <a:xfrm>
            <a:off x="0" y="6027003"/>
            <a:ext cx="9144000" cy="830997"/>
          </a:xfrm>
          <a:prstGeom prst="rect">
            <a:avLst/>
          </a:prstGeom>
        </p:spPr>
        <p:txBody>
          <a:bodyPr>
            <a:spAutoFit/>
          </a:bodyPr>
          <a:lstStyle/>
          <a:p>
            <a:pPr algn="ctr">
              <a:defRPr/>
            </a:pPr>
            <a:r>
              <a:rPr lang="es-CO" sz="1600" b="1" dirty="0">
                <a:effectLst>
                  <a:glow rad="139700">
                    <a:schemeClr val="accent3">
                      <a:satMod val="175000"/>
                      <a:alpha val="40000"/>
                    </a:schemeClr>
                  </a:glow>
                </a:effectLst>
              </a:rPr>
              <a:t>Al mediodía, como hacía todos los días, fui a orar con los chicos del orfanato que querrían reunirse conmigo. Les daba sugerencias sobre cosas por las cuales orar, y también les conté del pequeño bebé. </a:t>
            </a:r>
          </a:p>
        </p:txBody>
      </p:sp>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18" descr="http://l.yimg.com/www.flickr.com/images/spaceball.gif"/>
          <p:cNvPicPr>
            <a:picLocks noChangeAspect="1" noChangeArrowheads="1"/>
          </p:cNvPicPr>
          <p:nvPr/>
        </p:nvPicPr>
        <p:blipFill>
          <a:blip r:embed="rId2"/>
          <a:srcRect/>
          <a:stretch>
            <a:fillRect/>
          </a:stretch>
        </p:blipFill>
        <p:spPr bwMode="auto">
          <a:xfrm>
            <a:off x="4192588" y="-1500188"/>
            <a:ext cx="4762500" cy="3086101"/>
          </a:xfrm>
          <a:prstGeom prst="rect">
            <a:avLst/>
          </a:prstGeom>
          <a:noFill/>
          <a:ln w="9525">
            <a:noFill/>
            <a:miter lim="800000"/>
            <a:headEnd/>
            <a:tailEnd/>
          </a:ln>
        </p:spPr>
      </p:pic>
      <p:pic>
        <p:nvPicPr>
          <p:cNvPr id="10243" name="Picture 20" descr="http://l.yimg.com/www.flickr.com/images/spaceball.gif"/>
          <p:cNvPicPr>
            <a:picLocks noChangeAspect="1" noChangeArrowheads="1"/>
          </p:cNvPicPr>
          <p:nvPr/>
        </p:nvPicPr>
        <p:blipFill>
          <a:blip r:embed="rId2"/>
          <a:srcRect/>
          <a:stretch>
            <a:fillRect/>
          </a:stretch>
        </p:blipFill>
        <p:spPr bwMode="auto">
          <a:xfrm>
            <a:off x="4192588" y="-1500188"/>
            <a:ext cx="4762500" cy="3086101"/>
          </a:xfrm>
          <a:prstGeom prst="rect">
            <a:avLst/>
          </a:prstGeom>
          <a:noFill/>
          <a:ln w="9525">
            <a:noFill/>
            <a:miter lim="800000"/>
            <a:headEnd/>
            <a:tailEnd/>
          </a:ln>
        </p:spPr>
      </p:pic>
      <p:pic>
        <p:nvPicPr>
          <p:cNvPr id="10244" name="Picture 4" descr="0011"/>
          <p:cNvPicPr>
            <a:picLocks noChangeAspect="1" noChangeArrowheads="1"/>
          </p:cNvPicPr>
          <p:nvPr/>
        </p:nvPicPr>
        <p:blipFill>
          <a:blip r:embed="rId3"/>
          <a:srcRect/>
          <a:stretch>
            <a:fillRect/>
          </a:stretch>
        </p:blipFill>
        <p:spPr bwMode="auto">
          <a:xfrm>
            <a:off x="0" y="0"/>
            <a:ext cx="9144000" cy="5589588"/>
          </a:xfrm>
          <a:prstGeom prst="rect">
            <a:avLst/>
          </a:prstGeom>
          <a:noFill/>
          <a:ln w="38100">
            <a:solidFill>
              <a:schemeClr val="bg1"/>
            </a:solidFill>
            <a:prstDash val="dash"/>
            <a:miter lim="800000"/>
            <a:headEnd/>
            <a:tailEnd/>
          </a:ln>
        </p:spPr>
      </p:pic>
      <p:sp>
        <p:nvSpPr>
          <p:cNvPr id="6" name="5 Rectángulo"/>
          <p:cNvSpPr/>
          <p:nvPr/>
        </p:nvSpPr>
        <p:spPr>
          <a:xfrm>
            <a:off x="0" y="5780782"/>
            <a:ext cx="9144000" cy="830997"/>
          </a:xfrm>
          <a:prstGeom prst="rect">
            <a:avLst/>
          </a:prstGeom>
        </p:spPr>
        <p:txBody>
          <a:bodyPr>
            <a:spAutoFit/>
          </a:bodyPr>
          <a:lstStyle/>
          <a:p>
            <a:pPr algn="ctr">
              <a:defRPr/>
            </a:pPr>
            <a:r>
              <a:rPr lang="es-CO" sz="1600" b="1" dirty="0">
                <a:effectLst>
                  <a:glow rad="101600">
                    <a:schemeClr val="accent1">
                      <a:satMod val="175000"/>
                      <a:alpha val="40000"/>
                    </a:schemeClr>
                  </a:glow>
                </a:effectLst>
              </a:rPr>
              <a:t>Les expliqué nuestro problema de mantener al bebé con calor suficiente, la bolsa de agua caliente que se había roto, y que el bebé podía fácilmente morir si se enfriaba. También les conté de su hermana de 2 años, que lloraba porque su madre había muerto.</a:t>
            </a:r>
          </a:p>
        </p:txBody>
      </p:sp>
    </p:spTree>
  </p:cSld>
  <p:clrMapOvr>
    <a:masterClrMapping/>
  </p:clrMapOvr>
  <p:transition spd="slow">
    <p:wheel spokes="8"/>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0012"/>
          <p:cNvPicPr>
            <a:picLocks noChangeAspect="1" noChangeArrowheads="1"/>
          </p:cNvPicPr>
          <p:nvPr/>
        </p:nvPicPr>
        <p:blipFill>
          <a:blip r:embed="rId2"/>
          <a:srcRect/>
          <a:stretch>
            <a:fillRect/>
          </a:stretch>
        </p:blipFill>
        <p:spPr bwMode="auto">
          <a:xfrm>
            <a:off x="0" y="0"/>
            <a:ext cx="9144000" cy="5732463"/>
          </a:xfrm>
          <a:prstGeom prst="rect">
            <a:avLst/>
          </a:prstGeom>
          <a:noFill/>
          <a:ln w="38100">
            <a:solidFill>
              <a:schemeClr val="bg1"/>
            </a:solidFill>
            <a:prstDash val="dash"/>
            <a:miter lim="800000"/>
            <a:headEnd/>
            <a:tailEnd/>
          </a:ln>
        </p:spPr>
      </p:pic>
      <p:sp>
        <p:nvSpPr>
          <p:cNvPr id="13315" name="Rectangle 3"/>
          <p:cNvSpPr>
            <a:spLocks noChangeArrowheads="1"/>
          </p:cNvSpPr>
          <p:nvPr/>
        </p:nvSpPr>
        <p:spPr bwMode="auto">
          <a:xfrm>
            <a:off x="0" y="5780782"/>
            <a:ext cx="9144000" cy="1077218"/>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Mientras or</a:t>
            </a:r>
            <a:r>
              <a:rPr lang="es-CO" sz="1600" b="1" dirty="0">
                <a:effectLst>
                  <a:glow rad="101600">
                    <a:schemeClr val="accent5">
                      <a:satMod val="175000"/>
                      <a:alpha val="40000"/>
                    </a:schemeClr>
                  </a:glow>
                </a:effectLst>
                <a:latin typeface="Calibri"/>
                <a:ea typeface="Times New Roman" pitchFamily="18" charset="0"/>
                <a:cs typeface="Tahoma" pitchFamily="34" charset="0"/>
              </a:rPr>
              <a:t>á</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bamos, una de las ni</a:t>
            </a:r>
            <a:r>
              <a:rPr lang="es-CO" sz="1600" b="1" dirty="0">
                <a:effectLst>
                  <a:glow rad="101600">
                    <a:schemeClr val="accent5">
                      <a:satMod val="175000"/>
                      <a:alpha val="40000"/>
                    </a:schemeClr>
                  </a:glow>
                </a:effectLst>
                <a:latin typeface="Calibri"/>
                <a:ea typeface="Times New Roman" pitchFamily="18" charset="0"/>
                <a:cs typeface="Tahoma" pitchFamily="34" charset="0"/>
              </a:rPr>
              <a:t>ñ</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as, de nombre Ruth, hizo la usual sincera oraci</a:t>
            </a:r>
            <a:r>
              <a:rPr lang="es-CO" sz="1600" b="1" dirty="0">
                <a:effectLst>
                  <a:glow rad="101600">
                    <a:schemeClr val="accent5">
                      <a:satMod val="175000"/>
                      <a:alpha val="40000"/>
                    </a:schemeClr>
                  </a:glow>
                </a:effectLst>
                <a:latin typeface="Calibri"/>
                <a:ea typeface="Times New Roman" pitchFamily="18" charset="0"/>
                <a:cs typeface="Tahoma" pitchFamily="34" charset="0"/>
              </a:rPr>
              <a:t>ó</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n que los ni</a:t>
            </a:r>
            <a:r>
              <a:rPr lang="es-CO" sz="1600" b="1" dirty="0">
                <a:effectLst>
                  <a:glow rad="101600">
                    <a:schemeClr val="accent5">
                      <a:satMod val="175000"/>
                      <a:alpha val="40000"/>
                    </a:schemeClr>
                  </a:glow>
                </a:effectLst>
                <a:latin typeface="Calibri"/>
                <a:ea typeface="Times New Roman" pitchFamily="18" charset="0"/>
                <a:cs typeface="Tahoma" pitchFamily="34" charset="0"/>
              </a:rPr>
              <a:t>ñ</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os hacen en </a:t>
            </a:r>
            <a:r>
              <a:rPr lang="es-CO" sz="1600" b="1" dirty="0">
                <a:effectLst>
                  <a:glow rad="101600">
                    <a:schemeClr val="accent5">
                      <a:satMod val="175000"/>
                      <a:alpha val="40000"/>
                    </a:schemeClr>
                  </a:glow>
                </a:effectLst>
                <a:latin typeface="Calibri"/>
                <a:ea typeface="Times New Roman" pitchFamily="18" charset="0"/>
                <a:cs typeface="Tahoma" pitchFamily="34" charset="0"/>
              </a:rPr>
              <a:t>Á</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frica. </a:t>
            </a:r>
            <a:r>
              <a:rPr lang="es-CO" sz="1600" b="1" dirty="0">
                <a:effectLst>
                  <a:glow rad="101600">
                    <a:schemeClr val="accent5">
                      <a:satMod val="175000"/>
                      <a:alpha val="40000"/>
                    </a:schemeClr>
                  </a:glow>
                </a:effectLst>
                <a:latin typeface="Calibri"/>
                <a:ea typeface="Times New Roman" pitchFamily="18" charset="0"/>
                <a:cs typeface="Tahoma" pitchFamily="34" charset="0"/>
              </a:rPr>
              <a:t>“</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Dios, por favor, env</a:t>
            </a:r>
            <a:r>
              <a:rPr lang="es-CO" sz="1600" b="1" dirty="0">
                <a:effectLst>
                  <a:glow rad="101600">
                    <a:schemeClr val="accent5">
                      <a:satMod val="175000"/>
                      <a:alpha val="40000"/>
                    </a:schemeClr>
                  </a:glow>
                </a:effectLst>
                <a:latin typeface="Calibri"/>
                <a:ea typeface="Times New Roman" pitchFamily="18" charset="0"/>
                <a:cs typeface="Tahoma" pitchFamily="34" charset="0"/>
              </a:rPr>
              <a:t>í</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anos una bolsa de agua caliente hoy, ma</a:t>
            </a:r>
            <a:r>
              <a:rPr lang="es-CO" sz="1600" b="1" dirty="0">
                <a:effectLst>
                  <a:glow rad="101600">
                    <a:schemeClr val="accent5">
                      <a:satMod val="175000"/>
                      <a:alpha val="40000"/>
                    </a:schemeClr>
                  </a:glow>
                </a:effectLst>
                <a:latin typeface="Calibri"/>
                <a:ea typeface="Times New Roman" pitchFamily="18" charset="0"/>
                <a:cs typeface="Tahoma" pitchFamily="34" charset="0"/>
              </a:rPr>
              <a:t>ñ</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ana ser</a:t>
            </a:r>
            <a:r>
              <a:rPr lang="es-CO" sz="1600" b="1" dirty="0">
                <a:effectLst>
                  <a:glow rad="101600">
                    <a:schemeClr val="accent5">
                      <a:satMod val="175000"/>
                      <a:alpha val="40000"/>
                    </a:schemeClr>
                  </a:glow>
                </a:effectLst>
                <a:latin typeface="Calibri"/>
                <a:ea typeface="Times New Roman" pitchFamily="18" charset="0"/>
                <a:cs typeface="Tahoma" pitchFamily="34" charset="0"/>
              </a:rPr>
              <a:t>á</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 demasiado tarde porque el beb</a:t>
            </a:r>
            <a:r>
              <a:rPr lang="es-CO" sz="1600" b="1" dirty="0">
                <a:effectLst>
                  <a:glow rad="101600">
                    <a:schemeClr val="accent5">
                      <a:satMod val="175000"/>
                      <a:alpha val="40000"/>
                    </a:schemeClr>
                  </a:glow>
                </a:effectLst>
                <a:latin typeface="Calibri"/>
                <a:ea typeface="Times New Roman" pitchFamily="18" charset="0"/>
                <a:cs typeface="Tahoma" pitchFamily="34" charset="0"/>
              </a:rPr>
              <a:t>é</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 habr</a:t>
            </a:r>
            <a:r>
              <a:rPr lang="es-CO" sz="1600" b="1" dirty="0">
                <a:effectLst>
                  <a:glow rad="101600">
                    <a:schemeClr val="accent5">
                      <a:satMod val="175000"/>
                      <a:alpha val="40000"/>
                    </a:schemeClr>
                  </a:glow>
                </a:effectLst>
                <a:latin typeface="Calibri"/>
                <a:ea typeface="Times New Roman" pitchFamily="18" charset="0"/>
                <a:cs typeface="Tahoma" pitchFamily="34" charset="0"/>
              </a:rPr>
              <a:t>á</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 fallecido, por favor env</a:t>
            </a:r>
            <a:r>
              <a:rPr lang="es-CO" sz="1600" b="1" dirty="0">
                <a:effectLst>
                  <a:glow rad="101600">
                    <a:schemeClr val="accent5">
                      <a:satMod val="175000"/>
                      <a:alpha val="40000"/>
                    </a:schemeClr>
                  </a:glow>
                </a:effectLst>
                <a:latin typeface="Calibri"/>
                <a:ea typeface="Times New Roman" pitchFamily="18" charset="0"/>
                <a:cs typeface="Tahoma" pitchFamily="34" charset="0"/>
              </a:rPr>
              <a:t>í</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ala esta tarde</a:t>
            </a:r>
            <a:r>
              <a:rPr lang="es-CO" sz="1600" b="1" dirty="0">
                <a:effectLst>
                  <a:glow rad="101600">
                    <a:schemeClr val="accent5">
                      <a:satMod val="175000"/>
                      <a:alpha val="40000"/>
                    </a:schemeClr>
                  </a:glow>
                </a:effectLst>
                <a:latin typeface="Calibri"/>
                <a:ea typeface="Times New Roman" pitchFamily="18" charset="0"/>
                <a:cs typeface="Tahoma" pitchFamily="34" charset="0"/>
              </a:rPr>
              <a:t>”</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t>
            </a:r>
            <a:endParaRPr lang="es-CO" sz="1600" b="1" dirty="0">
              <a:effectLst>
                <a:glow rad="101600">
                  <a:schemeClr val="accent5">
                    <a:satMod val="175000"/>
                    <a:alpha val="40000"/>
                  </a:schemeClr>
                </a:glow>
              </a:effectLst>
              <a:latin typeface="Arial" pitchFamily="34" charset="0"/>
            </a:endParaRPr>
          </a:p>
        </p:txBody>
      </p:sp>
    </p:spTree>
  </p:cSld>
  <p:clrMapOvr>
    <a:masterClrMapping/>
  </p:clrMapOvr>
  <p:transition spd="slow">
    <p:newsflash/>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0013"/>
          <p:cNvPicPr>
            <a:picLocks noChangeAspect="1" noChangeArrowheads="1"/>
          </p:cNvPicPr>
          <p:nvPr/>
        </p:nvPicPr>
        <p:blipFill>
          <a:blip r:embed="rId2"/>
          <a:srcRect/>
          <a:stretch>
            <a:fillRect/>
          </a:stretch>
        </p:blipFill>
        <p:spPr bwMode="auto">
          <a:xfrm>
            <a:off x="0" y="-1395413"/>
            <a:ext cx="9144000" cy="6408738"/>
          </a:xfrm>
          <a:prstGeom prst="rect">
            <a:avLst/>
          </a:prstGeom>
          <a:noFill/>
          <a:ln w="38100">
            <a:solidFill>
              <a:schemeClr val="bg1"/>
            </a:solidFill>
            <a:prstDash val="dash"/>
            <a:miter lim="800000"/>
            <a:headEnd/>
            <a:tailEnd/>
          </a:ln>
        </p:spPr>
      </p:pic>
      <p:sp>
        <p:nvSpPr>
          <p:cNvPr id="14340" name="Rectangle 4"/>
          <p:cNvSpPr>
            <a:spLocks noChangeArrowheads="1"/>
          </p:cNvSpPr>
          <p:nvPr/>
        </p:nvSpPr>
        <p:spPr bwMode="auto">
          <a:xfrm>
            <a:off x="0" y="5157192"/>
            <a:ext cx="9144000" cy="830997"/>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Mientras trataba de contenerme por la audacia de su oraci</a:t>
            </a:r>
            <a:r>
              <a:rPr lang="es-CO" sz="1600" b="1" dirty="0">
                <a:effectLst>
                  <a:glow rad="101600">
                    <a:schemeClr val="accent6">
                      <a:satMod val="175000"/>
                      <a:alpha val="40000"/>
                    </a:schemeClr>
                  </a:glow>
                </a:effectLst>
                <a:latin typeface="Calibri"/>
                <a:ea typeface="Times New Roman" pitchFamily="18" charset="0"/>
                <a:cs typeface="Tahoma" pitchFamily="34" charset="0"/>
              </a:rPr>
              <a:t>ó</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n, ella a</a:t>
            </a:r>
            <a:r>
              <a:rPr lang="es-CO" sz="1600" b="1" dirty="0">
                <a:effectLst>
                  <a:glow rad="101600">
                    <a:schemeClr val="accent6">
                      <a:satMod val="175000"/>
                      <a:alpha val="40000"/>
                    </a:schemeClr>
                  </a:glow>
                </a:effectLst>
                <a:latin typeface="Calibri"/>
                <a:ea typeface="Times New Roman" pitchFamily="18" charset="0"/>
                <a:cs typeface="Tahoma" pitchFamily="34" charset="0"/>
              </a:rPr>
              <a:t>ñ</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adi</a:t>
            </a:r>
            <a:r>
              <a:rPr lang="es-CO" sz="1600" b="1" dirty="0">
                <a:effectLst>
                  <a:glow rad="101600">
                    <a:schemeClr val="accent6">
                      <a:satMod val="175000"/>
                      <a:alpha val="40000"/>
                    </a:schemeClr>
                  </a:glow>
                </a:effectLst>
                <a:latin typeface="Calibri"/>
                <a:ea typeface="Times New Roman" pitchFamily="18" charset="0"/>
                <a:cs typeface="Tahoma" pitchFamily="34" charset="0"/>
              </a:rPr>
              <a:t>ó</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 </a:t>
            </a:r>
            <a:r>
              <a:rPr lang="es-CO" sz="1600" b="1" dirty="0">
                <a:effectLst>
                  <a:glow rad="101600">
                    <a:schemeClr val="accent6">
                      <a:satMod val="175000"/>
                      <a:alpha val="40000"/>
                    </a:schemeClr>
                  </a:glow>
                </a:effectLst>
                <a:latin typeface="Calibri"/>
                <a:ea typeface="Times New Roman" pitchFamily="18" charset="0"/>
                <a:cs typeface="Tahoma" pitchFamily="34" charset="0"/>
              </a:rPr>
              <a:t>“</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y tambi</a:t>
            </a:r>
            <a:r>
              <a:rPr lang="es-CO" sz="1600" b="1" dirty="0">
                <a:effectLst>
                  <a:glow rad="101600">
                    <a:schemeClr val="accent6">
                      <a:satMod val="175000"/>
                      <a:alpha val="40000"/>
                    </a:schemeClr>
                  </a:glow>
                </a:effectLst>
                <a:latin typeface="Calibri"/>
                <a:ea typeface="Times New Roman" pitchFamily="18" charset="0"/>
                <a:cs typeface="Tahoma" pitchFamily="34" charset="0"/>
              </a:rPr>
              <a:t>é</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n </a:t>
            </a:r>
            <a:r>
              <a:rPr lang="es-CO" sz="1600" b="1" dirty="0">
                <a:effectLst>
                  <a:glow rad="101600">
                    <a:schemeClr val="accent6">
                      <a:satMod val="175000"/>
                      <a:alpha val="40000"/>
                    </a:schemeClr>
                  </a:glow>
                </a:effectLst>
                <a:latin typeface="Calibri"/>
                <a:ea typeface="Times New Roman" pitchFamily="18" charset="0"/>
                <a:cs typeface="Tahoma" pitchFamily="34" charset="0"/>
              </a:rPr>
              <a:t>¿</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podr</a:t>
            </a:r>
            <a:r>
              <a:rPr lang="es-CO" sz="1600" b="1" dirty="0">
                <a:effectLst>
                  <a:glow rad="101600">
                    <a:schemeClr val="accent6">
                      <a:satMod val="175000"/>
                      <a:alpha val="40000"/>
                    </a:schemeClr>
                  </a:glow>
                </a:effectLst>
                <a:latin typeface="Calibri"/>
                <a:ea typeface="Times New Roman" pitchFamily="18" charset="0"/>
                <a:cs typeface="Tahoma" pitchFamily="34" charset="0"/>
              </a:rPr>
              <a:t>í</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as por favor enviarnos una mu</a:t>
            </a:r>
            <a:r>
              <a:rPr lang="es-CO" sz="1600" b="1" dirty="0">
                <a:effectLst>
                  <a:glow rad="101600">
                    <a:schemeClr val="accent6">
                      <a:satMod val="175000"/>
                      <a:alpha val="40000"/>
                    </a:schemeClr>
                  </a:glow>
                </a:effectLst>
                <a:latin typeface="Calibri"/>
                <a:ea typeface="Times New Roman" pitchFamily="18" charset="0"/>
                <a:cs typeface="Tahoma" pitchFamily="34" charset="0"/>
              </a:rPr>
              <a:t>ñ</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eca de juguete para la ni</a:t>
            </a:r>
            <a:r>
              <a:rPr lang="es-CO" sz="1600" b="1" dirty="0">
                <a:effectLst>
                  <a:glow rad="101600">
                    <a:schemeClr val="accent6">
                      <a:satMod val="175000"/>
                      <a:alpha val="40000"/>
                    </a:schemeClr>
                  </a:glow>
                </a:effectLst>
                <a:latin typeface="Calibri"/>
                <a:ea typeface="Times New Roman" pitchFamily="18" charset="0"/>
                <a:cs typeface="Tahoma" pitchFamily="34" charset="0"/>
              </a:rPr>
              <a:t>ñ</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a, as</a:t>
            </a:r>
            <a:r>
              <a:rPr lang="es-CO" sz="1600" b="1" dirty="0">
                <a:effectLst>
                  <a:glow rad="101600">
                    <a:schemeClr val="accent6">
                      <a:satMod val="175000"/>
                      <a:alpha val="40000"/>
                    </a:schemeClr>
                  </a:glow>
                </a:effectLst>
                <a:latin typeface="Calibri"/>
                <a:ea typeface="Times New Roman" pitchFamily="18" charset="0"/>
                <a:cs typeface="Tahoma" pitchFamily="34" charset="0"/>
              </a:rPr>
              <a:t>í</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 ella puede ver que T</a:t>
            </a:r>
            <a:r>
              <a:rPr lang="es-CO" sz="1600" b="1" dirty="0">
                <a:effectLst>
                  <a:glow rad="101600">
                    <a:schemeClr val="accent6">
                      <a:satMod val="175000"/>
                      <a:alpha val="40000"/>
                    </a:schemeClr>
                  </a:glow>
                </a:effectLst>
                <a:latin typeface="Calibri"/>
                <a:ea typeface="Times New Roman" pitchFamily="18" charset="0"/>
                <a:cs typeface="Tahoma" pitchFamily="34" charset="0"/>
              </a:rPr>
              <a:t>ú</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 realmente la amas?</a:t>
            </a:r>
            <a:r>
              <a:rPr lang="es-CO" sz="1600" b="1" dirty="0">
                <a:effectLst>
                  <a:glow rad="101600">
                    <a:schemeClr val="accent6">
                      <a:satMod val="175000"/>
                      <a:alpha val="40000"/>
                    </a:schemeClr>
                  </a:glow>
                </a:effectLst>
                <a:latin typeface="Calibri"/>
                <a:ea typeface="Times New Roman" pitchFamily="18" charset="0"/>
                <a:cs typeface="Tahoma" pitchFamily="34" charset="0"/>
              </a:rPr>
              <a:t>”</a:t>
            </a:r>
            <a:r>
              <a:rPr lang="es-CO" sz="1600" b="1" dirty="0">
                <a:effectLst>
                  <a:glow rad="101600">
                    <a:schemeClr val="accent6">
                      <a:satMod val="175000"/>
                      <a:alpha val="40000"/>
                    </a:schemeClr>
                  </a:glow>
                </a:effectLst>
                <a:latin typeface="Comic Sans MS" pitchFamily="66" charset="0"/>
                <a:ea typeface="Times New Roman" pitchFamily="18" charset="0"/>
                <a:cs typeface="Tahoma" pitchFamily="34" charset="0"/>
              </a:rPr>
              <a:t> </a:t>
            </a:r>
            <a:endParaRPr lang="es-CO" sz="1600" b="1" dirty="0">
              <a:effectLst>
                <a:glow rad="101600">
                  <a:schemeClr val="accent6">
                    <a:satMod val="175000"/>
                    <a:alpha val="40000"/>
                  </a:schemeClr>
                </a:glow>
              </a:effectLst>
              <a:latin typeface="Arial" pitchFamily="34" charset="0"/>
            </a:endParaRPr>
          </a:p>
        </p:txBody>
      </p:sp>
      <p:sp>
        <p:nvSpPr>
          <p:cNvPr id="4" name="3 Rectángulo"/>
          <p:cNvSpPr/>
          <p:nvPr/>
        </p:nvSpPr>
        <p:spPr>
          <a:xfrm>
            <a:off x="0" y="6021288"/>
            <a:ext cx="8358246" cy="584775"/>
          </a:xfrm>
          <a:prstGeom prst="rect">
            <a:avLst/>
          </a:prstGeom>
        </p:spPr>
        <p:txBody>
          <a:bodyPr>
            <a:spAutoFit/>
          </a:bodyPr>
          <a:lstStyle/>
          <a:p>
            <a:pPr algn="ctr" eaLnBrk="0" hangingPunct="0">
              <a:defRPr/>
            </a:pP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Como sucede a menudo con las oraciones de los ni</a:t>
            </a:r>
            <a:r>
              <a:rPr lang="es-CO" sz="1600" b="1" dirty="0">
                <a:effectLst>
                  <a:glow rad="101600">
                    <a:schemeClr val="accent3">
                      <a:satMod val="175000"/>
                      <a:alpha val="40000"/>
                    </a:schemeClr>
                  </a:glow>
                </a:effectLst>
                <a:latin typeface="Calibri"/>
                <a:ea typeface="Times New Roman" pitchFamily="18" charset="0"/>
                <a:cs typeface="Tahoma" pitchFamily="34" charset="0"/>
              </a:rPr>
              <a:t>ñ</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os, yo fui sacudido. </a:t>
            </a:r>
            <a:r>
              <a:rPr lang="es-CO" sz="1600" b="1" dirty="0">
                <a:effectLst>
                  <a:glow rad="101600">
                    <a:schemeClr val="accent3">
                      <a:satMod val="175000"/>
                      <a:alpha val="40000"/>
                    </a:schemeClr>
                  </a:glow>
                </a:effectLst>
                <a:latin typeface="Calibri"/>
                <a:ea typeface="Times New Roman" pitchFamily="18" charset="0"/>
                <a:cs typeface="Tahoma" pitchFamily="34" charset="0"/>
              </a:rPr>
              <a:t>¿</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Podr</a:t>
            </a:r>
            <a:r>
              <a:rPr lang="es-CO" sz="1600" b="1" dirty="0">
                <a:effectLst>
                  <a:glow rad="101600">
                    <a:schemeClr val="accent3">
                      <a:satMod val="175000"/>
                      <a:alpha val="40000"/>
                    </a:schemeClr>
                  </a:glow>
                </a:effectLst>
                <a:latin typeface="Calibri"/>
                <a:ea typeface="Times New Roman" pitchFamily="18" charset="0"/>
                <a:cs typeface="Tahoma" pitchFamily="34" charset="0"/>
              </a:rPr>
              <a:t>í</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a yo decir am</a:t>
            </a:r>
            <a:r>
              <a:rPr lang="es-CO" sz="1600" b="1" dirty="0">
                <a:effectLst>
                  <a:glow rad="101600">
                    <a:schemeClr val="accent3">
                      <a:satMod val="175000"/>
                      <a:alpha val="40000"/>
                    </a:schemeClr>
                  </a:glow>
                </a:effectLst>
                <a:latin typeface="Calibri"/>
                <a:ea typeface="Times New Roman" pitchFamily="18" charset="0"/>
                <a:cs typeface="Tahoma" pitchFamily="34" charset="0"/>
              </a:rPr>
              <a:t>é</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n honestamente? </a:t>
            </a:r>
            <a:r>
              <a:rPr lang="es-CO" sz="1600" b="1" dirty="0">
                <a:effectLst>
                  <a:glow rad="101600">
                    <a:schemeClr val="accent3">
                      <a:satMod val="175000"/>
                      <a:alpha val="40000"/>
                    </a:schemeClr>
                  </a:glow>
                </a:effectLst>
                <a:latin typeface="Calibri"/>
                <a:ea typeface="Times New Roman" pitchFamily="18" charset="0"/>
                <a:cs typeface="Tahoma" pitchFamily="34" charset="0"/>
              </a:rPr>
              <a:t>¡</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Yo no cre</a:t>
            </a:r>
            <a:r>
              <a:rPr lang="es-CO" sz="1600" b="1" dirty="0">
                <a:effectLst>
                  <a:glow rad="101600">
                    <a:schemeClr val="accent3">
                      <a:satMod val="175000"/>
                      <a:alpha val="40000"/>
                    </a:schemeClr>
                  </a:glow>
                </a:effectLst>
                <a:latin typeface="Calibri"/>
                <a:ea typeface="Times New Roman" pitchFamily="18" charset="0"/>
                <a:cs typeface="Tahoma" pitchFamily="34" charset="0"/>
              </a:rPr>
              <a:t>í</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a que Dios podr</a:t>
            </a:r>
            <a:r>
              <a:rPr lang="es-CO" sz="1600" b="1" dirty="0">
                <a:effectLst>
                  <a:glow rad="101600">
                    <a:schemeClr val="accent3">
                      <a:satMod val="175000"/>
                      <a:alpha val="40000"/>
                    </a:schemeClr>
                  </a:glow>
                </a:effectLst>
                <a:latin typeface="Calibri"/>
                <a:ea typeface="Times New Roman" pitchFamily="18" charset="0"/>
                <a:cs typeface="Tahoma" pitchFamily="34" charset="0"/>
              </a:rPr>
              <a:t>í</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a hacer esto!</a:t>
            </a:r>
            <a:endParaRPr lang="es-CO" sz="1600" b="1" dirty="0">
              <a:effectLst>
                <a:glow rad="101600">
                  <a:schemeClr val="accent3">
                    <a:satMod val="175000"/>
                    <a:alpha val="40000"/>
                  </a:schemeClr>
                </a:glow>
              </a:effectLst>
              <a:latin typeface="Arial" pitchFamily="34" charset="0"/>
            </a:endParaRPr>
          </a:p>
        </p:txBody>
      </p:sp>
    </p:spTree>
  </p:cSld>
  <p:clrMapOvr>
    <a:masterClrMapping/>
  </p:clrMapOvr>
  <p:transition spd="slow">
    <p:check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0015"/>
          <p:cNvPicPr>
            <a:picLocks noChangeAspect="1" noChangeArrowheads="1"/>
          </p:cNvPicPr>
          <p:nvPr/>
        </p:nvPicPr>
        <p:blipFill>
          <a:blip r:embed="rId2"/>
          <a:srcRect/>
          <a:stretch>
            <a:fillRect/>
          </a:stretch>
        </p:blipFill>
        <p:spPr bwMode="auto">
          <a:xfrm>
            <a:off x="0" y="0"/>
            <a:ext cx="9144000" cy="5013325"/>
          </a:xfrm>
          <a:prstGeom prst="rect">
            <a:avLst/>
          </a:prstGeom>
          <a:noFill/>
          <a:ln w="38100">
            <a:solidFill>
              <a:schemeClr val="bg1"/>
            </a:solidFill>
            <a:prstDash val="dash"/>
            <a:miter lim="800000"/>
            <a:headEnd/>
            <a:tailEnd/>
          </a:ln>
        </p:spPr>
      </p:pic>
      <p:sp>
        <p:nvSpPr>
          <p:cNvPr id="16387" name="Rectangle 3"/>
          <p:cNvSpPr>
            <a:spLocks noChangeArrowheads="1"/>
          </p:cNvSpPr>
          <p:nvPr/>
        </p:nvSpPr>
        <p:spPr bwMode="auto">
          <a:xfrm>
            <a:off x="0" y="5157192"/>
            <a:ext cx="9144000" cy="1077218"/>
          </a:xfrm>
          <a:prstGeom prst="rect">
            <a:avLst/>
          </a:prstGeom>
          <a:noFill/>
          <a:ln w="9525">
            <a:noFill/>
            <a:miter lim="800000"/>
            <a:headEnd/>
            <a:tailEnd/>
          </a:ln>
          <a:effectLst/>
        </p:spPr>
        <p:txBody>
          <a:bodyPr anchor="ctr">
            <a:spAutoFit/>
          </a:bodyPr>
          <a:lstStyle/>
          <a:p>
            <a:pPr eaLnBrk="0" hangingPunct="0">
              <a:defRPr/>
            </a:pP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Oh s</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 yo s</a:t>
            </a:r>
            <a:r>
              <a:rPr lang="es-CO" sz="1600" b="1" dirty="0">
                <a:effectLst>
                  <a:glow rad="139700">
                    <a:schemeClr val="accent3">
                      <a:satMod val="175000"/>
                      <a:alpha val="40000"/>
                    </a:schemeClr>
                  </a:glow>
                </a:effectLst>
                <a:latin typeface="Calibri"/>
                <a:ea typeface="Times New Roman" pitchFamily="18" charset="0"/>
                <a:cs typeface="Tahoma" pitchFamily="34" charset="0"/>
              </a:rPr>
              <a:t>é</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 que </a:t>
            </a:r>
            <a:r>
              <a:rPr lang="es-CO" sz="1600" b="1" dirty="0">
                <a:effectLst>
                  <a:glow rad="139700">
                    <a:schemeClr val="accent3">
                      <a:satMod val="175000"/>
                      <a:alpha val="40000"/>
                    </a:schemeClr>
                  </a:glow>
                </a:effectLst>
                <a:latin typeface="Calibri"/>
                <a:ea typeface="Times New Roman" pitchFamily="18" charset="0"/>
                <a:cs typeface="Tahoma" pitchFamily="34" charset="0"/>
              </a:rPr>
              <a:t>É</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l puede hacer todo; la Biblia dice as</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 Pero hay l</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mites, </a:t>
            </a:r>
            <a:r>
              <a:rPr lang="es-CO" sz="1600" b="1" dirty="0">
                <a:effectLst>
                  <a:glow rad="139700">
                    <a:schemeClr val="accent3">
                      <a:satMod val="175000"/>
                      <a:alpha val="40000"/>
                    </a:schemeClr>
                  </a:glow>
                </a:effectLst>
                <a:latin typeface="Calibri"/>
                <a:ea typeface="Times New Roman" pitchFamily="18" charset="0"/>
                <a:cs typeface="Tahoma" pitchFamily="34" charset="0"/>
              </a:rPr>
              <a:t>¿</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no es cierto? La </a:t>
            </a:r>
            <a:r>
              <a:rPr lang="es-CO" sz="1600" b="1" dirty="0">
                <a:effectLst>
                  <a:glow rad="139700">
                    <a:schemeClr val="accent3">
                      <a:satMod val="175000"/>
                      <a:alpha val="40000"/>
                    </a:schemeClr>
                  </a:glow>
                </a:effectLst>
                <a:latin typeface="Calibri"/>
                <a:ea typeface="Times New Roman" pitchFamily="18" charset="0"/>
                <a:cs typeface="Tahoma" pitchFamily="34" charset="0"/>
              </a:rPr>
              <a:t>ú</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nica forma en que Dios pod</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a contestar esta oraci</a:t>
            </a:r>
            <a:r>
              <a:rPr lang="es-CO" sz="1600" b="1" dirty="0">
                <a:effectLst>
                  <a:glow rad="139700">
                    <a:schemeClr val="accent3">
                      <a:satMod val="175000"/>
                      <a:alpha val="40000"/>
                    </a:schemeClr>
                  </a:glow>
                </a:effectLst>
                <a:latin typeface="Calibri"/>
                <a:ea typeface="Times New Roman" pitchFamily="18" charset="0"/>
                <a:cs typeface="Tahoma" pitchFamily="34" charset="0"/>
              </a:rPr>
              <a:t>ó</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n en particular, ser</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a si alguien enviaba una encomienda desde el exterior. Hac</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a ya casi 4 a</a:t>
            </a:r>
            <a:r>
              <a:rPr lang="es-CO" sz="1600" b="1" dirty="0">
                <a:effectLst>
                  <a:glow rad="139700">
                    <a:schemeClr val="accent3">
                      <a:satMod val="175000"/>
                      <a:alpha val="40000"/>
                    </a:schemeClr>
                  </a:glow>
                </a:effectLst>
                <a:latin typeface="Calibri"/>
                <a:ea typeface="Times New Roman" pitchFamily="18" charset="0"/>
                <a:cs typeface="Tahoma" pitchFamily="34" charset="0"/>
              </a:rPr>
              <a:t>ñ</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os que estaba en </a:t>
            </a:r>
            <a:r>
              <a:rPr lang="es-CO" sz="1600" b="1" dirty="0">
                <a:effectLst>
                  <a:glow rad="139700">
                    <a:schemeClr val="accent3">
                      <a:satMod val="175000"/>
                      <a:alpha val="40000"/>
                    </a:schemeClr>
                  </a:glow>
                </a:effectLst>
                <a:latin typeface="Calibri"/>
                <a:ea typeface="Times New Roman" pitchFamily="18" charset="0"/>
                <a:cs typeface="Tahoma" pitchFamily="34" charset="0"/>
              </a:rPr>
              <a:t>Á</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frica y nunca hab</a:t>
            </a:r>
            <a:r>
              <a:rPr lang="es-CO" sz="1600" b="1" dirty="0">
                <a:effectLst>
                  <a:glow rad="139700">
                    <a:schemeClr val="accent3">
                      <a:satMod val="175000"/>
                      <a:alpha val="40000"/>
                    </a:schemeClr>
                  </a:glow>
                </a:effectLst>
                <a:latin typeface="Calibri"/>
                <a:ea typeface="Times New Roman" pitchFamily="18" charset="0"/>
                <a:cs typeface="Tahoma" pitchFamily="34" charset="0"/>
              </a:rPr>
              <a:t>í</a:t>
            </a:r>
            <a:r>
              <a:rPr lang="es-CO" sz="1600" b="1" dirty="0">
                <a:effectLst>
                  <a:glow rad="139700">
                    <a:schemeClr val="accent3">
                      <a:satMod val="175000"/>
                      <a:alpha val="40000"/>
                    </a:schemeClr>
                  </a:glow>
                </a:effectLst>
                <a:latin typeface="Comic Sans MS" pitchFamily="66" charset="0"/>
                <a:ea typeface="Times New Roman" pitchFamily="18" charset="0"/>
                <a:cs typeface="Tahoma" pitchFamily="34" charset="0"/>
              </a:rPr>
              <a:t>a recibido una encomienda.</a:t>
            </a:r>
            <a:endParaRPr lang="es-CO" sz="1600" b="1" dirty="0">
              <a:effectLst>
                <a:glow rad="139700">
                  <a:schemeClr val="accent3">
                    <a:satMod val="175000"/>
                    <a:alpha val="40000"/>
                  </a:schemeClr>
                </a:glow>
              </a:effectLst>
              <a:latin typeface="Arial" pitchFamily="34" charset="0"/>
            </a:endParaRPr>
          </a:p>
        </p:txBody>
      </p:sp>
      <p:sp>
        <p:nvSpPr>
          <p:cNvPr id="4" name="3 Rectángulo"/>
          <p:cNvSpPr/>
          <p:nvPr/>
        </p:nvSpPr>
        <p:spPr>
          <a:xfrm>
            <a:off x="0" y="6273225"/>
            <a:ext cx="9144000" cy="584775"/>
          </a:xfrm>
          <a:prstGeom prst="rect">
            <a:avLst/>
          </a:prstGeom>
        </p:spPr>
        <p:txBody>
          <a:bodyPr>
            <a:spAutoFit/>
          </a:bodyPr>
          <a:lstStyle/>
          <a:p>
            <a:pPr algn="ctr" eaLnBrk="0" hangingPunct="0">
              <a:defRPr/>
            </a:pPr>
            <a:r>
              <a:rPr lang="es-CO" sz="1600" b="1" dirty="0">
                <a:effectLst>
                  <a:glow rad="63500">
                    <a:schemeClr val="bg1">
                      <a:lumMod val="95000"/>
                      <a:alpha val="40000"/>
                    </a:schemeClr>
                  </a:glow>
                </a:effectLst>
                <a:latin typeface="Comic Sans MS" pitchFamily="66" charset="0"/>
                <a:ea typeface="Times New Roman" pitchFamily="18" charset="0"/>
                <a:cs typeface="Tahoma" pitchFamily="34" charset="0"/>
              </a:rPr>
              <a:t>Y si alguien enviaba una </a:t>
            </a:r>
            <a:r>
              <a:rPr lang="es-CO" sz="1600" b="1" dirty="0">
                <a:effectLst>
                  <a:glow rad="63500">
                    <a:schemeClr val="bg1">
                      <a:lumMod val="95000"/>
                      <a:alpha val="40000"/>
                    </a:schemeClr>
                  </a:glow>
                </a:effectLst>
                <a:latin typeface="Calibri"/>
                <a:ea typeface="Times New Roman" pitchFamily="18" charset="0"/>
                <a:cs typeface="Tahoma" pitchFamily="34" charset="0"/>
              </a:rPr>
              <a:t>¿</a:t>
            </a:r>
            <a:r>
              <a:rPr lang="es-CO" sz="1600" b="1" dirty="0">
                <a:effectLst>
                  <a:glow rad="63500">
                    <a:schemeClr val="bg1">
                      <a:lumMod val="95000"/>
                      <a:alpha val="40000"/>
                    </a:schemeClr>
                  </a:glow>
                </a:effectLst>
                <a:latin typeface="Comic Sans MS" pitchFamily="66" charset="0"/>
                <a:ea typeface="Times New Roman" pitchFamily="18" charset="0"/>
                <a:cs typeface="Tahoma" pitchFamily="34" charset="0"/>
              </a:rPr>
              <a:t>podr</a:t>
            </a:r>
            <a:r>
              <a:rPr lang="es-CO" sz="1600" b="1" dirty="0">
                <a:effectLst>
                  <a:glow rad="63500">
                    <a:schemeClr val="bg1">
                      <a:lumMod val="95000"/>
                      <a:alpha val="40000"/>
                    </a:schemeClr>
                  </a:glow>
                </a:effectLst>
                <a:latin typeface="Calibri"/>
                <a:ea typeface="Times New Roman" pitchFamily="18" charset="0"/>
                <a:cs typeface="Tahoma" pitchFamily="34" charset="0"/>
              </a:rPr>
              <a:t>í</a:t>
            </a:r>
            <a:r>
              <a:rPr lang="es-CO" sz="1600" b="1" dirty="0">
                <a:effectLst>
                  <a:glow rad="63500">
                    <a:schemeClr val="bg1">
                      <a:lumMod val="95000"/>
                      <a:alpha val="40000"/>
                    </a:schemeClr>
                  </a:glow>
                </a:effectLst>
                <a:latin typeface="Comic Sans MS" pitchFamily="66" charset="0"/>
                <a:ea typeface="Times New Roman" pitchFamily="18" charset="0"/>
                <a:cs typeface="Tahoma" pitchFamily="34" charset="0"/>
              </a:rPr>
              <a:t>a ser que incluya una bolsa de agua caliente? </a:t>
            </a:r>
            <a:r>
              <a:rPr lang="es-CO" sz="1600" b="1" dirty="0">
                <a:effectLst>
                  <a:glow rad="63500">
                    <a:schemeClr val="bg1">
                      <a:lumMod val="95000"/>
                      <a:alpha val="40000"/>
                    </a:schemeClr>
                  </a:glow>
                </a:effectLst>
                <a:latin typeface="Calibri"/>
                <a:ea typeface="Times New Roman" pitchFamily="18" charset="0"/>
                <a:cs typeface="Tahoma" pitchFamily="34" charset="0"/>
              </a:rPr>
              <a:t>¡</a:t>
            </a:r>
            <a:r>
              <a:rPr lang="es-CO" sz="1600" b="1" dirty="0">
                <a:effectLst>
                  <a:glow rad="63500">
                    <a:schemeClr val="bg1">
                      <a:lumMod val="95000"/>
                      <a:alpha val="40000"/>
                    </a:schemeClr>
                  </a:glow>
                </a:effectLst>
                <a:latin typeface="Comic Sans MS" pitchFamily="66" charset="0"/>
                <a:ea typeface="Times New Roman" pitchFamily="18" charset="0"/>
                <a:cs typeface="Tahoma" pitchFamily="34" charset="0"/>
              </a:rPr>
              <a:t>Yo viv</a:t>
            </a:r>
            <a:r>
              <a:rPr lang="es-CO" sz="1600" b="1" dirty="0">
                <a:effectLst>
                  <a:glow rad="63500">
                    <a:schemeClr val="bg1">
                      <a:lumMod val="95000"/>
                      <a:alpha val="40000"/>
                    </a:schemeClr>
                  </a:glow>
                </a:effectLst>
                <a:latin typeface="Calibri"/>
                <a:ea typeface="Times New Roman" pitchFamily="18" charset="0"/>
                <a:cs typeface="Tahoma" pitchFamily="34" charset="0"/>
              </a:rPr>
              <a:t>í</a:t>
            </a:r>
            <a:r>
              <a:rPr lang="es-CO" sz="1600" b="1" dirty="0">
                <a:effectLst>
                  <a:glow rad="63500">
                    <a:schemeClr val="bg1">
                      <a:lumMod val="95000"/>
                      <a:alpha val="40000"/>
                    </a:schemeClr>
                  </a:glow>
                </a:effectLst>
                <a:latin typeface="Comic Sans MS" pitchFamily="66" charset="0"/>
                <a:ea typeface="Times New Roman" pitchFamily="18" charset="0"/>
                <a:cs typeface="Tahoma" pitchFamily="34" charset="0"/>
              </a:rPr>
              <a:t>a sobre el Ecuador! </a:t>
            </a:r>
            <a:endParaRPr lang="es-CO" sz="1600" b="1" dirty="0">
              <a:effectLst>
                <a:glow rad="63500">
                  <a:schemeClr val="bg1">
                    <a:lumMod val="95000"/>
                    <a:alpha val="40000"/>
                  </a:schemeClr>
                </a:glow>
              </a:effectLst>
              <a:latin typeface="Arial" pitchFamily="34" charset="0"/>
            </a:endParaRPr>
          </a:p>
        </p:txBody>
      </p:sp>
    </p:spTree>
  </p:cSld>
  <p:clrMapOvr>
    <a:masterClrMapping/>
  </p:clrMapOvr>
  <p:transition spd="slow">
    <p:blinds/>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0017"/>
          <p:cNvPicPr>
            <a:picLocks noChangeAspect="1" noChangeArrowheads="1"/>
          </p:cNvPicPr>
          <p:nvPr/>
        </p:nvPicPr>
        <p:blipFill>
          <a:blip r:embed="rId2"/>
          <a:srcRect/>
          <a:stretch>
            <a:fillRect/>
          </a:stretch>
        </p:blipFill>
        <p:spPr bwMode="auto">
          <a:xfrm>
            <a:off x="0" y="0"/>
            <a:ext cx="9144000" cy="5229225"/>
          </a:xfrm>
          <a:prstGeom prst="rect">
            <a:avLst/>
          </a:prstGeom>
          <a:noFill/>
          <a:ln w="38100">
            <a:solidFill>
              <a:schemeClr val="bg1"/>
            </a:solidFill>
            <a:prstDash val="dash"/>
            <a:miter lim="800000"/>
            <a:headEnd/>
            <a:tailEnd/>
          </a:ln>
        </p:spPr>
      </p:pic>
      <p:sp>
        <p:nvSpPr>
          <p:cNvPr id="5" name="4 Rectángulo"/>
          <p:cNvSpPr/>
          <p:nvPr/>
        </p:nvSpPr>
        <p:spPr>
          <a:xfrm>
            <a:off x="0" y="5288340"/>
            <a:ext cx="9144000" cy="1569660"/>
          </a:xfrm>
          <a:prstGeom prst="rect">
            <a:avLst/>
          </a:prstGeom>
        </p:spPr>
        <p:txBody>
          <a:bodyPr>
            <a:spAutoFit/>
          </a:bodyPr>
          <a:lstStyle/>
          <a:p>
            <a:pPr algn="ctr">
              <a:defRPr/>
            </a:pPr>
            <a:r>
              <a:rPr lang="es-CO" sz="1600" b="1" dirty="0">
                <a:effectLst>
                  <a:glow rad="101600">
                    <a:schemeClr val="accent1">
                      <a:satMod val="175000"/>
                      <a:alpha val="40000"/>
                    </a:schemeClr>
                  </a:glow>
                </a:effectLst>
              </a:rPr>
              <a:t>A media tarde mientras estaba dando clases al grupo de enfermería, me llegó el mensaje de que un vehículo había llegado a mi casa. Para cuando llegué a mi casa el vehículo ya se había ido, pero en la puerta había una caja de unos 11 kilos. Sentí que mis ojos se llenaban de lágrimas, no pude abrir la caja yo solo, llamé a los niños del orfanato para que me ayuden. Con mucho cuidado sacamos los precintos y empezamos a desempacar con mucha emoción. </a:t>
            </a:r>
          </a:p>
        </p:txBody>
      </p:sp>
    </p:spTree>
  </p:cSld>
  <p:clrMapOvr>
    <a:masterClrMapping/>
  </p:clrMapOvr>
  <p:transition spd="slow">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0018"/>
          <p:cNvPicPr>
            <a:picLocks noChangeAspect="1" noChangeArrowheads="1"/>
          </p:cNvPicPr>
          <p:nvPr/>
        </p:nvPicPr>
        <p:blipFill>
          <a:blip r:embed="rId2"/>
          <a:srcRect/>
          <a:stretch>
            <a:fillRect/>
          </a:stretch>
        </p:blipFill>
        <p:spPr bwMode="auto">
          <a:xfrm>
            <a:off x="0" y="0"/>
            <a:ext cx="9144000" cy="5805488"/>
          </a:xfrm>
          <a:prstGeom prst="rect">
            <a:avLst/>
          </a:prstGeom>
          <a:noFill/>
          <a:ln w="38100">
            <a:solidFill>
              <a:schemeClr val="bg1"/>
            </a:solidFill>
            <a:prstDash val="dash"/>
            <a:miter lim="800000"/>
            <a:headEnd/>
            <a:tailEnd/>
          </a:ln>
        </p:spPr>
      </p:pic>
      <p:sp>
        <p:nvSpPr>
          <p:cNvPr id="19459" name="Rectangle 3"/>
          <p:cNvSpPr>
            <a:spLocks noChangeArrowheads="1"/>
          </p:cNvSpPr>
          <p:nvPr/>
        </p:nvSpPr>
        <p:spPr bwMode="auto">
          <a:xfrm>
            <a:off x="0" y="5949280"/>
            <a:ext cx="9144000" cy="836713"/>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Hab</a:t>
            </a:r>
            <a:r>
              <a:rPr lang="es-CO" sz="1600" b="1" dirty="0">
                <a:effectLst>
                  <a:glow rad="101600">
                    <a:schemeClr val="tx2">
                      <a:lumMod val="60000"/>
                      <a:lumOff val="40000"/>
                      <a:alpha val="60000"/>
                    </a:schemeClr>
                  </a:glow>
                </a:effectLst>
                <a:latin typeface="Calibri"/>
                <a:ea typeface="Times New Roman" pitchFamily="18" charset="0"/>
                <a:cs typeface="Tahoma" pitchFamily="34" charset="0"/>
              </a:rPr>
              <a:t>í</a:t>
            </a: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a unos 15 chicos observando la gran caja. Comenc</a:t>
            </a:r>
            <a:r>
              <a:rPr lang="es-CO" sz="1600" b="1" dirty="0">
                <a:effectLst>
                  <a:glow rad="101600">
                    <a:schemeClr val="tx2">
                      <a:lumMod val="60000"/>
                      <a:lumOff val="40000"/>
                      <a:alpha val="60000"/>
                    </a:schemeClr>
                  </a:glow>
                </a:effectLst>
                <a:latin typeface="Calibri"/>
                <a:ea typeface="Times New Roman" pitchFamily="18" charset="0"/>
                <a:cs typeface="Tahoma" pitchFamily="34" charset="0"/>
              </a:rPr>
              <a:t>é</a:t>
            </a: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 a sacar yerseis de colores muy brillantes. Los ojos de los chicos estaban iluminados. Hab</a:t>
            </a:r>
            <a:r>
              <a:rPr lang="es-CO" sz="1600" b="1" dirty="0">
                <a:effectLst>
                  <a:glow rad="101600">
                    <a:schemeClr val="tx2">
                      <a:lumMod val="60000"/>
                      <a:lumOff val="40000"/>
                      <a:alpha val="60000"/>
                    </a:schemeClr>
                  </a:glow>
                </a:effectLst>
                <a:latin typeface="Calibri"/>
                <a:ea typeface="Times New Roman" pitchFamily="18" charset="0"/>
                <a:cs typeface="Tahoma" pitchFamily="34" charset="0"/>
              </a:rPr>
              <a:t>í</a:t>
            </a: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a vendas para los leprosos. Tambi</a:t>
            </a:r>
            <a:r>
              <a:rPr lang="es-CO" sz="1600" b="1" dirty="0">
                <a:effectLst>
                  <a:glow rad="101600">
                    <a:schemeClr val="tx2">
                      <a:lumMod val="60000"/>
                      <a:lumOff val="40000"/>
                      <a:alpha val="60000"/>
                    </a:schemeClr>
                  </a:glow>
                </a:effectLst>
                <a:latin typeface="Calibri"/>
                <a:ea typeface="Times New Roman" pitchFamily="18" charset="0"/>
                <a:cs typeface="Tahoma" pitchFamily="34" charset="0"/>
              </a:rPr>
              <a:t>é</a:t>
            </a: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n hab</a:t>
            </a:r>
            <a:r>
              <a:rPr lang="es-CO" sz="1600" b="1" dirty="0">
                <a:effectLst>
                  <a:glow rad="101600">
                    <a:schemeClr val="tx2">
                      <a:lumMod val="60000"/>
                      <a:lumOff val="40000"/>
                      <a:alpha val="60000"/>
                    </a:schemeClr>
                  </a:glow>
                </a:effectLst>
                <a:latin typeface="Calibri"/>
                <a:ea typeface="Times New Roman" pitchFamily="18" charset="0"/>
                <a:cs typeface="Tahoma" pitchFamily="34" charset="0"/>
              </a:rPr>
              <a:t>í</a:t>
            </a: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a pasas de uva que ser</a:t>
            </a:r>
            <a:r>
              <a:rPr lang="es-CO" sz="1600" b="1" dirty="0">
                <a:effectLst>
                  <a:glow rad="101600">
                    <a:schemeClr val="tx2">
                      <a:lumMod val="60000"/>
                      <a:lumOff val="40000"/>
                      <a:alpha val="60000"/>
                    </a:schemeClr>
                  </a:glow>
                </a:effectLst>
                <a:latin typeface="Calibri"/>
                <a:ea typeface="Times New Roman" pitchFamily="18" charset="0"/>
                <a:cs typeface="Tahoma" pitchFamily="34" charset="0"/>
              </a:rPr>
              <a:t>í</a:t>
            </a:r>
            <a:r>
              <a:rPr lang="es-CO" sz="1600" b="1" dirty="0">
                <a:effectLst>
                  <a:glow rad="101600">
                    <a:schemeClr val="tx2">
                      <a:lumMod val="60000"/>
                      <a:lumOff val="40000"/>
                      <a:alpha val="60000"/>
                    </a:schemeClr>
                  </a:glow>
                </a:effectLst>
                <a:latin typeface="Comic Sans MS" pitchFamily="66" charset="0"/>
                <a:ea typeface="Times New Roman" pitchFamily="18" charset="0"/>
                <a:cs typeface="Tahoma" pitchFamily="34" charset="0"/>
              </a:rPr>
              <a:t>an de utilidad para el fin de semana. </a:t>
            </a:r>
            <a:endParaRPr lang="es-CO" sz="1600" b="1" dirty="0">
              <a:effectLst>
                <a:glow rad="101600">
                  <a:schemeClr val="tx2">
                    <a:lumMod val="60000"/>
                    <a:lumOff val="40000"/>
                    <a:alpha val="60000"/>
                  </a:schemeClr>
                </a:glow>
              </a:effectLst>
              <a:latin typeface="Arial" pitchFamily="34" charset="0"/>
            </a:endParaRPr>
          </a:p>
        </p:txBody>
      </p:sp>
    </p:spTree>
  </p:cSld>
  <p:clrMapOvr>
    <a:masterClrMapping/>
  </p:clrMapOvr>
  <p:transition spd="slow">
    <p:strips dir="ru"/>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descr="0019"/>
          <p:cNvPicPr>
            <a:picLocks noChangeAspect="1" noChangeArrowheads="1"/>
          </p:cNvPicPr>
          <p:nvPr/>
        </p:nvPicPr>
        <p:blipFill>
          <a:blip r:embed="rId2"/>
          <a:srcRect/>
          <a:stretch>
            <a:fillRect/>
          </a:stretch>
        </p:blipFill>
        <p:spPr bwMode="auto">
          <a:xfrm>
            <a:off x="0" y="0"/>
            <a:ext cx="9144000" cy="5949950"/>
          </a:xfrm>
          <a:prstGeom prst="rect">
            <a:avLst/>
          </a:prstGeom>
          <a:noFill/>
          <a:ln w="38100">
            <a:solidFill>
              <a:schemeClr val="bg1"/>
            </a:solidFill>
            <a:prstDash val="dash"/>
            <a:miter lim="800000"/>
            <a:headEnd/>
            <a:tailEnd/>
          </a:ln>
        </p:spPr>
      </p:pic>
      <p:sp>
        <p:nvSpPr>
          <p:cNvPr id="20483" name="Rectangle 3"/>
          <p:cNvSpPr>
            <a:spLocks noChangeArrowheads="1"/>
          </p:cNvSpPr>
          <p:nvPr/>
        </p:nvSpPr>
        <p:spPr bwMode="auto">
          <a:xfrm>
            <a:off x="0" y="6027003"/>
            <a:ext cx="9144000" cy="830997"/>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Luego puse mi mano nuevamente en la caja y sent</a:t>
            </a:r>
            <a:r>
              <a:rPr lang="es-CO" sz="1600" b="1" dirty="0">
                <a:effectLst>
                  <a:glow rad="101600">
                    <a:schemeClr val="accent1">
                      <a:lumMod val="75000"/>
                      <a:alpha val="60000"/>
                    </a:schemeClr>
                  </a:glow>
                </a:effectLst>
                <a:latin typeface="Calibri"/>
                <a:ea typeface="Times New Roman" pitchFamily="18" charset="0"/>
                <a:cs typeface="Tahoma" pitchFamily="34" charset="0"/>
              </a:rPr>
              <a:t>í…</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a:t>
            </a:r>
            <a:r>
              <a:rPr lang="es-CO" sz="1600" b="1" dirty="0">
                <a:effectLst>
                  <a:glow rad="101600">
                    <a:schemeClr val="accent1">
                      <a:lumMod val="75000"/>
                      <a:alpha val="60000"/>
                    </a:schemeClr>
                  </a:glow>
                </a:effectLst>
                <a:latin typeface="Calibri"/>
                <a:ea typeface="Times New Roman" pitchFamily="18" charset="0"/>
                <a:cs typeface="Tahoma" pitchFamily="34" charset="0"/>
              </a:rPr>
              <a:t>¿</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pod</a:t>
            </a:r>
            <a:r>
              <a:rPr lang="es-CO" sz="1600" b="1" dirty="0">
                <a:effectLst>
                  <a:glow rad="101600">
                    <a:schemeClr val="accent1">
                      <a:lumMod val="75000"/>
                      <a:alpha val="60000"/>
                    </a:schemeClr>
                  </a:glow>
                </a:effectLst>
                <a:latin typeface="Calibri"/>
                <a:ea typeface="Times New Roman" pitchFamily="18" charset="0"/>
                <a:cs typeface="Tahoma" pitchFamily="34" charset="0"/>
              </a:rPr>
              <a:t>í</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a esto ser cierto? Lo tom</a:t>
            </a:r>
            <a:r>
              <a:rPr lang="es-CO" sz="1600" b="1" dirty="0">
                <a:effectLst>
                  <a:glow rad="101600">
                    <a:schemeClr val="accent1">
                      <a:lumMod val="75000"/>
                      <a:alpha val="60000"/>
                    </a:schemeClr>
                  </a:glow>
                </a:effectLst>
                <a:latin typeface="Calibri"/>
                <a:ea typeface="Times New Roman" pitchFamily="18" charset="0"/>
                <a:cs typeface="Tahoma" pitchFamily="34" charset="0"/>
              </a:rPr>
              <a:t>é</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y lo saqu</a:t>
            </a:r>
            <a:r>
              <a:rPr lang="es-CO" sz="1600" b="1" dirty="0">
                <a:effectLst>
                  <a:glow rad="101600">
                    <a:schemeClr val="accent1">
                      <a:lumMod val="75000"/>
                      <a:alpha val="60000"/>
                    </a:schemeClr>
                  </a:glow>
                </a:effectLst>
                <a:latin typeface="Calibri"/>
                <a:ea typeface="Times New Roman" pitchFamily="18" charset="0"/>
                <a:cs typeface="Tahoma" pitchFamily="34" charset="0"/>
              </a:rPr>
              <a:t>é</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S</a:t>
            </a:r>
            <a:r>
              <a:rPr lang="es-CO" sz="1600" b="1" dirty="0">
                <a:effectLst>
                  <a:glow rad="101600">
                    <a:schemeClr val="accent1">
                      <a:lumMod val="75000"/>
                      <a:alpha val="60000"/>
                    </a:schemeClr>
                  </a:glow>
                </a:effectLst>
                <a:latin typeface="Calibri"/>
                <a:ea typeface="Times New Roman" pitchFamily="18" charset="0"/>
                <a:cs typeface="Tahoma" pitchFamily="34" charset="0"/>
              </a:rPr>
              <a:t>í</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a:t>
            </a:r>
            <a:r>
              <a:rPr lang="es-CO" sz="1600" b="1" dirty="0">
                <a:effectLst>
                  <a:glow rad="101600">
                    <a:schemeClr val="accent1">
                      <a:lumMod val="75000"/>
                      <a:alpha val="60000"/>
                    </a:schemeClr>
                  </a:glow>
                </a:effectLst>
                <a:latin typeface="Calibri"/>
                <a:ea typeface="Times New Roman" pitchFamily="18" charset="0"/>
                <a:cs typeface="Tahoma" pitchFamily="34" charset="0"/>
              </a:rPr>
              <a:t>¡</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Una bolsa de agua caliente nueva!</a:t>
            </a:r>
            <a:r>
              <a:rPr lang="es-CO" sz="1600" b="1" dirty="0">
                <a:effectLst>
                  <a:glow rad="101600">
                    <a:schemeClr val="accent1">
                      <a:lumMod val="75000"/>
                      <a:alpha val="60000"/>
                    </a:schemeClr>
                  </a:glow>
                </a:effectLst>
                <a:latin typeface="Calibri"/>
                <a:ea typeface="Times New Roman" pitchFamily="18" charset="0"/>
                <a:cs typeface="Tahoma" pitchFamily="34" charset="0"/>
              </a:rPr>
              <a:t> </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Llor</a:t>
            </a:r>
            <a:r>
              <a:rPr lang="es-CO" sz="1600" b="1" dirty="0">
                <a:effectLst>
                  <a:glow rad="101600">
                    <a:schemeClr val="accent1">
                      <a:lumMod val="75000"/>
                      <a:alpha val="60000"/>
                    </a:schemeClr>
                  </a:glow>
                </a:effectLst>
                <a:latin typeface="Calibri"/>
                <a:ea typeface="Times New Roman" pitchFamily="18" charset="0"/>
                <a:cs typeface="Tahoma" pitchFamily="34" charset="0"/>
              </a:rPr>
              <a:t>é</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yo no hab</a:t>
            </a:r>
            <a:r>
              <a:rPr lang="es-CO" sz="1600" b="1" dirty="0">
                <a:effectLst>
                  <a:glow rad="101600">
                    <a:schemeClr val="accent1">
                      <a:lumMod val="75000"/>
                      <a:alpha val="60000"/>
                    </a:schemeClr>
                  </a:glow>
                </a:effectLst>
                <a:latin typeface="Calibri"/>
                <a:ea typeface="Times New Roman" pitchFamily="18" charset="0"/>
                <a:cs typeface="Tahoma" pitchFamily="34" charset="0"/>
              </a:rPr>
              <a:t>í</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a pedido a Dios que nos la mande; yo no cre</a:t>
            </a:r>
            <a:r>
              <a:rPr lang="es-CO" sz="1600" b="1" dirty="0">
                <a:effectLst>
                  <a:glow rad="101600">
                    <a:schemeClr val="accent1">
                      <a:lumMod val="75000"/>
                      <a:alpha val="60000"/>
                    </a:schemeClr>
                  </a:glow>
                </a:effectLst>
                <a:latin typeface="Calibri"/>
                <a:ea typeface="Times New Roman" pitchFamily="18" charset="0"/>
                <a:cs typeface="Tahoma" pitchFamily="34" charset="0"/>
              </a:rPr>
              <a:t>í</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 verdaderamente que </a:t>
            </a:r>
            <a:r>
              <a:rPr lang="es-CO" sz="1600" b="1" dirty="0">
                <a:effectLst>
                  <a:glow rad="101600">
                    <a:schemeClr val="accent1">
                      <a:lumMod val="75000"/>
                      <a:alpha val="60000"/>
                    </a:schemeClr>
                  </a:glow>
                </a:effectLst>
                <a:latin typeface="Calibri"/>
                <a:ea typeface="Times New Roman" pitchFamily="18" charset="0"/>
                <a:cs typeface="Tahoma" pitchFamily="34" charset="0"/>
              </a:rPr>
              <a:t>É</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l pod</a:t>
            </a:r>
            <a:r>
              <a:rPr lang="es-CO" sz="1600" b="1" dirty="0">
                <a:effectLst>
                  <a:glow rad="101600">
                    <a:schemeClr val="accent1">
                      <a:lumMod val="75000"/>
                      <a:alpha val="60000"/>
                    </a:schemeClr>
                  </a:glow>
                </a:effectLst>
                <a:latin typeface="Calibri"/>
                <a:ea typeface="Times New Roman" pitchFamily="18" charset="0"/>
                <a:cs typeface="Tahoma" pitchFamily="34" charset="0"/>
              </a:rPr>
              <a:t>í</a:t>
            </a:r>
            <a:r>
              <a:rPr lang="es-CO" sz="1600" b="1" dirty="0">
                <a:effectLst>
                  <a:glow rad="101600">
                    <a:schemeClr val="accent1">
                      <a:lumMod val="75000"/>
                      <a:alpha val="60000"/>
                    </a:schemeClr>
                  </a:glow>
                </a:effectLst>
                <a:latin typeface="Comic Sans MS" pitchFamily="66" charset="0"/>
                <a:ea typeface="Times New Roman" pitchFamily="18" charset="0"/>
                <a:cs typeface="Tahoma" pitchFamily="34" charset="0"/>
              </a:rPr>
              <a:t>a.</a:t>
            </a:r>
            <a:endParaRPr lang="es-CO" sz="1600" b="1" dirty="0">
              <a:effectLst>
                <a:glow rad="101600">
                  <a:schemeClr val="accent1">
                    <a:lumMod val="75000"/>
                    <a:alpha val="60000"/>
                  </a:schemeClr>
                </a:glow>
              </a:effectLst>
              <a:latin typeface="Arial" pitchFamily="34" charset="0"/>
            </a:endParaRPr>
          </a:p>
        </p:txBody>
      </p:sp>
    </p:spTree>
  </p:cSld>
  <p:clrMapOvr>
    <a:masterClrMapping/>
  </p:clrMapOvr>
  <p:transition spd="slow">
    <p:pull dir="lu"/>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0020"/>
          <p:cNvPicPr>
            <a:picLocks noChangeAspect="1" noChangeArrowheads="1"/>
          </p:cNvPicPr>
          <p:nvPr/>
        </p:nvPicPr>
        <p:blipFill>
          <a:blip r:embed="rId2"/>
          <a:srcRect/>
          <a:stretch>
            <a:fillRect/>
          </a:stretch>
        </p:blipFill>
        <p:spPr bwMode="auto">
          <a:xfrm>
            <a:off x="0" y="0"/>
            <a:ext cx="9144000" cy="5300663"/>
          </a:xfrm>
          <a:prstGeom prst="rect">
            <a:avLst/>
          </a:prstGeom>
          <a:noFill/>
          <a:ln w="38100">
            <a:solidFill>
              <a:schemeClr val="bg1"/>
            </a:solidFill>
            <a:prstDash val="dash"/>
            <a:miter lim="800000"/>
            <a:headEnd/>
            <a:tailEnd/>
          </a:ln>
        </p:spPr>
      </p:pic>
      <p:sp>
        <p:nvSpPr>
          <p:cNvPr id="21507" name="Rectangle 3"/>
          <p:cNvSpPr>
            <a:spLocks noChangeArrowheads="1"/>
          </p:cNvSpPr>
          <p:nvPr/>
        </p:nvSpPr>
        <p:spPr bwMode="auto">
          <a:xfrm>
            <a:off x="0" y="5411450"/>
            <a:ext cx="9144000" cy="1323439"/>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Ruth estaba en primera fila. Ella se adelant</a:t>
            </a:r>
            <a:r>
              <a:rPr lang="es-CO" sz="1600" b="1" dirty="0">
                <a:effectLst>
                  <a:glow rad="101600">
                    <a:schemeClr val="accent1">
                      <a:satMod val="175000"/>
                      <a:alpha val="40000"/>
                    </a:schemeClr>
                  </a:glow>
                </a:effectLst>
                <a:latin typeface="Calibri"/>
                <a:ea typeface="Times New Roman" pitchFamily="18" charset="0"/>
                <a:cs typeface="Tahoma" pitchFamily="34" charset="0"/>
              </a:rPr>
              <a:t>ó</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y en alta voz</a:t>
            </a:r>
            <a:r>
              <a:rPr lang="es-CO" sz="1600" b="1" dirty="0">
                <a:effectLst>
                  <a:glow rad="101600">
                    <a:schemeClr val="accent1">
                      <a:satMod val="175000"/>
                      <a:alpha val="40000"/>
                    </a:schemeClr>
                  </a:glow>
                </a:effectLst>
                <a:latin typeface="Calibri"/>
                <a:ea typeface="Times New Roman" pitchFamily="18" charset="0"/>
                <a:cs typeface="Tahoma" pitchFamily="34" charset="0"/>
              </a:rPr>
              <a:t> </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dijo, </a:t>
            </a:r>
            <a:r>
              <a:rPr lang="es-CO" sz="16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si Dios envi</a:t>
            </a:r>
            <a:r>
              <a:rPr lang="es-CO" sz="1600" b="1" dirty="0">
                <a:effectLst>
                  <a:glow rad="101600">
                    <a:schemeClr val="accent1">
                      <a:satMod val="175000"/>
                      <a:alpha val="40000"/>
                    </a:schemeClr>
                  </a:glow>
                </a:effectLst>
                <a:latin typeface="Calibri"/>
                <a:ea typeface="Times New Roman" pitchFamily="18" charset="0"/>
                <a:cs typeface="Tahoma" pitchFamily="34" charset="0"/>
              </a:rPr>
              <a:t>ó</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una bolsa de agua caliente, tambi</a:t>
            </a:r>
            <a:r>
              <a:rPr lang="es-CO" sz="1600" b="1" dirty="0">
                <a:effectLst>
                  <a:glow rad="101600">
                    <a:schemeClr val="accent1">
                      <a:satMod val="175000"/>
                      <a:alpha val="40000"/>
                    </a:schemeClr>
                  </a:glow>
                </a:effectLst>
                <a:latin typeface="Calibri"/>
                <a:ea typeface="Times New Roman" pitchFamily="18" charset="0"/>
                <a:cs typeface="Tahoma" pitchFamily="34" charset="0"/>
              </a:rPr>
              <a:t>é</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n debe haber enviado la mu</a:t>
            </a:r>
            <a:r>
              <a:rPr lang="es-CO" sz="1600" b="1" dirty="0">
                <a:effectLst>
                  <a:glow rad="101600">
                    <a:schemeClr val="accent1">
                      <a:satMod val="175000"/>
                      <a:alpha val="40000"/>
                    </a:schemeClr>
                  </a:glow>
                </a:effectLst>
                <a:latin typeface="Calibri"/>
                <a:ea typeface="Times New Roman" pitchFamily="18" charset="0"/>
                <a:cs typeface="Tahoma" pitchFamily="34" charset="0"/>
              </a:rPr>
              <a:t>ñ</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eca</a:t>
            </a:r>
            <a:r>
              <a:rPr lang="es-CO" sz="16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a:t>
            </a:r>
            <a:endParaRPr lang="es-CO" sz="1600" b="1" dirty="0">
              <a:effectLst>
                <a:glow rad="101600">
                  <a:schemeClr val="accent1">
                    <a:satMod val="175000"/>
                    <a:alpha val="40000"/>
                  </a:schemeClr>
                </a:glow>
              </a:effectLst>
              <a:latin typeface="Arial" pitchFamily="34" charset="0"/>
            </a:endParaRPr>
          </a:p>
          <a:p>
            <a:pPr algn="ctr" eaLnBrk="0" hangingPunct="0">
              <a:defRPr/>
            </a:pPr>
            <a:r>
              <a:rPr lang="es-CO" sz="1600" b="1" dirty="0">
                <a:effectLst>
                  <a:glow rad="101600">
                    <a:schemeClr val="accent1">
                      <a:satMod val="175000"/>
                      <a:alpha val="40000"/>
                    </a:schemeClr>
                  </a:glow>
                </a:effectLst>
                <a:latin typeface="Tahoma" pitchFamily="34" charset="0"/>
                <a:ea typeface="Times New Roman" pitchFamily="18" charset="0"/>
                <a:cs typeface="Tahoma" pitchFamily="34" charset="0"/>
              </a:rPr>
              <a:t/>
            </a:r>
            <a:br>
              <a:rPr lang="es-CO" sz="1600" b="1" dirty="0">
                <a:effectLst>
                  <a:glow rad="101600">
                    <a:schemeClr val="accent1">
                      <a:satMod val="175000"/>
                      <a:alpha val="40000"/>
                    </a:schemeClr>
                  </a:glow>
                </a:effectLst>
                <a:latin typeface="Tahoma" pitchFamily="34" charset="0"/>
                <a:ea typeface="Times New Roman" pitchFamily="18" charset="0"/>
                <a:cs typeface="Tahoma" pitchFamily="34" charset="0"/>
              </a:rPr>
            </a:br>
            <a:r>
              <a:rPr lang="es-CO" sz="1600" b="1" dirty="0">
                <a:effectLst>
                  <a:glow rad="101600">
                    <a:schemeClr val="accent1">
                      <a:satMod val="175000"/>
                      <a:alpha val="40000"/>
                    </a:schemeClr>
                  </a:glow>
                </a:effectLst>
                <a:latin typeface="Calibri"/>
                <a:ea typeface="Times New Roman" pitchFamily="18" charset="0"/>
                <a:cs typeface="Tahoma" pitchFamily="34" charset="0"/>
              </a:rPr>
              <a:t> </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Escarbando hacia el fondo de la caja, ella sac</a:t>
            </a:r>
            <a:r>
              <a:rPr lang="es-CO" sz="1600" b="1" dirty="0">
                <a:effectLst>
                  <a:glow rad="101600">
                    <a:schemeClr val="accent1">
                      <a:satMod val="175000"/>
                      <a:alpha val="40000"/>
                    </a:schemeClr>
                  </a:glow>
                </a:effectLst>
                <a:latin typeface="Calibri"/>
                <a:ea typeface="Times New Roman" pitchFamily="18" charset="0"/>
                <a:cs typeface="Tahoma" pitchFamily="34" charset="0"/>
              </a:rPr>
              <a:t>ó</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 una hermosa mu</a:t>
            </a:r>
            <a:r>
              <a:rPr lang="es-CO" sz="1600" b="1" dirty="0">
                <a:effectLst>
                  <a:glow rad="101600">
                    <a:schemeClr val="accent1">
                      <a:satMod val="175000"/>
                      <a:alpha val="40000"/>
                    </a:schemeClr>
                  </a:glow>
                </a:effectLst>
                <a:latin typeface="Calibri"/>
                <a:ea typeface="Times New Roman" pitchFamily="18" charset="0"/>
                <a:cs typeface="Tahoma" pitchFamily="34" charset="0"/>
              </a:rPr>
              <a:t>ñ</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eca con un vestido de colores. </a:t>
            </a:r>
            <a:r>
              <a:rPr lang="es-CO" sz="1600" b="1" dirty="0">
                <a:effectLst>
                  <a:glow rad="101600">
                    <a:schemeClr val="accent1">
                      <a:satMod val="175000"/>
                      <a:alpha val="40000"/>
                    </a:schemeClr>
                  </a:glow>
                </a:effectLst>
                <a:latin typeface="Calibri"/>
                <a:ea typeface="Times New Roman" pitchFamily="18" charset="0"/>
                <a:cs typeface="Tahoma" pitchFamily="34" charset="0"/>
              </a:rPr>
              <a:t>¡</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Sus ojos brillaban, ella nunca hab</a:t>
            </a:r>
            <a:r>
              <a:rPr lang="es-CO" sz="1600" b="1" dirty="0">
                <a:effectLst>
                  <a:glow rad="101600">
                    <a:schemeClr val="accent1">
                      <a:satMod val="175000"/>
                      <a:alpha val="40000"/>
                    </a:schemeClr>
                  </a:glow>
                </a:effectLst>
                <a:latin typeface="Calibri"/>
                <a:ea typeface="Times New Roman" pitchFamily="18" charset="0"/>
                <a:cs typeface="Tahoma" pitchFamily="34" charset="0"/>
              </a:rPr>
              <a:t>í</a:t>
            </a:r>
            <a:r>
              <a:rPr lang="es-CO" sz="1600" b="1" dirty="0">
                <a:effectLst>
                  <a:glow rad="101600">
                    <a:schemeClr val="accent1">
                      <a:satMod val="175000"/>
                      <a:alpha val="40000"/>
                    </a:schemeClr>
                  </a:glow>
                </a:effectLst>
                <a:latin typeface="Comic Sans MS" pitchFamily="66" charset="0"/>
                <a:ea typeface="Times New Roman" pitchFamily="18" charset="0"/>
                <a:cs typeface="Tahoma" pitchFamily="34" charset="0"/>
              </a:rPr>
              <a:t>a dudado! </a:t>
            </a:r>
            <a:endParaRPr lang="es-CO" sz="1600" b="1" dirty="0">
              <a:effectLst>
                <a:glow rad="101600">
                  <a:schemeClr val="accent1">
                    <a:satMod val="175000"/>
                    <a:alpha val="40000"/>
                  </a:schemeClr>
                </a:glow>
              </a:effectLst>
              <a:latin typeface="Arial" pitchFamily="34" charset="0"/>
            </a:endParaRPr>
          </a:p>
        </p:txBody>
      </p:sp>
    </p:spTree>
  </p:cSld>
  <p:clrMapOvr>
    <a:masterClrMapping/>
  </p:clrMapOvr>
  <p:transition spd="slow">
    <p:newsflash/>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0021"/>
          <p:cNvPicPr>
            <a:picLocks noChangeAspect="1" noChangeArrowheads="1"/>
          </p:cNvPicPr>
          <p:nvPr/>
        </p:nvPicPr>
        <p:blipFill>
          <a:blip r:embed="rId2"/>
          <a:srcRect/>
          <a:stretch>
            <a:fillRect/>
          </a:stretch>
        </p:blipFill>
        <p:spPr bwMode="auto">
          <a:xfrm>
            <a:off x="0" y="0"/>
            <a:ext cx="9144000" cy="6165850"/>
          </a:xfrm>
          <a:prstGeom prst="rect">
            <a:avLst/>
          </a:prstGeom>
          <a:noFill/>
          <a:ln w="38100">
            <a:solidFill>
              <a:schemeClr val="bg1"/>
            </a:solidFill>
            <a:prstDash val="dash"/>
            <a:miter lim="800000"/>
            <a:headEnd/>
            <a:tailEnd/>
          </a:ln>
        </p:spPr>
      </p:pic>
      <p:sp>
        <p:nvSpPr>
          <p:cNvPr id="22531" name="Rectangle 3"/>
          <p:cNvSpPr>
            <a:spLocks noChangeArrowheads="1"/>
          </p:cNvSpPr>
          <p:nvPr/>
        </p:nvSpPr>
        <p:spPr bwMode="auto">
          <a:xfrm>
            <a:off x="0" y="6273225"/>
            <a:ext cx="8786874" cy="584775"/>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Mir</a:t>
            </a:r>
            <a:r>
              <a:rPr lang="es-CO" sz="1600" b="1" dirty="0">
                <a:effectLst>
                  <a:glow rad="63500">
                    <a:schemeClr val="accent5">
                      <a:satMod val="175000"/>
                      <a:alpha val="40000"/>
                    </a:schemeClr>
                  </a:glow>
                </a:effectLst>
                <a:latin typeface="Calibri"/>
                <a:ea typeface="Times New Roman" pitchFamily="18" charset="0"/>
                <a:cs typeface="Tahoma" pitchFamily="34" charset="0"/>
              </a:rPr>
              <a:t>á</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ndome me pregunt</a:t>
            </a:r>
            <a:r>
              <a:rPr lang="es-CO" sz="1600" b="1" dirty="0">
                <a:effectLst>
                  <a:glow rad="63500">
                    <a:schemeClr val="accent5">
                      <a:satMod val="175000"/>
                      <a:alpha val="40000"/>
                    </a:schemeClr>
                  </a:glow>
                </a:effectLst>
                <a:latin typeface="Calibri"/>
                <a:ea typeface="Times New Roman" pitchFamily="18" charset="0"/>
                <a:cs typeface="Tahoma" pitchFamily="34" charset="0"/>
              </a:rPr>
              <a:t>ó</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 </a:t>
            </a:r>
            <a:r>
              <a:rPr lang="es-CO" sz="1600" b="1" dirty="0">
                <a:effectLst>
                  <a:glow rad="63500">
                    <a:schemeClr val="accent5">
                      <a:satMod val="175000"/>
                      <a:alpha val="40000"/>
                    </a:schemeClr>
                  </a:glow>
                </a:effectLst>
                <a:latin typeface="Calibri"/>
                <a:ea typeface="Times New Roman" pitchFamily="18" charset="0"/>
                <a:cs typeface="Tahoma" pitchFamily="34" charset="0"/>
              </a:rPr>
              <a:t>¿“</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puedo ir contigo y darle la mu</a:t>
            </a:r>
            <a:r>
              <a:rPr lang="es-CO" sz="1600" b="1" dirty="0">
                <a:effectLst>
                  <a:glow rad="63500">
                    <a:schemeClr val="accent5">
                      <a:satMod val="175000"/>
                      <a:alpha val="40000"/>
                    </a:schemeClr>
                  </a:glow>
                </a:effectLst>
                <a:latin typeface="Calibri"/>
                <a:ea typeface="Times New Roman" pitchFamily="18" charset="0"/>
                <a:cs typeface="Tahoma" pitchFamily="34" charset="0"/>
              </a:rPr>
              <a:t>ñ</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eca a la ni</a:t>
            </a:r>
            <a:r>
              <a:rPr lang="es-CO" sz="1600" b="1" dirty="0">
                <a:effectLst>
                  <a:glow rad="63500">
                    <a:schemeClr val="accent5">
                      <a:satMod val="175000"/>
                      <a:alpha val="40000"/>
                    </a:schemeClr>
                  </a:glow>
                </a:effectLst>
                <a:latin typeface="Calibri"/>
                <a:ea typeface="Times New Roman" pitchFamily="18" charset="0"/>
                <a:cs typeface="Tahoma" pitchFamily="34" charset="0"/>
              </a:rPr>
              <a:t>ñ</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a, as</a:t>
            </a:r>
            <a:r>
              <a:rPr lang="es-CO" sz="1600" b="1" dirty="0">
                <a:effectLst>
                  <a:glow rad="63500">
                    <a:schemeClr val="accent5">
                      <a:satMod val="175000"/>
                      <a:alpha val="40000"/>
                    </a:schemeClr>
                  </a:glow>
                </a:effectLst>
                <a:latin typeface="Calibri"/>
                <a:ea typeface="Times New Roman" pitchFamily="18" charset="0"/>
                <a:cs typeface="Tahoma" pitchFamily="34" charset="0"/>
              </a:rPr>
              <a:t>í</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 ella sabr</a:t>
            </a:r>
            <a:r>
              <a:rPr lang="es-CO" sz="1600" b="1" dirty="0">
                <a:effectLst>
                  <a:glow rad="63500">
                    <a:schemeClr val="accent5">
                      <a:satMod val="175000"/>
                      <a:alpha val="40000"/>
                    </a:schemeClr>
                  </a:glow>
                </a:effectLst>
                <a:latin typeface="Calibri"/>
                <a:ea typeface="Times New Roman" pitchFamily="18" charset="0"/>
                <a:cs typeface="Tahoma" pitchFamily="34" charset="0"/>
              </a:rPr>
              <a:t>á</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 que Jes</a:t>
            </a:r>
            <a:r>
              <a:rPr lang="es-CO" sz="1600" b="1" dirty="0">
                <a:effectLst>
                  <a:glow rad="63500">
                    <a:schemeClr val="accent5">
                      <a:satMod val="175000"/>
                      <a:alpha val="40000"/>
                    </a:schemeClr>
                  </a:glow>
                </a:effectLst>
                <a:latin typeface="Calibri"/>
                <a:ea typeface="Times New Roman" pitchFamily="18" charset="0"/>
                <a:cs typeface="Tahoma" pitchFamily="34" charset="0"/>
              </a:rPr>
              <a:t>ú</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s realmente la ama</a:t>
            </a:r>
            <a:r>
              <a:rPr lang="es-CO" sz="1600" b="1" dirty="0">
                <a:effectLst>
                  <a:glow rad="63500">
                    <a:schemeClr val="accent5">
                      <a:satMod val="175000"/>
                      <a:alpha val="40000"/>
                    </a:schemeClr>
                  </a:glow>
                </a:effectLst>
                <a:latin typeface="Calibri"/>
                <a:ea typeface="Times New Roman" pitchFamily="18" charset="0"/>
                <a:cs typeface="Tahoma" pitchFamily="34" charset="0"/>
              </a:rPr>
              <a:t>”</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 </a:t>
            </a:r>
            <a:r>
              <a:rPr lang="es-CO" sz="1600" b="1" dirty="0">
                <a:effectLst>
                  <a:glow rad="63500">
                    <a:schemeClr val="accent5">
                      <a:satMod val="175000"/>
                      <a:alpha val="40000"/>
                    </a:schemeClr>
                  </a:glow>
                </a:effectLst>
                <a:latin typeface="Calibri"/>
                <a:ea typeface="Times New Roman" pitchFamily="18" charset="0"/>
                <a:cs typeface="Tahoma" pitchFamily="34" charset="0"/>
              </a:rPr>
              <a:t>“</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Por supuesto</a:t>
            </a:r>
            <a:r>
              <a:rPr lang="es-CO" sz="1600" b="1" dirty="0">
                <a:effectLst>
                  <a:glow rad="63500">
                    <a:schemeClr val="accent5">
                      <a:satMod val="175000"/>
                      <a:alpha val="40000"/>
                    </a:schemeClr>
                  </a:glow>
                </a:effectLst>
                <a:latin typeface="Calibri"/>
                <a:ea typeface="Times New Roman" pitchFamily="18" charset="0"/>
                <a:cs typeface="Tahoma" pitchFamily="34" charset="0"/>
              </a:rPr>
              <a:t>”</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 respond</a:t>
            </a:r>
            <a:r>
              <a:rPr lang="es-CO" sz="1600" b="1" dirty="0">
                <a:effectLst>
                  <a:glow rad="63500">
                    <a:schemeClr val="accent5">
                      <a:satMod val="175000"/>
                      <a:alpha val="40000"/>
                    </a:schemeClr>
                  </a:glow>
                </a:effectLst>
                <a:latin typeface="Calibri"/>
                <a:ea typeface="Times New Roman" pitchFamily="18" charset="0"/>
                <a:cs typeface="Tahoma" pitchFamily="34" charset="0"/>
              </a:rPr>
              <a:t>í</a:t>
            </a:r>
            <a:r>
              <a:rPr lang="es-CO" sz="1600" b="1" dirty="0">
                <a:effectLst>
                  <a:glow rad="63500">
                    <a:schemeClr val="accent5">
                      <a:satMod val="175000"/>
                      <a:alpha val="40000"/>
                    </a:schemeClr>
                  </a:glow>
                </a:effectLst>
                <a:latin typeface="Comic Sans MS" pitchFamily="66" charset="0"/>
                <a:ea typeface="Times New Roman" pitchFamily="18" charset="0"/>
                <a:cs typeface="Tahoma" pitchFamily="34" charset="0"/>
              </a:rPr>
              <a:t>.</a:t>
            </a:r>
            <a:endParaRPr lang="es-CO" sz="1600" b="1" dirty="0">
              <a:effectLst>
                <a:glow rad="63500">
                  <a:schemeClr val="accent5">
                    <a:satMod val="175000"/>
                    <a:alpha val="40000"/>
                  </a:schemeClr>
                </a:glow>
              </a:effectLst>
              <a:latin typeface="Arial" pitchFamily="34" charset="0"/>
            </a:endParaRPr>
          </a:p>
        </p:txBody>
      </p:sp>
    </p:spTree>
  </p:cSld>
  <p:clrMapOvr>
    <a:masterClrMapping/>
  </p:clrMapOvr>
  <p:transition spd="slow">
    <p:plus/>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10" descr="http://l.yimg.com/www.flickr.com/images/spaceball.gif"/>
          <p:cNvPicPr>
            <a:picLocks noChangeAspect="1" noChangeArrowheads="1"/>
          </p:cNvPicPr>
          <p:nvPr/>
        </p:nvPicPr>
        <p:blipFill>
          <a:blip r:embed="rId2"/>
          <a:srcRect/>
          <a:stretch>
            <a:fillRect/>
          </a:stretch>
        </p:blipFill>
        <p:spPr bwMode="auto">
          <a:xfrm>
            <a:off x="4184650" y="-1538288"/>
            <a:ext cx="4762500" cy="3171826"/>
          </a:xfrm>
          <a:prstGeom prst="rect">
            <a:avLst/>
          </a:prstGeom>
          <a:noFill/>
          <a:ln w="9525">
            <a:noFill/>
            <a:miter lim="800000"/>
            <a:headEnd/>
            <a:tailEnd/>
          </a:ln>
        </p:spPr>
      </p:pic>
      <p:pic>
        <p:nvPicPr>
          <p:cNvPr id="19459" name="Picture 12" descr="http://l.yimg.com/www.flickr.com/images/spaceball.gif"/>
          <p:cNvPicPr>
            <a:picLocks noChangeAspect="1" noChangeArrowheads="1"/>
          </p:cNvPicPr>
          <p:nvPr/>
        </p:nvPicPr>
        <p:blipFill>
          <a:blip r:embed="rId2"/>
          <a:srcRect/>
          <a:stretch>
            <a:fillRect/>
          </a:stretch>
        </p:blipFill>
        <p:spPr bwMode="auto">
          <a:xfrm>
            <a:off x="4184650" y="-1538288"/>
            <a:ext cx="4762500" cy="3171826"/>
          </a:xfrm>
          <a:prstGeom prst="rect">
            <a:avLst/>
          </a:prstGeom>
          <a:noFill/>
          <a:ln w="9525">
            <a:noFill/>
            <a:miter lim="800000"/>
            <a:headEnd/>
            <a:tailEnd/>
          </a:ln>
        </p:spPr>
      </p:pic>
      <p:pic>
        <p:nvPicPr>
          <p:cNvPr id="19460" name="Picture 14" descr="http://l.yimg.com/www.flickr.com/images/spaceball.gif"/>
          <p:cNvPicPr>
            <a:picLocks noChangeAspect="1" noChangeArrowheads="1"/>
          </p:cNvPicPr>
          <p:nvPr/>
        </p:nvPicPr>
        <p:blipFill>
          <a:blip r:embed="rId2"/>
          <a:srcRect/>
          <a:stretch>
            <a:fillRect/>
          </a:stretch>
        </p:blipFill>
        <p:spPr bwMode="auto">
          <a:xfrm>
            <a:off x="4184650" y="-1538288"/>
            <a:ext cx="4762500" cy="3171826"/>
          </a:xfrm>
          <a:prstGeom prst="rect">
            <a:avLst/>
          </a:prstGeom>
          <a:noFill/>
          <a:ln w="9525">
            <a:noFill/>
            <a:miter lim="800000"/>
            <a:headEnd/>
            <a:tailEnd/>
          </a:ln>
        </p:spPr>
      </p:pic>
      <p:pic>
        <p:nvPicPr>
          <p:cNvPr id="19461" name="Picture 16" descr="http://l.yimg.com/www.flickr.com/images/spaceball.gif"/>
          <p:cNvPicPr>
            <a:picLocks noChangeAspect="1" noChangeArrowheads="1"/>
          </p:cNvPicPr>
          <p:nvPr/>
        </p:nvPicPr>
        <p:blipFill>
          <a:blip r:embed="rId2"/>
          <a:srcRect/>
          <a:stretch>
            <a:fillRect/>
          </a:stretch>
        </p:blipFill>
        <p:spPr bwMode="auto">
          <a:xfrm>
            <a:off x="4184650" y="-1538288"/>
            <a:ext cx="4762500" cy="3171826"/>
          </a:xfrm>
          <a:prstGeom prst="rect">
            <a:avLst/>
          </a:prstGeom>
          <a:noFill/>
          <a:ln w="9525">
            <a:noFill/>
            <a:miter lim="800000"/>
            <a:headEnd/>
            <a:tailEnd/>
          </a:ln>
        </p:spPr>
      </p:pic>
      <p:pic>
        <p:nvPicPr>
          <p:cNvPr id="19462" name="Picture 4" descr="Imagen18"/>
          <p:cNvPicPr>
            <a:picLocks noChangeAspect="1" noChangeArrowheads="1"/>
          </p:cNvPicPr>
          <p:nvPr/>
        </p:nvPicPr>
        <p:blipFill>
          <a:blip r:embed="rId3"/>
          <a:srcRect/>
          <a:stretch>
            <a:fillRect/>
          </a:stretch>
        </p:blipFill>
        <p:spPr bwMode="auto">
          <a:xfrm>
            <a:off x="0" y="0"/>
            <a:ext cx="9144000" cy="5949950"/>
          </a:xfrm>
          <a:prstGeom prst="rect">
            <a:avLst/>
          </a:prstGeom>
          <a:noFill/>
          <a:ln w="38100">
            <a:solidFill>
              <a:schemeClr val="bg1"/>
            </a:solidFill>
            <a:prstDash val="dash"/>
            <a:miter lim="800000"/>
            <a:headEnd/>
            <a:tailEnd/>
          </a:ln>
        </p:spPr>
      </p:pic>
      <p:sp>
        <p:nvSpPr>
          <p:cNvPr id="23559" name="Rectangle 7"/>
          <p:cNvSpPr>
            <a:spLocks noChangeArrowheads="1"/>
          </p:cNvSpPr>
          <p:nvPr/>
        </p:nvSpPr>
        <p:spPr bwMode="auto">
          <a:xfrm>
            <a:off x="0" y="6027003"/>
            <a:ext cx="8858312" cy="830997"/>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Aquella encomienda hab</a:t>
            </a:r>
            <a:r>
              <a:rPr lang="es-CO" sz="1600" b="1" dirty="0">
                <a:effectLst>
                  <a:glow rad="101600">
                    <a:schemeClr val="accent5">
                      <a:satMod val="175000"/>
                      <a:alpha val="40000"/>
                    </a:schemeClr>
                  </a:glow>
                </a:effectLst>
                <a:latin typeface="Calibri"/>
                <a:ea typeface="Times New Roman" pitchFamily="18" charset="0"/>
                <a:cs typeface="Tahoma" pitchFamily="34" charset="0"/>
              </a:rPr>
              <a:t>í</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 estado de viaje durante 5 meses, la hab</a:t>
            </a:r>
            <a:r>
              <a:rPr lang="es-CO" sz="1600" b="1" dirty="0">
                <a:effectLst>
                  <a:glow rad="101600">
                    <a:schemeClr val="accent5">
                      <a:satMod val="175000"/>
                      <a:alpha val="40000"/>
                    </a:schemeClr>
                  </a:glow>
                </a:effectLst>
                <a:latin typeface="Calibri"/>
                <a:ea typeface="Times New Roman" pitchFamily="18" charset="0"/>
                <a:cs typeface="Tahoma" pitchFamily="34" charset="0"/>
              </a:rPr>
              <a:t>í</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an enviado mis compa</a:t>
            </a:r>
            <a:r>
              <a:rPr lang="es-CO" sz="1600" b="1" dirty="0">
                <a:effectLst>
                  <a:glow rad="101600">
                    <a:schemeClr val="accent5">
                      <a:satMod val="175000"/>
                      <a:alpha val="40000"/>
                    </a:schemeClr>
                  </a:glow>
                </a:effectLst>
                <a:latin typeface="Calibri"/>
                <a:ea typeface="Times New Roman" pitchFamily="18" charset="0"/>
                <a:cs typeface="Tahoma" pitchFamily="34" charset="0"/>
              </a:rPr>
              <a:t>ñ</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eros de escuela que tuvieron la impresi</a:t>
            </a:r>
            <a:r>
              <a:rPr lang="es-CO" sz="1600" b="1" dirty="0">
                <a:effectLst>
                  <a:glow rad="101600">
                    <a:schemeClr val="accent5">
                      <a:satMod val="175000"/>
                      <a:alpha val="40000"/>
                    </a:schemeClr>
                  </a:glow>
                </a:effectLst>
                <a:latin typeface="Calibri"/>
                <a:ea typeface="Times New Roman" pitchFamily="18" charset="0"/>
                <a:cs typeface="Tahoma" pitchFamily="34" charset="0"/>
              </a:rPr>
              <a:t>ó</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n de obedecer a Dios e incluir una bolsa de agua caliente, a</a:t>
            </a:r>
            <a:r>
              <a:rPr lang="es-CO" sz="1600" b="1" dirty="0">
                <a:effectLst>
                  <a:glow rad="101600">
                    <a:schemeClr val="accent5">
                      <a:satMod val="175000"/>
                      <a:alpha val="40000"/>
                    </a:schemeClr>
                  </a:glow>
                </a:effectLst>
                <a:latin typeface="Calibri"/>
                <a:ea typeface="Times New Roman" pitchFamily="18" charset="0"/>
                <a:cs typeface="Tahoma" pitchFamily="34" charset="0"/>
              </a:rPr>
              <a:t>ú</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n para la l</a:t>
            </a:r>
            <a:r>
              <a:rPr lang="es-CO" sz="1600" b="1" dirty="0">
                <a:effectLst>
                  <a:glow rad="101600">
                    <a:schemeClr val="accent5">
                      <a:satMod val="175000"/>
                      <a:alpha val="40000"/>
                    </a:schemeClr>
                  </a:glow>
                </a:effectLst>
                <a:latin typeface="Calibri"/>
                <a:ea typeface="Times New Roman" pitchFamily="18" charset="0"/>
                <a:cs typeface="Tahoma" pitchFamily="34" charset="0"/>
              </a:rPr>
              <a:t>í</a:t>
            </a:r>
            <a:r>
              <a:rPr lang="es-CO" sz="1600" b="1" dirty="0">
                <a:effectLst>
                  <a:glow rad="101600">
                    <a:schemeClr val="accent5">
                      <a:satMod val="175000"/>
                      <a:alpha val="40000"/>
                    </a:schemeClr>
                  </a:glow>
                </a:effectLst>
                <a:latin typeface="Comic Sans MS" pitchFamily="66" charset="0"/>
                <a:ea typeface="Times New Roman" pitchFamily="18" charset="0"/>
                <a:cs typeface="Tahoma" pitchFamily="34" charset="0"/>
              </a:rPr>
              <a:t>nea del Ecuador. </a:t>
            </a:r>
            <a:endParaRPr lang="es-CO" sz="1600" b="1" dirty="0">
              <a:effectLst>
                <a:glow rad="101600">
                  <a:schemeClr val="accent5">
                    <a:satMod val="175000"/>
                    <a:alpha val="40000"/>
                  </a:schemeClr>
                </a:glow>
              </a:effectLst>
              <a:latin typeface="Arial" pitchFamily="34" charset="0"/>
            </a:endParaRPr>
          </a:p>
        </p:txBody>
      </p:sp>
    </p:spTree>
  </p:cSld>
  <p:clrMapOvr>
    <a:masterClrMapping/>
  </p:clrMapOvr>
  <p:transition spd="slow">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0025"/>
          <p:cNvPicPr>
            <a:picLocks noChangeAspect="1" noChangeArrowheads="1"/>
          </p:cNvPicPr>
          <p:nvPr/>
        </p:nvPicPr>
        <p:blipFill>
          <a:blip r:embed="rId2"/>
          <a:srcRect/>
          <a:stretch>
            <a:fillRect/>
          </a:stretch>
        </p:blipFill>
        <p:spPr bwMode="auto">
          <a:xfrm>
            <a:off x="0" y="0"/>
            <a:ext cx="9144000" cy="5516563"/>
          </a:xfrm>
          <a:prstGeom prst="rect">
            <a:avLst/>
          </a:prstGeom>
          <a:noFill/>
          <a:ln w="38100">
            <a:solidFill>
              <a:schemeClr val="bg1"/>
            </a:solidFill>
            <a:prstDash val="dash"/>
            <a:miter lim="800000"/>
            <a:headEnd/>
            <a:tailEnd/>
          </a:ln>
        </p:spPr>
      </p:pic>
      <p:sp>
        <p:nvSpPr>
          <p:cNvPr id="24579" name="Rectangle 3"/>
          <p:cNvSpPr>
            <a:spLocks noChangeArrowheads="1"/>
          </p:cNvSpPr>
          <p:nvPr/>
        </p:nvSpPr>
        <p:spPr bwMode="auto">
          <a:xfrm>
            <a:off x="0" y="5589240"/>
            <a:ext cx="9144000" cy="584775"/>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Y una chica hab</a:t>
            </a:r>
            <a:r>
              <a:rPr lang="es-CO" sz="1600" b="1" dirty="0">
                <a:effectLst>
                  <a:glow rad="101600">
                    <a:schemeClr val="accent1">
                      <a:lumMod val="40000"/>
                      <a:lumOff val="60000"/>
                      <a:alpha val="60000"/>
                    </a:schemeClr>
                  </a:glow>
                </a:effectLst>
                <a:latin typeface="Calibri"/>
                <a:ea typeface="Times New Roman" pitchFamily="18" charset="0"/>
                <a:cs typeface="Tahoma" pitchFamily="34" charset="0"/>
              </a:rPr>
              <a:t>í</a:t>
            </a: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a puesto la mu</a:t>
            </a:r>
            <a:r>
              <a:rPr lang="es-CO" sz="1600" b="1" dirty="0">
                <a:effectLst>
                  <a:glow rad="101600">
                    <a:schemeClr val="accent1">
                      <a:lumMod val="40000"/>
                      <a:lumOff val="60000"/>
                      <a:alpha val="60000"/>
                    </a:schemeClr>
                  </a:glow>
                </a:effectLst>
                <a:latin typeface="Calibri"/>
                <a:ea typeface="Times New Roman" pitchFamily="18" charset="0"/>
                <a:cs typeface="Tahoma" pitchFamily="34" charset="0"/>
              </a:rPr>
              <a:t>ñ</a:t>
            </a: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eca para una ni</a:t>
            </a:r>
            <a:r>
              <a:rPr lang="es-CO" sz="1600" b="1" dirty="0">
                <a:effectLst>
                  <a:glow rad="101600">
                    <a:schemeClr val="accent1">
                      <a:lumMod val="40000"/>
                      <a:lumOff val="60000"/>
                      <a:alpha val="60000"/>
                    </a:schemeClr>
                  </a:glow>
                </a:effectLst>
                <a:latin typeface="Calibri"/>
                <a:ea typeface="Times New Roman" pitchFamily="18" charset="0"/>
                <a:cs typeface="Tahoma" pitchFamily="34" charset="0"/>
              </a:rPr>
              <a:t>ñ</a:t>
            </a: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a Africana 5 meses antes, en respuesta a la oraci</a:t>
            </a:r>
            <a:r>
              <a:rPr lang="es-CO" sz="1600" b="1" dirty="0">
                <a:effectLst>
                  <a:glow rad="101600">
                    <a:schemeClr val="accent1">
                      <a:lumMod val="40000"/>
                      <a:lumOff val="60000"/>
                      <a:alpha val="60000"/>
                    </a:schemeClr>
                  </a:glow>
                </a:effectLst>
                <a:latin typeface="Calibri"/>
                <a:ea typeface="Times New Roman" pitchFamily="18" charset="0"/>
                <a:cs typeface="Tahoma" pitchFamily="34" charset="0"/>
              </a:rPr>
              <a:t>ó</a:t>
            </a: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n de fe de una ni</a:t>
            </a:r>
            <a:r>
              <a:rPr lang="es-CO" sz="1600" b="1" dirty="0">
                <a:effectLst>
                  <a:glow rad="101600">
                    <a:schemeClr val="accent1">
                      <a:lumMod val="40000"/>
                      <a:lumOff val="60000"/>
                      <a:alpha val="60000"/>
                    </a:schemeClr>
                  </a:glow>
                </a:effectLst>
                <a:latin typeface="Calibri"/>
                <a:ea typeface="Times New Roman" pitchFamily="18" charset="0"/>
                <a:cs typeface="Tahoma" pitchFamily="34" charset="0"/>
              </a:rPr>
              <a:t>ñ</a:t>
            </a: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a de 10 a</a:t>
            </a:r>
            <a:r>
              <a:rPr lang="es-CO" sz="1600" b="1" dirty="0">
                <a:effectLst>
                  <a:glow rad="101600">
                    <a:schemeClr val="accent1">
                      <a:lumMod val="40000"/>
                      <a:lumOff val="60000"/>
                      <a:alpha val="60000"/>
                    </a:schemeClr>
                  </a:glow>
                </a:effectLst>
                <a:latin typeface="Calibri"/>
                <a:ea typeface="Times New Roman" pitchFamily="18" charset="0"/>
                <a:cs typeface="Tahoma" pitchFamily="34" charset="0"/>
              </a:rPr>
              <a:t>ñ</a:t>
            </a:r>
            <a:r>
              <a:rPr lang="es-CO" sz="1600" b="1" dirty="0">
                <a:effectLst>
                  <a:glow rad="101600">
                    <a:schemeClr val="accent1">
                      <a:lumMod val="40000"/>
                      <a:lumOff val="60000"/>
                      <a:alpha val="60000"/>
                    </a:schemeClr>
                  </a:glow>
                </a:effectLst>
                <a:latin typeface="Comic Sans MS" pitchFamily="66" charset="0"/>
                <a:ea typeface="Times New Roman" pitchFamily="18" charset="0"/>
                <a:cs typeface="Tahoma" pitchFamily="34" charset="0"/>
              </a:rPr>
              <a:t>os, y traerla esa misma tarde.</a:t>
            </a:r>
            <a:endParaRPr lang="es-CO" sz="1600" b="1" dirty="0">
              <a:effectLst>
                <a:glow rad="101600">
                  <a:schemeClr val="accent1">
                    <a:lumMod val="40000"/>
                    <a:lumOff val="60000"/>
                    <a:alpha val="60000"/>
                  </a:schemeClr>
                </a:glow>
              </a:effectLst>
              <a:latin typeface="Arial" pitchFamily="34" charset="0"/>
            </a:endParaRPr>
          </a:p>
        </p:txBody>
      </p:sp>
      <p:sp>
        <p:nvSpPr>
          <p:cNvPr id="20484" name="Rectangle 4"/>
          <p:cNvSpPr>
            <a:spLocks noChangeArrowheads="1"/>
          </p:cNvSpPr>
          <p:nvPr/>
        </p:nvSpPr>
        <p:spPr bwMode="auto">
          <a:xfrm>
            <a:off x="0" y="6237288"/>
            <a:ext cx="9144000" cy="338137"/>
          </a:xfrm>
          <a:prstGeom prst="rect">
            <a:avLst/>
          </a:prstGeom>
          <a:noFill/>
          <a:ln w="9525">
            <a:noFill/>
            <a:miter lim="800000"/>
            <a:headEnd/>
            <a:tailEnd/>
          </a:ln>
        </p:spPr>
        <p:txBody>
          <a:bodyPr anchor="ctr">
            <a:spAutoFit/>
          </a:bodyPr>
          <a:lstStyle/>
          <a:p>
            <a:pPr algn="ctr" eaLnBrk="0" hangingPunct="0"/>
            <a:r>
              <a:rPr lang="es-CO" sz="1600" b="1">
                <a:latin typeface="Calibri" pitchFamily="34" charset="0"/>
                <a:ea typeface="Times New Roman" pitchFamily="18" charset="0"/>
                <a:cs typeface="Tahoma" pitchFamily="34" charset="0"/>
              </a:rPr>
              <a:t>“</a:t>
            </a:r>
            <a:r>
              <a:rPr lang="es-CO" sz="1600" b="1">
                <a:latin typeface="Comic Sans MS" pitchFamily="66" charset="0"/>
                <a:ea typeface="Times New Roman" pitchFamily="18" charset="0"/>
                <a:cs typeface="Tahoma" pitchFamily="34" charset="0"/>
              </a:rPr>
              <a:t>Antes que clamen, responder</a:t>
            </a:r>
            <a:r>
              <a:rPr lang="es-CO" sz="1600" b="1">
                <a:latin typeface="Calibri" pitchFamily="34" charset="0"/>
                <a:ea typeface="Times New Roman" pitchFamily="18" charset="0"/>
                <a:cs typeface="Tahoma" pitchFamily="34" charset="0"/>
              </a:rPr>
              <a:t>é</a:t>
            </a:r>
            <a:r>
              <a:rPr lang="es-CO" sz="1600" b="1">
                <a:latin typeface="Comic Sans MS" pitchFamily="66" charset="0"/>
                <a:ea typeface="Times New Roman" pitchFamily="18" charset="0"/>
                <a:cs typeface="Tahoma" pitchFamily="34" charset="0"/>
              </a:rPr>
              <a:t> yo</a:t>
            </a:r>
            <a:r>
              <a:rPr lang="es-CO" sz="1600" b="1">
                <a:latin typeface="Calibri" pitchFamily="34" charset="0"/>
                <a:ea typeface="Times New Roman" pitchFamily="18" charset="0"/>
                <a:cs typeface="Tahoma" pitchFamily="34" charset="0"/>
              </a:rPr>
              <a:t>…</a:t>
            </a:r>
            <a:r>
              <a:rPr lang="es-CO" sz="1600" b="1">
                <a:latin typeface="Comic Sans MS" pitchFamily="66" charset="0"/>
                <a:ea typeface="Times New Roman" pitchFamily="18" charset="0"/>
                <a:cs typeface="Tahoma" pitchFamily="34" charset="0"/>
              </a:rPr>
              <a:t> Isa</a:t>
            </a:r>
            <a:r>
              <a:rPr lang="es-CO" sz="1600" b="1">
                <a:latin typeface="Calibri" pitchFamily="34" charset="0"/>
                <a:ea typeface="Times New Roman" pitchFamily="18" charset="0"/>
                <a:cs typeface="Tahoma" pitchFamily="34" charset="0"/>
              </a:rPr>
              <a:t>í</a:t>
            </a:r>
            <a:r>
              <a:rPr lang="es-CO" sz="1600" b="1">
                <a:latin typeface="Comic Sans MS" pitchFamily="66" charset="0"/>
                <a:ea typeface="Times New Roman" pitchFamily="18" charset="0"/>
                <a:cs typeface="Tahoma" pitchFamily="34" charset="0"/>
              </a:rPr>
              <a:t>as 65:24 </a:t>
            </a:r>
            <a:endParaRPr lang="es-CO" sz="1600" b="1">
              <a:ea typeface="Times New Roman" pitchFamily="18" charset="0"/>
              <a:cs typeface="Tahoma" pitchFamily="34" charset="0"/>
            </a:endParaRPr>
          </a:p>
        </p:txBody>
      </p:sp>
    </p:spTree>
  </p:cSld>
  <p:clrMapOvr>
    <a:masterClrMapping/>
  </p:clrMapOvr>
  <p:transition spd="slow">
    <p:split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0026"/>
          <p:cNvPicPr>
            <a:picLocks noChangeAspect="1" noChangeArrowheads="1"/>
          </p:cNvPicPr>
          <p:nvPr/>
        </p:nvPicPr>
        <p:blipFill>
          <a:blip r:embed="rId2"/>
          <a:srcRect/>
          <a:stretch>
            <a:fillRect/>
          </a:stretch>
        </p:blipFill>
        <p:spPr bwMode="auto">
          <a:xfrm>
            <a:off x="0" y="0"/>
            <a:ext cx="9144000" cy="5084763"/>
          </a:xfrm>
          <a:prstGeom prst="rect">
            <a:avLst/>
          </a:prstGeom>
          <a:noFill/>
          <a:ln w="38100">
            <a:solidFill>
              <a:schemeClr val="bg1"/>
            </a:solidFill>
            <a:prstDash val="dash"/>
            <a:miter lim="800000"/>
            <a:headEnd/>
            <a:tailEnd/>
          </a:ln>
        </p:spPr>
      </p:pic>
      <p:sp>
        <p:nvSpPr>
          <p:cNvPr id="25603" name="Rectangle 3"/>
          <p:cNvSpPr>
            <a:spLocks noChangeArrowheads="1"/>
          </p:cNvSpPr>
          <p:nvPr/>
        </p:nvSpPr>
        <p:spPr bwMode="auto">
          <a:xfrm>
            <a:off x="0" y="5157192"/>
            <a:ext cx="9144000" cy="1569660"/>
          </a:xfrm>
          <a:prstGeom prst="rect">
            <a:avLst/>
          </a:prstGeom>
          <a:noFill/>
          <a:ln w="9525">
            <a:noFill/>
            <a:miter lim="800000"/>
            <a:headEnd/>
            <a:tailEnd/>
          </a:ln>
          <a:effectLst/>
        </p:spPr>
        <p:txBody>
          <a:bodyPr anchor="ctr">
            <a:spAutoFit/>
          </a:bodyPr>
          <a:lstStyle/>
          <a:p>
            <a:pPr algn="ctr" eaLnBrk="0" hangingPunct="0">
              <a:defRPr/>
            </a:pP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Cuando recibas este mail, di esta oraci</a:t>
            </a:r>
            <a:r>
              <a:rPr lang="es-CO" sz="1600" dirty="0">
                <a:effectLst>
                  <a:glow rad="101600">
                    <a:schemeClr val="accent5">
                      <a:satMod val="175000"/>
                      <a:alpha val="40000"/>
                    </a:schemeClr>
                  </a:glow>
                </a:effectLst>
                <a:latin typeface="Calibri"/>
                <a:ea typeface="Times New Roman" pitchFamily="18" charset="0"/>
                <a:cs typeface="Tahoma" pitchFamily="34" charset="0"/>
              </a:rPr>
              <a:t>ó</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n. Es todo lo que te pido. No hay cosas adjuntas. Tan solo env</a:t>
            </a:r>
            <a:r>
              <a:rPr lang="es-CO" sz="1600" dirty="0">
                <a:effectLst>
                  <a:glow rad="101600">
                    <a:schemeClr val="accent5">
                      <a:satMod val="175000"/>
                      <a:alpha val="40000"/>
                    </a:schemeClr>
                  </a:glow>
                </a:effectLst>
                <a:latin typeface="Calibri"/>
                <a:ea typeface="Times New Roman" pitchFamily="18" charset="0"/>
                <a:cs typeface="Tahoma" pitchFamily="34" charset="0"/>
              </a:rPr>
              <a:t>í</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aselo a quien t</a:t>
            </a:r>
            <a:r>
              <a:rPr lang="es-CO" sz="1600" dirty="0">
                <a:effectLst>
                  <a:glow rad="101600">
                    <a:schemeClr val="accent5">
                      <a:satMod val="175000"/>
                      <a:alpha val="40000"/>
                    </a:schemeClr>
                  </a:glow>
                </a:effectLst>
                <a:latin typeface="Calibri"/>
                <a:ea typeface="Times New Roman" pitchFamily="18" charset="0"/>
                <a:cs typeface="Tahoma" pitchFamily="34" charset="0"/>
              </a:rPr>
              <a:t>ú</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 quieras- solo env</a:t>
            </a:r>
            <a:r>
              <a:rPr lang="es-CO" sz="1600" dirty="0">
                <a:effectLst>
                  <a:glow rad="101600">
                    <a:schemeClr val="accent5">
                      <a:satMod val="175000"/>
                      <a:alpha val="40000"/>
                    </a:schemeClr>
                  </a:glow>
                </a:effectLst>
                <a:latin typeface="Calibri"/>
                <a:ea typeface="Times New Roman" pitchFamily="18" charset="0"/>
                <a:cs typeface="Tahoma" pitchFamily="34" charset="0"/>
              </a:rPr>
              <a:t>í</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alo. La oraci</a:t>
            </a:r>
            <a:r>
              <a:rPr lang="es-CO" sz="1600" dirty="0">
                <a:effectLst>
                  <a:glow rad="101600">
                    <a:schemeClr val="accent5">
                      <a:satMod val="175000"/>
                      <a:alpha val="40000"/>
                    </a:schemeClr>
                  </a:glow>
                </a:effectLst>
                <a:latin typeface="Calibri"/>
                <a:ea typeface="Times New Roman" pitchFamily="18" charset="0"/>
                <a:cs typeface="Tahoma" pitchFamily="34" charset="0"/>
              </a:rPr>
              <a:t>ó</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n es el mayor regalo que podemos recibir. No tiene costo, es gratis pero tiene muchas recompensas. Continuemos orando los unos por los otros. </a:t>
            </a:r>
          </a:p>
          <a:p>
            <a:pPr algn="ctr" eaLnBrk="0" hangingPunct="0">
              <a:defRPr/>
            </a:pPr>
            <a:endPar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endParaRPr>
          </a:p>
          <a:p>
            <a:pPr algn="ctr" eaLnBrk="0" hangingPunct="0">
              <a:defRPr/>
            </a:pP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Esta magn</a:t>
            </a:r>
            <a:r>
              <a:rPr lang="es-CO" sz="1600" dirty="0">
                <a:effectLst>
                  <a:glow rad="101600">
                    <a:schemeClr val="accent5">
                      <a:satMod val="175000"/>
                      <a:alpha val="40000"/>
                    </a:schemeClr>
                  </a:glow>
                </a:effectLst>
                <a:latin typeface="Calibri"/>
                <a:ea typeface="Times New Roman" pitchFamily="18" charset="0"/>
                <a:cs typeface="Tahoma" pitchFamily="34" charset="0"/>
              </a:rPr>
              <a:t>í</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fica oraci</a:t>
            </a:r>
            <a:r>
              <a:rPr lang="es-CO" sz="1600" dirty="0">
                <a:effectLst>
                  <a:glow rad="101600">
                    <a:schemeClr val="accent5">
                      <a:satMod val="175000"/>
                      <a:alpha val="40000"/>
                    </a:schemeClr>
                  </a:glow>
                </a:effectLst>
                <a:latin typeface="Calibri"/>
                <a:ea typeface="Times New Roman" pitchFamily="18" charset="0"/>
                <a:cs typeface="Tahoma" pitchFamily="34" charset="0"/>
              </a:rPr>
              <a:t>ó</a:t>
            </a:r>
            <a:r>
              <a:rPr lang="es-CO" sz="1600" dirty="0">
                <a:effectLst>
                  <a:glow rad="101600">
                    <a:schemeClr val="accent5">
                      <a:satMod val="175000"/>
                      <a:alpha val="40000"/>
                    </a:schemeClr>
                  </a:glow>
                </a:effectLst>
                <a:latin typeface="Comic Sans MS" pitchFamily="66" charset="0"/>
                <a:ea typeface="Times New Roman" pitchFamily="18" charset="0"/>
                <a:cs typeface="Tahoma" pitchFamily="34" charset="0"/>
              </a:rPr>
              <a:t>n toma menos de un minuto.</a:t>
            </a:r>
            <a:endParaRPr lang="es-CO" sz="1600" dirty="0">
              <a:effectLst>
                <a:glow rad="101600">
                  <a:schemeClr val="accent5">
                    <a:satMod val="175000"/>
                    <a:alpha val="40000"/>
                  </a:schemeClr>
                </a:glow>
              </a:effectLst>
              <a:latin typeface="Arial" pitchFamily="34" charset="0"/>
            </a:endParaRPr>
          </a:p>
        </p:txBody>
      </p:sp>
    </p:spTree>
  </p:cSld>
  <p:clrMapOvr>
    <a:masterClrMapping/>
  </p:clrMapOvr>
  <p:transition spd="slow">
    <p:wheel spokes="3"/>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5" descr="0027"/>
          <p:cNvPicPr>
            <a:picLocks noChangeAspect="1" noChangeArrowheads="1"/>
          </p:cNvPicPr>
          <p:nvPr/>
        </p:nvPicPr>
        <p:blipFill>
          <a:blip r:embed="rId2"/>
          <a:srcRect/>
          <a:stretch>
            <a:fillRect/>
          </a:stretch>
        </p:blipFill>
        <p:spPr bwMode="auto">
          <a:xfrm>
            <a:off x="0" y="0"/>
            <a:ext cx="9144000" cy="5157788"/>
          </a:xfrm>
          <a:prstGeom prst="rect">
            <a:avLst/>
          </a:prstGeom>
          <a:noFill/>
          <a:ln w="38100">
            <a:solidFill>
              <a:schemeClr val="bg1"/>
            </a:solidFill>
            <a:prstDash val="dash"/>
            <a:miter lim="800000"/>
            <a:headEnd/>
            <a:tailEnd/>
          </a:ln>
        </p:spPr>
      </p:pic>
      <p:sp>
        <p:nvSpPr>
          <p:cNvPr id="26627" name="Rectangle 3"/>
          <p:cNvSpPr>
            <a:spLocks noChangeArrowheads="1"/>
          </p:cNvSpPr>
          <p:nvPr/>
        </p:nvSpPr>
        <p:spPr bwMode="auto">
          <a:xfrm>
            <a:off x="0" y="5288340"/>
            <a:ext cx="9253848" cy="1569660"/>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Padre Celestial, te ruego que bendigas a mis amigos que leen este mail. Te pido que tu Esp</a:t>
            </a:r>
            <a:r>
              <a:rPr lang="es-CO" sz="1600" b="1" dirty="0">
                <a:effectLst>
                  <a:glow rad="101600">
                    <a:schemeClr val="accent3">
                      <a:satMod val="175000"/>
                      <a:alpha val="40000"/>
                    </a:schemeClr>
                  </a:glow>
                </a:effectLst>
                <a:latin typeface="Calibri"/>
                <a:ea typeface="Times New Roman" pitchFamily="18" charset="0"/>
                <a:cs typeface="Tahoma" pitchFamily="34" charset="0"/>
              </a:rPr>
              <a:t>í</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ritu los consuele. Donde hay dolor, dales Tu paz y Tu misericordia. Donde hay dudas, renueva la confianza en ellos y alivia su cansancio, te pido que les des entendimiento y fuerza. Donde hay temor, revela nuestro amor y dales Tu coraje</a:t>
            </a:r>
            <a:r>
              <a:rPr lang="es-CO" sz="1600" b="1" dirty="0">
                <a:effectLst>
                  <a:glow rad="101600">
                    <a:schemeClr val="accent3">
                      <a:satMod val="175000"/>
                      <a:alpha val="40000"/>
                    </a:schemeClr>
                  </a:glow>
                </a:effectLst>
                <a:latin typeface="Calibri"/>
                <a:ea typeface="Times New Roman" pitchFamily="18" charset="0"/>
                <a:cs typeface="Tahoma" pitchFamily="34" charset="0"/>
              </a:rPr>
              <a:t>…</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 bendice sus finanzas, dales una visi</a:t>
            </a:r>
            <a:r>
              <a:rPr lang="es-CO" sz="1600" b="1" dirty="0">
                <a:effectLst>
                  <a:glow rad="101600">
                    <a:schemeClr val="accent3">
                      <a:satMod val="175000"/>
                      <a:alpha val="40000"/>
                    </a:schemeClr>
                  </a:glow>
                </a:effectLst>
                <a:latin typeface="Calibri"/>
                <a:ea typeface="Times New Roman" pitchFamily="18" charset="0"/>
                <a:cs typeface="Tahoma" pitchFamily="34" charset="0"/>
              </a:rPr>
              <a:t>ó</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n m</a:t>
            </a:r>
            <a:r>
              <a:rPr lang="es-CO" sz="1600" b="1" dirty="0">
                <a:effectLst>
                  <a:glow rad="101600">
                    <a:schemeClr val="accent3">
                      <a:satMod val="175000"/>
                      <a:alpha val="40000"/>
                    </a:schemeClr>
                  </a:glow>
                </a:effectLst>
                <a:latin typeface="Calibri"/>
                <a:ea typeface="Times New Roman" pitchFamily="18" charset="0"/>
                <a:cs typeface="Tahoma" pitchFamily="34" charset="0"/>
              </a:rPr>
              <a:t>á</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s amplia, y provee amigos y personas que los apoyen y consuelen. Te pido esto en el nombre de Jes</a:t>
            </a:r>
            <a:r>
              <a:rPr lang="es-CO" sz="1600" b="1" dirty="0">
                <a:effectLst>
                  <a:glow rad="101600">
                    <a:schemeClr val="accent3">
                      <a:satMod val="175000"/>
                      <a:alpha val="40000"/>
                    </a:schemeClr>
                  </a:glow>
                </a:effectLst>
                <a:latin typeface="Calibri"/>
                <a:ea typeface="Times New Roman" pitchFamily="18" charset="0"/>
                <a:cs typeface="Tahoma" pitchFamily="34" charset="0"/>
              </a:rPr>
              <a:t>ú</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s, Am</a:t>
            </a:r>
            <a:r>
              <a:rPr lang="es-CO" sz="1600" b="1" dirty="0">
                <a:effectLst>
                  <a:glow rad="101600">
                    <a:schemeClr val="accent3">
                      <a:satMod val="175000"/>
                      <a:alpha val="40000"/>
                    </a:schemeClr>
                  </a:glow>
                </a:effectLst>
                <a:latin typeface="Calibri"/>
                <a:ea typeface="Times New Roman" pitchFamily="18" charset="0"/>
                <a:cs typeface="Tahoma" pitchFamily="34" charset="0"/>
              </a:rPr>
              <a:t>é</a:t>
            </a:r>
            <a:r>
              <a:rPr lang="es-CO" sz="1600" b="1" dirty="0">
                <a:effectLst>
                  <a:glow rad="101600">
                    <a:schemeClr val="accent3">
                      <a:satMod val="175000"/>
                      <a:alpha val="40000"/>
                    </a:schemeClr>
                  </a:glow>
                </a:effectLst>
                <a:latin typeface="Comic Sans MS" pitchFamily="66" charset="0"/>
                <a:ea typeface="Times New Roman" pitchFamily="18" charset="0"/>
                <a:cs typeface="Tahoma" pitchFamily="34" charset="0"/>
              </a:rPr>
              <a:t>n.</a:t>
            </a:r>
            <a:endParaRPr lang="es-CO" sz="1600" b="1" dirty="0">
              <a:effectLst>
                <a:glow rad="101600">
                  <a:schemeClr val="accent3">
                    <a:satMod val="175000"/>
                    <a:alpha val="40000"/>
                  </a:schemeClr>
                </a:glow>
              </a:effectLst>
              <a:latin typeface="Arial" pitchFamily="34" charset="0"/>
            </a:endParaRPr>
          </a:p>
        </p:txBody>
      </p:sp>
    </p:spTree>
  </p:cSld>
  <p:clrMapOvr>
    <a:masterClrMapping/>
  </p:clrMapOvr>
  <p:transition spd="slow">
    <p:strips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0028"/>
          <p:cNvPicPr>
            <a:picLocks noChangeAspect="1" noChangeArrowheads="1"/>
          </p:cNvPicPr>
          <p:nvPr/>
        </p:nvPicPr>
        <p:blipFill>
          <a:blip r:embed="rId2"/>
          <a:srcRect/>
          <a:stretch>
            <a:fillRect/>
          </a:stretch>
        </p:blipFill>
        <p:spPr bwMode="auto">
          <a:xfrm>
            <a:off x="0" y="0"/>
            <a:ext cx="9144000" cy="6165850"/>
          </a:xfrm>
          <a:prstGeom prst="rect">
            <a:avLst/>
          </a:prstGeom>
          <a:noFill/>
          <a:ln w="38100">
            <a:solidFill>
              <a:schemeClr val="bg1"/>
            </a:solidFill>
            <a:prstDash val="dash"/>
            <a:miter lim="800000"/>
            <a:headEnd/>
            <a:tailEnd/>
          </a:ln>
        </p:spPr>
      </p:pic>
      <p:sp>
        <p:nvSpPr>
          <p:cNvPr id="27651" name="Rectangle 3"/>
          <p:cNvSpPr>
            <a:spLocks noChangeArrowheads="1"/>
          </p:cNvSpPr>
          <p:nvPr/>
        </p:nvSpPr>
        <p:spPr bwMode="auto">
          <a:xfrm>
            <a:off x="0" y="6273225"/>
            <a:ext cx="8715436" cy="584775"/>
          </a:xfrm>
          <a:prstGeom prst="rect">
            <a:avLst/>
          </a:prstGeom>
          <a:noFill/>
          <a:ln w="9525">
            <a:noFill/>
            <a:miter lim="800000"/>
            <a:headEnd/>
            <a:tailEnd/>
          </a:ln>
          <a:effectLst/>
        </p:spPr>
        <p:txBody>
          <a:bodyPr anchor="ctr">
            <a:spAutoFit/>
          </a:bodyPr>
          <a:lstStyle/>
          <a:p>
            <a:pPr algn="ctr" eaLnBrk="0" hangingPunct="0">
              <a:defRPr/>
            </a:pPr>
            <a:r>
              <a:rPr lang="es-CO" sz="1600" b="1" dirty="0">
                <a:effectLst>
                  <a:glow rad="101600">
                    <a:schemeClr val="bg2">
                      <a:lumMod val="50000"/>
                      <a:alpha val="60000"/>
                    </a:schemeClr>
                  </a:glow>
                </a:effectLst>
                <a:latin typeface="Comic Sans MS" pitchFamily="66" charset="0"/>
                <a:ea typeface="Times New Roman" pitchFamily="18" charset="0"/>
                <a:cs typeface="Tahoma" pitchFamily="34" charset="0"/>
              </a:rPr>
              <a:t>P.D. Si pasas esto a quien consideras un amigo, ser</a:t>
            </a:r>
            <a:r>
              <a:rPr lang="es-CO" sz="1600" b="1" dirty="0">
                <a:effectLst>
                  <a:glow rad="101600">
                    <a:schemeClr val="bg2">
                      <a:lumMod val="50000"/>
                      <a:alpha val="60000"/>
                    </a:schemeClr>
                  </a:glow>
                </a:effectLst>
                <a:latin typeface="Calibri"/>
                <a:ea typeface="Times New Roman" pitchFamily="18" charset="0"/>
                <a:cs typeface="Tahoma" pitchFamily="34" charset="0"/>
              </a:rPr>
              <a:t>á</a:t>
            </a:r>
            <a:r>
              <a:rPr lang="es-CO" sz="1600" b="1" dirty="0">
                <a:effectLst>
                  <a:glow rad="101600">
                    <a:schemeClr val="bg2">
                      <a:lumMod val="50000"/>
                      <a:alpha val="60000"/>
                    </a:schemeClr>
                  </a:glow>
                </a:effectLst>
                <a:latin typeface="Comic Sans MS" pitchFamily="66" charset="0"/>
                <a:ea typeface="Times New Roman" pitchFamily="18" charset="0"/>
                <a:cs typeface="Tahoma" pitchFamily="34" charset="0"/>
              </a:rPr>
              <a:t>s bendecido tal como lo ser</a:t>
            </a:r>
            <a:r>
              <a:rPr lang="es-CO" sz="1600" b="1" dirty="0">
                <a:effectLst>
                  <a:glow rad="101600">
                    <a:schemeClr val="bg2">
                      <a:lumMod val="50000"/>
                      <a:alpha val="60000"/>
                    </a:schemeClr>
                  </a:glow>
                </a:effectLst>
                <a:latin typeface="Calibri"/>
                <a:ea typeface="Times New Roman" pitchFamily="18" charset="0"/>
                <a:cs typeface="Tahoma" pitchFamily="34" charset="0"/>
              </a:rPr>
              <a:t>á</a:t>
            </a:r>
            <a:r>
              <a:rPr lang="es-CO" sz="1600" b="1" dirty="0">
                <a:effectLst>
                  <a:glow rad="101600">
                    <a:schemeClr val="bg2">
                      <a:lumMod val="50000"/>
                      <a:alpha val="60000"/>
                    </a:schemeClr>
                  </a:glow>
                </a:effectLst>
                <a:latin typeface="Comic Sans MS" pitchFamily="66" charset="0"/>
                <a:ea typeface="Times New Roman" pitchFamily="18" charset="0"/>
                <a:cs typeface="Tahoma" pitchFamily="34" charset="0"/>
              </a:rPr>
              <a:t> </a:t>
            </a:r>
            <a:r>
              <a:rPr lang="es-CO" sz="1600" b="1" dirty="0">
                <a:effectLst>
                  <a:glow rad="101600">
                    <a:schemeClr val="bg2">
                      <a:lumMod val="50000"/>
                      <a:alpha val="60000"/>
                    </a:schemeClr>
                  </a:glow>
                </a:effectLst>
                <a:latin typeface="Calibri"/>
                <a:ea typeface="Times New Roman" pitchFamily="18" charset="0"/>
                <a:cs typeface="Tahoma" pitchFamily="34" charset="0"/>
              </a:rPr>
              <a:t>é</a:t>
            </a:r>
            <a:r>
              <a:rPr lang="es-CO" sz="1600" b="1" dirty="0">
                <a:effectLst>
                  <a:glow rad="101600">
                    <a:schemeClr val="bg2">
                      <a:lumMod val="50000"/>
                      <a:alpha val="60000"/>
                    </a:schemeClr>
                  </a:glow>
                </a:effectLst>
                <a:latin typeface="Comic Sans MS" pitchFamily="66" charset="0"/>
                <a:ea typeface="Times New Roman" pitchFamily="18" charset="0"/>
                <a:cs typeface="Tahoma" pitchFamily="34" charset="0"/>
              </a:rPr>
              <a:t>l. Pas</a:t>
            </a:r>
            <a:r>
              <a:rPr lang="es-CO" sz="1600" b="1" dirty="0">
                <a:effectLst>
                  <a:glow rad="101600">
                    <a:schemeClr val="bg2">
                      <a:lumMod val="50000"/>
                      <a:alpha val="60000"/>
                    </a:schemeClr>
                  </a:glow>
                </a:effectLst>
                <a:latin typeface="Calibri"/>
                <a:ea typeface="Times New Roman" pitchFamily="18" charset="0"/>
                <a:cs typeface="Tahoma" pitchFamily="34" charset="0"/>
              </a:rPr>
              <a:t>á</a:t>
            </a:r>
            <a:r>
              <a:rPr lang="es-CO" sz="1600" b="1" dirty="0">
                <a:effectLst>
                  <a:glow rad="101600">
                    <a:schemeClr val="bg2">
                      <a:lumMod val="50000"/>
                      <a:alpha val="60000"/>
                    </a:schemeClr>
                  </a:glow>
                </a:effectLst>
                <a:latin typeface="Comic Sans MS" pitchFamily="66" charset="0"/>
                <a:ea typeface="Times New Roman" pitchFamily="18" charset="0"/>
                <a:cs typeface="Tahoma" pitchFamily="34" charset="0"/>
              </a:rPr>
              <a:t>ndolo a quien NO consideras un amigo, es algo que Cristo har</a:t>
            </a:r>
            <a:r>
              <a:rPr lang="es-CO" sz="1600" b="1" dirty="0">
                <a:effectLst>
                  <a:glow rad="101600">
                    <a:schemeClr val="bg2">
                      <a:lumMod val="50000"/>
                      <a:alpha val="60000"/>
                    </a:schemeClr>
                  </a:glow>
                </a:effectLst>
                <a:latin typeface="Calibri"/>
                <a:ea typeface="Times New Roman" pitchFamily="18" charset="0"/>
                <a:cs typeface="Tahoma" pitchFamily="34" charset="0"/>
              </a:rPr>
              <a:t>í</a:t>
            </a:r>
            <a:r>
              <a:rPr lang="es-CO" sz="1600" b="1" dirty="0">
                <a:effectLst>
                  <a:glow rad="101600">
                    <a:schemeClr val="bg2">
                      <a:lumMod val="50000"/>
                      <a:alpha val="60000"/>
                    </a:schemeClr>
                  </a:glow>
                </a:effectLst>
                <a:latin typeface="Comic Sans MS" pitchFamily="66" charset="0"/>
                <a:ea typeface="Times New Roman" pitchFamily="18" charset="0"/>
                <a:cs typeface="Tahoma" pitchFamily="34" charset="0"/>
              </a:rPr>
              <a:t>a. </a:t>
            </a:r>
            <a:endParaRPr lang="es-CO" sz="1600" b="1" dirty="0">
              <a:effectLst>
                <a:glow rad="101600">
                  <a:schemeClr val="bg2">
                    <a:lumMod val="50000"/>
                    <a:alpha val="60000"/>
                  </a:schemeClr>
                </a:glow>
              </a:effectLst>
              <a:latin typeface="Arial" pitchFamily="34" charset="0"/>
            </a:endParaRPr>
          </a:p>
        </p:txBody>
      </p:sp>
    </p:spTree>
  </p:cSld>
  <p:clrMapOvr>
    <a:masterClrMapping/>
  </p:clrMapOvr>
  <p:transition spd="slow">
    <p:diamon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5 Imagen" descr="camerun.jpg"/>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24579" name="5 CuadroTexto"/>
          <p:cNvSpPr txBox="1">
            <a:spLocks noChangeArrowheads="1"/>
          </p:cNvSpPr>
          <p:nvPr/>
        </p:nvSpPr>
        <p:spPr bwMode="auto">
          <a:xfrm rot="-713345">
            <a:off x="954088" y="4889500"/>
            <a:ext cx="4043362" cy="1570038"/>
          </a:xfrm>
          <a:prstGeom prst="rect">
            <a:avLst/>
          </a:prstGeom>
          <a:noFill/>
          <a:ln w="9525">
            <a:noFill/>
            <a:miter lim="800000"/>
            <a:headEnd/>
            <a:tailEnd/>
          </a:ln>
        </p:spPr>
        <p:txBody>
          <a:bodyPr>
            <a:spAutoFit/>
          </a:bodyPr>
          <a:lstStyle/>
          <a:p>
            <a:r>
              <a:rPr lang="es-ES" sz="9600">
                <a:solidFill>
                  <a:srgbClr val="7A2900"/>
                </a:solidFill>
                <a:latin typeface="Broadway" pitchFamily="82" charset="0"/>
              </a:rPr>
              <a:t>F I N</a:t>
            </a:r>
          </a:p>
        </p:txBody>
      </p:sp>
    </p:spTree>
  </p:cSld>
  <p:clrMapOvr>
    <a:masterClrMapping/>
  </p:clrMapOvr>
  <p:transition spd="slow">
    <p:zoom dir="in"/>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CURRIÓ_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OCURRIÓ_E..</Template>
  <TotalTime>2</TotalTime>
  <Words>1142</Words>
  <Application>Microsoft Office PowerPoint</Application>
  <PresentationFormat>Presentación en pantalla (4:3)</PresentationFormat>
  <Paragraphs>64</Paragraphs>
  <Slides>24</Slides>
  <Notes>4</Notes>
  <HiddenSlides>0</HiddenSlides>
  <MMClips>0</MMClips>
  <ScaleCrop>false</ScaleCrop>
  <HeadingPairs>
    <vt:vector size="6" baseType="variant">
      <vt:variant>
        <vt:lpstr>Fuentes usadas</vt:lpstr>
      </vt:variant>
      <vt:variant>
        <vt:i4>7</vt:i4>
      </vt:variant>
      <vt:variant>
        <vt:lpstr>Tema</vt:lpstr>
      </vt:variant>
      <vt:variant>
        <vt:i4>2</vt:i4>
      </vt:variant>
      <vt:variant>
        <vt:lpstr>Títulos de diapositiva</vt:lpstr>
      </vt:variant>
      <vt:variant>
        <vt:i4>24</vt:i4>
      </vt:variant>
    </vt:vector>
  </HeadingPairs>
  <TitlesOfParts>
    <vt:vector size="33" baseType="lpstr">
      <vt:lpstr>Arial</vt:lpstr>
      <vt:lpstr>Calibri</vt:lpstr>
      <vt:lpstr>Impact</vt:lpstr>
      <vt:lpstr>Times New Roman</vt:lpstr>
      <vt:lpstr>Tahoma</vt:lpstr>
      <vt:lpstr>Comic Sans MS</vt:lpstr>
      <vt:lpstr>Broadway</vt:lpstr>
      <vt:lpstr>OCURRIÓ_E..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2014-03-11T18:04:13Z</dcterms:created>
  <dcterms:modified xsi:type="dcterms:W3CDTF">2014-03-11T18:06:28Z</dcterms:modified>
</cp:coreProperties>
</file>