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7" r:id="rId3"/>
    <p:sldId id="267" r:id="rId4"/>
    <p:sldId id="301" r:id="rId5"/>
    <p:sldId id="300" r:id="rId6"/>
    <p:sldId id="296" r:id="rId7"/>
    <p:sldId id="297" r:id="rId8"/>
    <p:sldId id="293" r:id="rId9"/>
    <p:sldId id="308" r:id="rId10"/>
    <p:sldId id="309" r:id="rId11"/>
    <p:sldId id="310" r:id="rId12"/>
    <p:sldId id="323" r:id="rId13"/>
    <p:sldId id="325" r:id="rId14"/>
    <p:sldId id="298" r:id="rId15"/>
    <p:sldId id="302" r:id="rId16"/>
    <p:sldId id="311" r:id="rId17"/>
    <p:sldId id="313" r:id="rId18"/>
    <p:sldId id="314" r:id="rId19"/>
    <p:sldId id="256" r:id="rId20"/>
    <p:sldId id="264" r:id="rId21"/>
    <p:sldId id="265" r:id="rId22"/>
    <p:sldId id="266" r:id="rId23"/>
    <p:sldId id="315" r:id="rId24"/>
    <p:sldId id="316" r:id="rId25"/>
    <p:sldId id="318" r:id="rId26"/>
    <p:sldId id="319" r:id="rId27"/>
    <p:sldId id="320" r:id="rId28"/>
    <p:sldId id="321" r:id="rId29"/>
    <p:sldId id="317" r:id="rId30"/>
    <p:sldId id="322" r:id="rId31"/>
    <p:sldId id="324" r:id="rId32"/>
    <p:sldId id="326" r:id="rId33"/>
  </p:sldIdLst>
  <p:sldSz cx="9144000" cy="6858000" type="screen4x3"/>
  <p:notesSz cx="6858000" cy="9144000"/>
  <p:defaultTextStyle>
    <a:defPPr>
      <a:defRPr lang="es-ES"/>
    </a:defPPr>
    <a:lvl1pPr algn="l" rtl="0" fontAlgn="base">
      <a:spcBef>
        <a:spcPct val="0"/>
      </a:spcBef>
      <a:spcAft>
        <a:spcPct val="0"/>
      </a:spcAft>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1pPr>
    <a:lvl2pPr marL="457200" algn="l" rtl="0" fontAlgn="base">
      <a:spcBef>
        <a:spcPct val="0"/>
      </a:spcBef>
      <a:spcAft>
        <a:spcPct val="0"/>
      </a:spcAft>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2pPr>
    <a:lvl3pPr marL="914400" algn="l" rtl="0" fontAlgn="base">
      <a:spcBef>
        <a:spcPct val="0"/>
      </a:spcBef>
      <a:spcAft>
        <a:spcPct val="0"/>
      </a:spcAft>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3pPr>
    <a:lvl4pPr marL="1371600" algn="l" rtl="0" fontAlgn="base">
      <a:spcBef>
        <a:spcPct val="0"/>
      </a:spcBef>
      <a:spcAft>
        <a:spcPct val="0"/>
      </a:spcAft>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4pPr>
    <a:lvl5pPr marL="1828800" algn="l" rtl="0" fontAlgn="base">
      <a:spcBef>
        <a:spcPct val="0"/>
      </a:spcBef>
      <a:spcAft>
        <a:spcPct val="0"/>
      </a:spcAft>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5pPr>
    <a:lvl6pPr marL="2286000" algn="l" defTabSz="914400" rtl="0" eaLnBrk="1" latinLnBrk="0" hangingPunct="1">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6pPr>
    <a:lvl7pPr marL="2743200" algn="l" defTabSz="914400" rtl="0" eaLnBrk="1" latinLnBrk="0" hangingPunct="1">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7pPr>
    <a:lvl8pPr marL="3200400" algn="l" defTabSz="914400" rtl="0" eaLnBrk="1" latinLnBrk="0" hangingPunct="1">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8pPr>
    <a:lvl9pPr marL="3657600" algn="l" defTabSz="914400" rtl="0" eaLnBrk="1" latinLnBrk="0" hangingPunct="1">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9pPr>
  </p:defaultTextStyle>
  <p:modifyVerifier cryptProviderType="rsaFull" cryptAlgorithmClass="hash" cryptAlgorithmType="typeAny" cryptAlgorithmSid="4" spinCount="50000" saltData="OBckfmIyiRV3n3ee2JUZHg" hashData="Sp3L5w6FK/DeDqjXNCQu5GlPWmI"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FA3D3"/>
    <a:srgbClr val="D4E4FA"/>
    <a:srgbClr val="DBEDFF"/>
    <a:srgbClr val="99CCFF"/>
    <a:srgbClr val="66CC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32787"/>
    <p:restoredTop sz="90845" autoAdjust="0"/>
  </p:normalViewPr>
  <p:slideViewPr>
    <p:cSldViewPr>
      <p:cViewPr varScale="1">
        <p:scale>
          <a:sx n="75" d="100"/>
          <a:sy n="75" d="100"/>
        </p:scale>
        <p:origin x="-846" y="-8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71BA9BA9-2E0D-4FDA-8139-5BB9120576D6}" type="slidenum">
              <a:rPr lang="es-ES"/>
              <a:pPr/>
              <a:t>‹Nº›</a:t>
            </a:fld>
            <a:endParaRPr lang="es-ES"/>
          </a:p>
        </p:txBody>
      </p:sp>
    </p:spTree>
  </p:cSld>
  <p:clrMapOvr>
    <a:masterClrMapping/>
  </p:clrMapOvr>
  <p:transition spd="slow">
    <p:pull dir="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AD5A9940-03E2-4889-914B-1700D1444082}" type="slidenum">
              <a:rPr lang="es-ES"/>
              <a:pPr/>
              <a:t>‹Nº›</a:t>
            </a:fld>
            <a:endParaRPr lang="es-ES"/>
          </a:p>
        </p:txBody>
      </p:sp>
    </p:spTree>
  </p:cSld>
  <p:clrMapOvr>
    <a:masterClrMapping/>
  </p:clrMapOvr>
  <p:transition spd="slow">
    <p:pull dir="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D619E80E-BE9B-42AF-A6FD-A4D70C658E7A}" type="slidenum">
              <a:rPr lang="es-ES"/>
              <a:pPr/>
              <a:t>‹Nº›</a:t>
            </a:fld>
            <a:endParaRPr lang="es-ES"/>
          </a:p>
        </p:txBody>
      </p:sp>
    </p:spTree>
  </p:cSld>
  <p:clrMapOvr>
    <a:masterClrMapping/>
  </p:clrMapOvr>
  <p:transition spd="slow">
    <p:pull dir="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8DB5B180-4F21-4FBD-9C1A-2BBD007C9317}" type="slidenum">
              <a:rPr lang="es-ES"/>
              <a:pPr/>
              <a:t>‹Nº›</a:t>
            </a:fld>
            <a:endParaRPr lang="es-ES"/>
          </a:p>
        </p:txBody>
      </p:sp>
    </p:spTree>
  </p:cSld>
  <p:clrMapOvr>
    <a:masterClrMapping/>
  </p:clrMapOvr>
  <p:transition spd="slow">
    <p:pull di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
          </a:p>
        </p:txBody>
      </p:sp>
      <p:sp>
        <p:nvSpPr>
          <p:cNvPr id="8" name="7 Marcador de pie de página"/>
          <p:cNvSpPr>
            <a:spLocks noGrp="1"/>
          </p:cNvSpPr>
          <p:nvPr>
            <p:ph type="ftr" sz="quarter" idx="11"/>
          </p:nvPr>
        </p:nvSpPr>
        <p:spPr/>
        <p:txBody>
          <a:bodyPr/>
          <a:lstStyle>
            <a:lvl1pPr>
              <a:defRPr/>
            </a:lvl1pPr>
          </a:lstStyle>
          <a:p>
            <a:endParaRPr lang="es-ES"/>
          </a:p>
        </p:txBody>
      </p:sp>
      <p:sp>
        <p:nvSpPr>
          <p:cNvPr id="9" name="8 Marcador de número de diapositiva"/>
          <p:cNvSpPr>
            <a:spLocks noGrp="1"/>
          </p:cNvSpPr>
          <p:nvPr>
            <p:ph type="sldNum" sz="quarter" idx="12"/>
          </p:nvPr>
        </p:nvSpPr>
        <p:spPr/>
        <p:txBody>
          <a:bodyPr/>
          <a:lstStyle>
            <a:lvl1pPr>
              <a:defRPr/>
            </a:lvl1pPr>
          </a:lstStyle>
          <a:p>
            <a:fld id="{686CAB6C-FA6D-4B5F-8219-0B54B08D1806}" type="slidenum">
              <a:rPr lang="es-ES"/>
              <a:pPr/>
              <a:t>‹Nº›</a:t>
            </a:fld>
            <a:endParaRPr lang="es-ES"/>
          </a:p>
        </p:txBody>
      </p:sp>
    </p:spTree>
  </p:cSld>
  <p:clrMapOvr>
    <a:masterClrMapping/>
  </p:clrMapOvr>
  <p:transition spd="slow">
    <p:pull di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
          </a:p>
        </p:txBody>
      </p:sp>
      <p:sp>
        <p:nvSpPr>
          <p:cNvPr id="4" name="3 Marcador de pie de página"/>
          <p:cNvSpPr>
            <a:spLocks noGrp="1"/>
          </p:cNvSpPr>
          <p:nvPr>
            <p:ph type="ftr" sz="quarter" idx="11"/>
          </p:nvPr>
        </p:nvSpPr>
        <p:spPr/>
        <p:txBody>
          <a:bodyPr/>
          <a:lstStyle>
            <a:lvl1pPr>
              <a:defRPr/>
            </a:lvl1pPr>
          </a:lstStyle>
          <a:p>
            <a:endParaRPr lang="es-ES"/>
          </a:p>
        </p:txBody>
      </p:sp>
      <p:sp>
        <p:nvSpPr>
          <p:cNvPr id="5" name="4 Marcador de número de diapositiva"/>
          <p:cNvSpPr>
            <a:spLocks noGrp="1"/>
          </p:cNvSpPr>
          <p:nvPr>
            <p:ph type="sldNum" sz="quarter" idx="12"/>
          </p:nvPr>
        </p:nvSpPr>
        <p:spPr/>
        <p:txBody>
          <a:bodyPr/>
          <a:lstStyle>
            <a:lvl1pPr>
              <a:defRPr/>
            </a:lvl1pPr>
          </a:lstStyle>
          <a:p>
            <a:fld id="{C302511B-9D9B-433A-A7AC-537A1DAC51B1}" type="slidenum">
              <a:rPr lang="es-ES"/>
              <a:pPr/>
              <a:t>‹Nº›</a:t>
            </a:fld>
            <a:endParaRPr lang="es-ES"/>
          </a:p>
        </p:txBody>
      </p:sp>
    </p:spTree>
  </p:cSld>
  <p:clrMapOvr>
    <a:masterClrMapping/>
  </p:clrMapOvr>
  <p:transition spd="slow">
    <p:pull dir="u"/>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
          </a:p>
        </p:txBody>
      </p:sp>
      <p:sp>
        <p:nvSpPr>
          <p:cNvPr id="3" name="2 Marcador de pie de página"/>
          <p:cNvSpPr>
            <a:spLocks noGrp="1"/>
          </p:cNvSpPr>
          <p:nvPr>
            <p:ph type="ftr" sz="quarter" idx="11"/>
          </p:nvPr>
        </p:nvSpPr>
        <p:spPr/>
        <p:txBody>
          <a:bodyPr/>
          <a:lstStyle>
            <a:lvl1pPr>
              <a:defRPr/>
            </a:lvl1pPr>
          </a:lstStyle>
          <a:p>
            <a:endParaRPr lang="es-ES"/>
          </a:p>
        </p:txBody>
      </p:sp>
      <p:sp>
        <p:nvSpPr>
          <p:cNvPr id="4" name="3 Marcador de número de diapositiva"/>
          <p:cNvSpPr>
            <a:spLocks noGrp="1"/>
          </p:cNvSpPr>
          <p:nvPr>
            <p:ph type="sldNum" sz="quarter" idx="12"/>
          </p:nvPr>
        </p:nvSpPr>
        <p:spPr/>
        <p:txBody>
          <a:bodyPr/>
          <a:lstStyle>
            <a:lvl1pPr>
              <a:defRPr/>
            </a:lvl1pPr>
          </a:lstStyle>
          <a:p>
            <a:fld id="{58AAE25A-C6B5-43C7-A6A1-D5C8D13C64CB}" type="slidenum">
              <a:rPr lang="es-ES"/>
              <a:pPr/>
              <a:t>‹Nº›</a:t>
            </a:fld>
            <a:endParaRPr lang="es-ES"/>
          </a:p>
        </p:txBody>
      </p:sp>
    </p:spTree>
  </p:cSld>
  <p:clrMapOvr>
    <a:masterClrMapping/>
  </p:clrMapOvr>
  <p:transition spd="slow">
    <p:pull dir="u"/>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ECCF0C84-AA83-428C-8361-98BC65F2644F}" type="slidenum">
              <a:rPr lang="es-ES"/>
              <a:pPr/>
              <a:t>‹Nº›</a:t>
            </a:fld>
            <a:endParaRPr lang="es-ES"/>
          </a:p>
        </p:txBody>
      </p:sp>
    </p:spTree>
  </p:cSld>
  <p:clrMapOvr>
    <a:masterClrMapping/>
  </p:clrMapOvr>
  <p:transition spd="slow">
    <p:pull di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CAEE49CC-2A5B-41E1-9B3E-36A01C84C092}" type="slidenum">
              <a:rPr lang="es-ES"/>
              <a:pPr/>
              <a:t>‹Nº›</a:t>
            </a:fld>
            <a:endParaRPr lang="es-ES"/>
          </a:p>
        </p:txBody>
      </p:sp>
    </p:spTree>
  </p:cSld>
  <p:clrMapOvr>
    <a:masterClrMapping/>
  </p:clrMapOvr>
  <p:transition spd="slow">
    <p:pull dir="u"/>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56D6D447-5457-406E-B61B-E5E820622C4D}" type="slidenum">
              <a:rPr lang="es-ES"/>
              <a:pPr/>
              <a:t>‹Nº›</a:t>
            </a:fld>
            <a:endParaRPr lang="es-ES"/>
          </a:p>
        </p:txBody>
      </p:sp>
    </p:spTree>
  </p:cSld>
  <p:clrMapOvr>
    <a:masterClrMapping/>
  </p:clrMapOvr>
  <p:transition spd="slow">
    <p:pull dir="u"/>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515100" y="609600"/>
            <a:ext cx="1943100" cy="5486400"/>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685800" y="609600"/>
            <a:ext cx="5676900" cy="54864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0C5E386F-8AAD-4925-B86E-55B5C62AC7D1}" type="slidenum">
              <a:rPr lang="es-ES"/>
              <a:pPr/>
              <a:t>‹Nº›</a:t>
            </a:fld>
            <a:endParaRPr lang="es-ES"/>
          </a:p>
        </p:txBody>
      </p:sp>
    </p:spTree>
  </p:cSld>
  <p:clrMapOvr>
    <a:masterClrMapping/>
  </p:clrMapOvr>
  <p:transition spd="slow">
    <p:pull dir="u"/>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AA6FF5C0-8A41-46DA-A749-996EC1AC5CEC}"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effectLst/>
              </a:defRPr>
            </a:lvl1pPr>
          </a:lstStyle>
          <a:p>
            <a:endParaRPr lang="es-ES"/>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effectLst/>
              </a:defRPr>
            </a:lvl1pPr>
          </a:lstStyle>
          <a:p>
            <a:endParaRPr lang="es-ES"/>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effectLst/>
              </a:defRPr>
            </a:lvl1pPr>
          </a:lstStyle>
          <a:p>
            <a:fld id="{FBA2AC23-63B5-456F-A10E-688AA7F26D6C}" type="slidenum">
              <a:rPr lang="es-ES"/>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pull dir="u"/>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Times New Roman" pitchFamily="18" charset="0"/>
        </a:defRPr>
      </a:lvl2pPr>
      <a:lvl3pPr algn="ctr" rtl="0" eaLnBrk="1" fontAlgn="base" hangingPunct="1">
        <a:spcBef>
          <a:spcPct val="0"/>
        </a:spcBef>
        <a:spcAft>
          <a:spcPct val="0"/>
        </a:spcAft>
        <a:defRPr sz="4400">
          <a:solidFill>
            <a:schemeClr val="tx2"/>
          </a:solidFill>
          <a:latin typeface="Times New Roman" pitchFamily="18" charset="0"/>
        </a:defRPr>
      </a:lvl3pPr>
      <a:lvl4pPr algn="ctr" rtl="0" eaLnBrk="1" fontAlgn="base" hangingPunct="1">
        <a:spcBef>
          <a:spcPct val="0"/>
        </a:spcBef>
        <a:spcAft>
          <a:spcPct val="0"/>
        </a:spcAft>
        <a:defRPr sz="4400">
          <a:solidFill>
            <a:schemeClr val="tx2"/>
          </a:solidFill>
          <a:latin typeface="Times New Roman" pitchFamily="18" charset="0"/>
        </a:defRPr>
      </a:lvl4pPr>
      <a:lvl5pPr algn="ctr" rtl="0" eaLnBrk="1" fontAlgn="base" hangingPunct="1">
        <a:spcBef>
          <a:spcPct val="0"/>
        </a:spcBef>
        <a:spcAft>
          <a:spcPct val="0"/>
        </a:spcAft>
        <a:defRPr sz="4400">
          <a:solidFill>
            <a:schemeClr val="tx2"/>
          </a:solidFill>
          <a:latin typeface="Times New Roman" pitchFamily="18" charset="0"/>
        </a:defRPr>
      </a:lvl5pPr>
      <a:lvl6pPr marL="457200" algn="ctr" rtl="0" eaLnBrk="1" fontAlgn="base" hangingPunct="1">
        <a:spcBef>
          <a:spcPct val="0"/>
        </a:spcBef>
        <a:spcAft>
          <a:spcPct val="0"/>
        </a:spcAft>
        <a:defRPr sz="4400">
          <a:solidFill>
            <a:schemeClr val="tx2"/>
          </a:solidFill>
          <a:latin typeface="Times New Roman" pitchFamily="18" charset="0"/>
        </a:defRPr>
      </a:lvl6pPr>
      <a:lvl7pPr marL="914400" algn="ctr" rtl="0" eaLnBrk="1" fontAlgn="base" hangingPunct="1">
        <a:spcBef>
          <a:spcPct val="0"/>
        </a:spcBef>
        <a:spcAft>
          <a:spcPct val="0"/>
        </a:spcAft>
        <a:defRPr sz="4400">
          <a:solidFill>
            <a:schemeClr val="tx2"/>
          </a:solidFill>
          <a:latin typeface="Times New Roman" pitchFamily="18" charset="0"/>
        </a:defRPr>
      </a:lvl7pPr>
      <a:lvl8pPr marL="1371600" algn="ctr" rtl="0" eaLnBrk="1" fontAlgn="base" hangingPunct="1">
        <a:spcBef>
          <a:spcPct val="0"/>
        </a:spcBef>
        <a:spcAft>
          <a:spcPct val="0"/>
        </a:spcAft>
        <a:defRPr sz="4400">
          <a:solidFill>
            <a:schemeClr val="tx2"/>
          </a:solidFill>
          <a:latin typeface="Times New Roman" pitchFamily="18" charset="0"/>
        </a:defRPr>
      </a:lvl8pPr>
      <a:lvl9pPr marL="1828800" algn="ctr" rtl="0" eaLnBrk="1" fontAlgn="base" hangingPunct="1">
        <a:spcBef>
          <a:spcPct val="0"/>
        </a:spcBef>
        <a:spcAft>
          <a:spcPct val="0"/>
        </a:spcAft>
        <a:defRPr sz="4400">
          <a:solidFill>
            <a:schemeClr val="tx2"/>
          </a:solidFill>
          <a:latin typeface="Times New Roman" pitchFamily="18"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91C8FC51-1945-401C-8ECC-EEC8EFF99DD1}"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hyperlink" Target="http://www.virgenperegrina.org/rosario_perpetuo/index.phtml" TargetMode="Externa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s/_rels/slide1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7.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8.jpeg"/></Relationships>
</file>

<file path=ppt/slides/_rels/slide2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7.xml"/><Relationship Id="rId6" Type="http://schemas.openxmlformats.org/officeDocument/2006/relationships/image" Target="../media/image25.jpeg"/><Relationship Id="rId5" Type="http://schemas.openxmlformats.org/officeDocument/2006/relationships/image" Target="../media/image24.jpeg"/><Relationship Id="rId4" Type="http://schemas.openxmlformats.org/officeDocument/2006/relationships/image" Target="../media/image23.jpeg"/></Relationships>
</file>

<file path=ppt/slides/_rels/slide21.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7.xml"/><Relationship Id="rId6" Type="http://schemas.openxmlformats.org/officeDocument/2006/relationships/image" Target="../media/image30.jpeg"/><Relationship Id="rId5" Type="http://schemas.openxmlformats.org/officeDocument/2006/relationships/image" Target="../media/image29.jpeg"/><Relationship Id="rId4" Type="http://schemas.openxmlformats.org/officeDocument/2006/relationships/image" Target="../media/image28.jpe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33.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34.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35.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D4E4FA"/>
        </a:solidFill>
        <a:effectLst/>
      </p:bgPr>
    </p:bg>
    <p:spTree>
      <p:nvGrpSpPr>
        <p:cNvPr id="1" name=""/>
        <p:cNvGrpSpPr/>
        <p:nvPr/>
      </p:nvGrpSpPr>
      <p:grpSpPr>
        <a:xfrm>
          <a:off x="0" y="0"/>
          <a:ext cx="0" cy="0"/>
          <a:chOff x="0" y="0"/>
          <a:chExt cx="0" cy="0"/>
        </a:xfrm>
      </p:grpSpPr>
      <p:pic>
        <p:nvPicPr>
          <p:cNvPr id="3074" name="Picture 2" descr="C:\Documents and Settings\Home\Mis documentos\IRMA\FOTOS DE MI CAMARA BRICA\VIRGEN DEL ROSARIO.JPG"/>
          <p:cNvPicPr>
            <a:picLocks noChangeAspect="1" noChangeArrowheads="1"/>
          </p:cNvPicPr>
          <p:nvPr/>
        </p:nvPicPr>
        <p:blipFill>
          <a:blip r:embed="rId2">
            <a:lum bright="18000" contrast="6000"/>
          </a:blip>
          <a:srcRect l="5905" t="4430" r="1640" b="2953"/>
          <a:stretch>
            <a:fillRect/>
          </a:stretch>
        </p:blipFill>
        <p:spPr bwMode="auto">
          <a:xfrm>
            <a:off x="4572000" y="990600"/>
            <a:ext cx="3478213" cy="4648200"/>
          </a:xfrm>
          <a:prstGeom prst="rect">
            <a:avLst/>
          </a:prstGeom>
          <a:noFill/>
          <a:ln w="38100">
            <a:solidFill>
              <a:srgbClr val="7FA3D3"/>
            </a:solidFill>
            <a:miter lim="800000"/>
            <a:headEnd/>
            <a:tailEnd/>
          </a:ln>
        </p:spPr>
      </p:pic>
      <p:sp>
        <p:nvSpPr>
          <p:cNvPr id="3075" name="Text Box 3"/>
          <p:cNvSpPr txBox="1">
            <a:spLocks noChangeArrowheads="1"/>
          </p:cNvSpPr>
          <p:nvPr/>
        </p:nvSpPr>
        <p:spPr bwMode="auto">
          <a:xfrm>
            <a:off x="457200" y="2359025"/>
            <a:ext cx="3429000" cy="2289175"/>
          </a:xfrm>
          <a:prstGeom prst="rect">
            <a:avLst/>
          </a:prstGeom>
          <a:noFill/>
          <a:ln w="9525">
            <a:noFill/>
            <a:miter lim="800000"/>
            <a:headEnd/>
            <a:tailEnd/>
          </a:ln>
          <a:effectLst/>
        </p:spPr>
        <p:txBody>
          <a:bodyPr>
            <a:spAutoFit/>
          </a:bodyPr>
          <a:lstStyle/>
          <a:p>
            <a:pPr algn="ctr">
              <a:spcBef>
                <a:spcPct val="50000"/>
              </a:spcBef>
            </a:pPr>
            <a:r>
              <a:rPr lang="es-ES" sz="3600" i="1">
                <a:solidFill>
                  <a:srgbClr val="7FA3D3"/>
                </a:solidFill>
                <a:effectLst>
                  <a:outerShdw blurRad="38100" dist="38100" dir="2700000" algn="tl">
                    <a:srgbClr val="000000"/>
                  </a:outerShdw>
                </a:effectLst>
                <a:latin typeface="Arial Black" pitchFamily="34" charset="0"/>
              </a:rPr>
              <a:t>OCTUBRE:</a:t>
            </a:r>
          </a:p>
          <a:p>
            <a:pPr algn="ctr">
              <a:spcBef>
                <a:spcPct val="50000"/>
              </a:spcBef>
            </a:pPr>
            <a:r>
              <a:rPr lang="es-ES" sz="3600" i="1">
                <a:solidFill>
                  <a:srgbClr val="7FA3D3"/>
                </a:solidFill>
                <a:effectLst>
                  <a:outerShdw blurRad="38100" dist="38100" dir="2700000" algn="tl">
                    <a:srgbClr val="000000"/>
                  </a:outerShdw>
                </a:effectLst>
                <a:latin typeface="Arial Black" pitchFamily="34" charset="0"/>
              </a:rPr>
              <a:t>MES DEL</a:t>
            </a:r>
          </a:p>
          <a:p>
            <a:pPr algn="ctr">
              <a:spcBef>
                <a:spcPct val="50000"/>
              </a:spcBef>
            </a:pPr>
            <a:r>
              <a:rPr lang="es-ES" sz="3600" i="1">
                <a:solidFill>
                  <a:srgbClr val="7FA3D3"/>
                </a:solidFill>
                <a:effectLst>
                  <a:outerShdw blurRad="38100" dist="38100" dir="2700000" algn="tl">
                    <a:srgbClr val="000000"/>
                  </a:outerShdw>
                </a:effectLst>
                <a:latin typeface="Arial Black" pitchFamily="34" charset="0"/>
              </a:rPr>
              <a:t>ROSARIO</a:t>
            </a:r>
          </a:p>
        </p:txBody>
      </p:sp>
    </p:spTree>
  </p:cSld>
  <p:clrMapOvr>
    <a:masterClrMapping/>
  </p:clrMapOvr>
  <p:transition spd="slow">
    <p:pull dir="u"/>
  </p:transition>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D4E4FA"/>
        </a:solidFill>
        <a:effectLst/>
      </p:bgPr>
    </p:bg>
    <p:spTree>
      <p:nvGrpSpPr>
        <p:cNvPr id="1" name=""/>
        <p:cNvGrpSpPr/>
        <p:nvPr/>
      </p:nvGrpSpPr>
      <p:grpSpPr>
        <a:xfrm>
          <a:off x="0" y="0"/>
          <a:ext cx="0" cy="0"/>
          <a:chOff x="0" y="0"/>
          <a:chExt cx="0" cy="0"/>
        </a:xfrm>
      </p:grpSpPr>
      <p:sp>
        <p:nvSpPr>
          <p:cNvPr id="13314" name="Text Box 2"/>
          <p:cNvSpPr txBox="1">
            <a:spLocks noChangeArrowheads="1"/>
          </p:cNvSpPr>
          <p:nvPr/>
        </p:nvSpPr>
        <p:spPr bwMode="auto">
          <a:xfrm>
            <a:off x="381000" y="381000"/>
            <a:ext cx="8305800" cy="457200"/>
          </a:xfrm>
          <a:prstGeom prst="rect">
            <a:avLst/>
          </a:prstGeom>
          <a:noFill/>
          <a:ln w="9525">
            <a:noFill/>
            <a:miter lim="800000"/>
            <a:headEnd/>
            <a:tailEnd/>
          </a:ln>
          <a:effectLst/>
        </p:spPr>
        <p:txBody>
          <a:bodyPr>
            <a:spAutoFit/>
          </a:bodyPr>
          <a:lstStyle/>
          <a:p>
            <a:pPr>
              <a:spcBef>
                <a:spcPct val="50000"/>
              </a:spcBef>
            </a:pPr>
            <a:endParaRPr lang="es-ES">
              <a:effectLst/>
            </a:endParaRPr>
          </a:p>
        </p:txBody>
      </p:sp>
      <p:sp>
        <p:nvSpPr>
          <p:cNvPr id="13315" name="Rectangle 3"/>
          <p:cNvSpPr>
            <a:spLocks noChangeArrowheads="1"/>
          </p:cNvSpPr>
          <p:nvPr/>
        </p:nvSpPr>
        <p:spPr bwMode="auto">
          <a:xfrm>
            <a:off x="609600" y="762000"/>
            <a:ext cx="7924800" cy="5334000"/>
          </a:xfrm>
          <a:prstGeom prst="rect">
            <a:avLst/>
          </a:prstGeom>
          <a:noFill/>
          <a:ln w="127000" cmpd="thickThin">
            <a:solidFill>
              <a:schemeClr val="bg1"/>
            </a:solidFill>
            <a:miter lim="800000"/>
            <a:headEnd/>
            <a:tailEnd/>
          </a:ln>
          <a:effectLst/>
        </p:spPr>
        <p:txBody>
          <a:bodyPr wrap="none" anchor="ctr"/>
          <a:lstStyle/>
          <a:p>
            <a:endParaRPr lang="es-ES"/>
          </a:p>
        </p:txBody>
      </p:sp>
      <p:sp>
        <p:nvSpPr>
          <p:cNvPr id="13316" name="Text Box 4"/>
          <p:cNvSpPr txBox="1">
            <a:spLocks noChangeArrowheads="1"/>
          </p:cNvSpPr>
          <p:nvPr/>
        </p:nvSpPr>
        <p:spPr bwMode="auto">
          <a:xfrm>
            <a:off x="838200" y="914400"/>
            <a:ext cx="7467600" cy="4440238"/>
          </a:xfrm>
          <a:prstGeom prst="rect">
            <a:avLst/>
          </a:prstGeom>
          <a:noFill/>
          <a:ln w="9525">
            <a:noFill/>
            <a:miter lim="800000"/>
            <a:headEnd/>
            <a:tailEnd/>
          </a:ln>
          <a:effectLst/>
        </p:spPr>
        <p:txBody>
          <a:bodyPr>
            <a:spAutoFit/>
          </a:bodyPr>
          <a:lstStyle/>
          <a:p>
            <a:pPr algn="ctr"/>
            <a:r>
              <a:rPr lang="es-ES" sz="1800" b="1" dirty="0">
                <a:solidFill>
                  <a:srgbClr val="7FA3D3"/>
                </a:solidFill>
                <a:effectLst/>
                <a:latin typeface="Arial" charset="0"/>
              </a:rPr>
              <a:t>El Papa Pío V nos define así el santo Rosario: “el rosario es el salterio de la Santísima Virgen, es un modelo piadosísimo de oración al alcance de todos que consiste en ir repitiendo el saludo que el ángel dio a María, interponiendo un Padre Nuestro entre cada diez Avemarías, tratando de ir meditando en los misterios de la vida de Nuestro Señor Jesucristo. El Rosario constaba de quince Padrenuestros y 150 Avemarías en recuerdo de los 150 salmos”.</a:t>
            </a:r>
            <a:r>
              <a:rPr lang="es-ES" b="1" i="1" dirty="0">
                <a:solidFill>
                  <a:srgbClr val="7FA3D3"/>
                </a:solidFill>
                <a:effectLst>
                  <a:outerShdw blurRad="38100" dist="38100" dir="2700000" algn="tl">
                    <a:srgbClr val="000000"/>
                  </a:outerShdw>
                </a:effectLst>
                <a:latin typeface="Arial" charset="0"/>
              </a:rPr>
              <a:t>*</a:t>
            </a:r>
          </a:p>
          <a:p>
            <a:pPr algn="ctr">
              <a:spcBef>
                <a:spcPct val="50000"/>
              </a:spcBef>
            </a:pPr>
            <a:r>
              <a:rPr lang="es-ES" sz="1800" b="1" dirty="0">
                <a:solidFill>
                  <a:srgbClr val="7FA3D3"/>
                </a:solidFill>
                <a:effectLst/>
                <a:latin typeface="Arial" charset="0"/>
              </a:rPr>
              <a:t>Los monjes de los primeros años del cristianismo usaban semillas que les servían para contar las jaculatorias o Avemarías a la Santísima Virgen. En los años 1150 muchas personas ya rezaban 150 avemarías en sustitución de los 150 salmos. Con santo Domingo, según se nos narra en su vida, empieza a organizarse esta preciosa devoción, tal como lo rezamos actualmente, según la petición que la Santísima Virgen encomendó.</a:t>
            </a:r>
          </a:p>
        </p:txBody>
      </p:sp>
      <p:sp>
        <p:nvSpPr>
          <p:cNvPr id="13317" name="Text Box 5"/>
          <p:cNvSpPr txBox="1">
            <a:spLocks noChangeArrowheads="1"/>
          </p:cNvSpPr>
          <p:nvPr/>
        </p:nvSpPr>
        <p:spPr bwMode="auto">
          <a:xfrm>
            <a:off x="838200" y="5334000"/>
            <a:ext cx="7315200" cy="581025"/>
          </a:xfrm>
          <a:prstGeom prst="rect">
            <a:avLst/>
          </a:prstGeom>
          <a:noFill/>
          <a:ln w="9525">
            <a:noFill/>
            <a:miter lim="800000"/>
            <a:headEnd/>
            <a:tailEnd/>
          </a:ln>
          <a:effectLst/>
        </p:spPr>
        <p:txBody>
          <a:bodyPr>
            <a:spAutoFit/>
          </a:bodyPr>
          <a:lstStyle/>
          <a:p>
            <a:pPr>
              <a:spcBef>
                <a:spcPct val="50000"/>
              </a:spcBef>
            </a:pPr>
            <a:r>
              <a:rPr lang="es-ES" sz="1600" b="1" i="1">
                <a:solidFill>
                  <a:srgbClr val="7FA3D3"/>
                </a:solidFill>
                <a:effectLst>
                  <a:outerShdw blurRad="38100" dist="38100" dir="2700000" algn="tl">
                    <a:srgbClr val="000000"/>
                  </a:outerShdw>
                </a:effectLst>
                <a:latin typeface="Arial" charset="0"/>
              </a:rPr>
              <a:t>* Hoy día consta de veinte Padrenuestros y 200 Avemarías, una vez incluidos los Misterios Luminosos instituidos por el Papa Juan Pablo II.</a:t>
            </a:r>
          </a:p>
        </p:txBody>
      </p:sp>
    </p:spTree>
  </p:cSld>
  <p:clrMapOvr>
    <a:masterClrMapping/>
  </p:clrMapOvr>
  <p:transition spd="slow">
    <p:pull dir="u"/>
    <p:sndAc>
      <p:stSnd loop="1">
        <p:snd r:embed="rId2" name="Richard Clayderman-Outra vez.wav"/>
      </p:stSnd>
    </p:sndAc>
  </p:transition>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D4E4FA"/>
        </a:solidFill>
        <a:effectLst/>
      </p:bgPr>
    </p:bg>
    <p:spTree>
      <p:nvGrpSpPr>
        <p:cNvPr id="1" name=""/>
        <p:cNvGrpSpPr/>
        <p:nvPr/>
      </p:nvGrpSpPr>
      <p:grpSpPr>
        <a:xfrm>
          <a:off x="0" y="0"/>
          <a:ext cx="0" cy="0"/>
          <a:chOff x="0" y="0"/>
          <a:chExt cx="0" cy="0"/>
        </a:xfrm>
      </p:grpSpPr>
      <p:sp>
        <p:nvSpPr>
          <p:cNvPr id="49154" name="Text Box 2"/>
          <p:cNvSpPr txBox="1">
            <a:spLocks noChangeArrowheads="1"/>
          </p:cNvSpPr>
          <p:nvPr/>
        </p:nvSpPr>
        <p:spPr bwMode="auto">
          <a:xfrm>
            <a:off x="381000" y="381000"/>
            <a:ext cx="8305800" cy="457200"/>
          </a:xfrm>
          <a:prstGeom prst="rect">
            <a:avLst/>
          </a:prstGeom>
          <a:noFill/>
          <a:ln w="9525">
            <a:noFill/>
            <a:miter lim="800000"/>
            <a:headEnd/>
            <a:tailEnd/>
          </a:ln>
          <a:effectLst/>
        </p:spPr>
        <p:txBody>
          <a:bodyPr>
            <a:spAutoFit/>
          </a:bodyPr>
          <a:lstStyle/>
          <a:p>
            <a:pPr>
              <a:spcBef>
                <a:spcPct val="50000"/>
              </a:spcBef>
            </a:pPr>
            <a:endParaRPr lang="es-ES">
              <a:effectLst/>
            </a:endParaRPr>
          </a:p>
        </p:txBody>
      </p:sp>
      <p:sp>
        <p:nvSpPr>
          <p:cNvPr id="49155" name="Rectangle 3"/>
          <p:cNvSpPr>
            <a:spLocks noChangeArrowheads="1"/>
          </p:cNvSpPr>
          <p:nvPr/>
        </p:nvSpPr>
        <p:spPr bwMode="auto">
          <a:xfrm>
            <a:off x="609600" y="762000"/>
            <a:ext cx="7924800" cy="5334000"/>
          </a:xfrm>
          <a:prstGeom prst="rect">
            <a:avLst/>
          </a:prstGeom>
          <a:noFill/>
          <a:ln w="127000" cmpd="thickThin">
            <a:solidFill>
              <a:schemeClr val="bg1"/>
            </a:solidFill>
            <a:miter lim="800000"/>
            <a:headEnd/>
            <a:tailEnd/>
          </a:ln>
          <a:effectLst/>
        </p:spPr>
        <p:txBody>
          <a:bodyPr wrap="none" anchor="ctr"/>
          <a:lstStyle/>
          <a:p>
            <a:endParaRPr lang="es-ES"/>
          </a:p>
        </p:txBody>
      </p:sp>
      <p:sp>
        <p:nvSpPr>
          <p:cNvPr id="49156" name="Text Box 4"/>
          <p:cNvSpPr txBox="1">
            <a:spLocks noChangeArrowheads="1"/>
          </p:cNvSpPr>
          <p:nvPr/>
        </p:nvSpPr>
        <p:spPr bwMode="auto">
          <a:xfrm>
            <a:off x="838200" y="914400"/>
            <a:ext cx="7467600" cy="2014538"/>
          </a:xfrm>
          <a:prstGeom prst="rect">
            <a:avLst/>
          </a:prstGeom>
          <a:noFill/>
          <a:ln w="9525">
            <a:noFill/>
            <a:miter lim="800000"/>
            <a:headEnd/>
            <a:tailEnd/>
          </a:ln>
          <a:effectLst/>
        </p:spPr>
        <p:txBody>
          <a:bodyPr>
            <a:spAutoFit/>
          </a:bodyPr>
          <a:lstStyle/>
          <a:p>
            <a:pPr algn="ctr">
              <a:spcBef>
                <a:spcPct val="50000"/>
              </a:spcBef>
            </a:pPr>
            <a:r>
              <a:rPr lang="es-ES" sz="1800" b="1">
                <a:solidFill>
                  <a:srgbClr val="7FA3D3"/>
                </a:solidFill>
                <a:effectLst/>
                <a:latin typeface="Arial" charset="0"/>
              </a:rPr>
              <a:t>En 1571 los ejércitos católicos derrotaron a los turcos que contaban con un ejército más poderoso y con soldados formados en la doctrina de Mahoma. Este famoso triunfo en Lepanto se debe al rezo del Rosario en toda Europa mientras luchaban los ejércitos cristianos con el enemigo muy peligroso que tenía Europa católica. Muchos Papas recomiendan el rezo del Rosario, desde San Pío V.</a:t>
            </a:r>
          </a:p>
        </p:txBody>
      </p:sp>
    </p:spTree>
  </p:cSld>
  <p:clrMapOvr>
    <a:masterClrMapping/>
  </p:clrMapOvr>
  <p:transition spd="slow">
    <p:pull dir="u"/>
  </p:transition>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D4E4FA"/>
        </a:solidFill>
        <a:effectLst/>
      </p:bgPr>
    </p:bg>
    <p:spTree>
      <p:nvGrpSpPr>
        <p:cNvPr id="1" name=""/>
        <p:cNvGrpSpPr/>
        <p:nvPr/>
      </p:nvGrpSpPr>
      <p:grpSpPr>
        <a:xfrm>
          <a:off x="0" y="0"/>
          <a:ext cx="0" cy="0"/>
          <a:chOff x="0" y="0"/>
          <a:chExt cx="0" cy="0"/>
        </a:xfrm>
      </p:grpSpPr>
      <p:sp>
        <p:nvSpPr>
          <p:cNvPr id="48130" name="Text Box 2"/>
          <p:cNvSpPr txBox="1">
            <a:spLocks noChangeArrowheads="1"/>
          </p:cNvSpPr>
          <p:nvPr/>
        </p:nvSpPr>
        <p:spPr bwMode="auto">
          <a:xfrm>
            <a:off x="381000" y="381000"/>
            <a:ext cx="8305800" cy="457200"/>
          </a:xfrm>
          <a:prstGeom prst="rect">
            <a:avLst/>
          </a:prstGeom>
          <a:noFill/>
          <a:ln w="9525">
            <a:noFill/>
            <a:miter lim="800000"/>
            <a:headEnd/>
            <a:tailEnd/>
          </a:ln>
          <a:effectLst/>
        </p:spPr>
        <p:txBody>
          <a:bodyPr>
            <a:spAutoFit/>
          </a:bodyPr>
          <a:lstStyle/>
          <a:p>
            <a:pPr>
              <a:spcBef>
                <a:spcPct val="50000"/>
              </a:spcBef>
            </a:pPr>
            <a:endParaRPr lang="es-ES">
              <a:effectLst/>
            </a:endParaRPr>
          </a:p>
        </p:txBody>
      </p:sp>
      <p:sp>
        <p:nvSpPr>
          <p:cNvPr id="48131" name="Rectangle 3"/>
          <p:cNvSpPr>
            <a:spLocks noChangeArrowheads="1"/>
          </p:cNvSpPr>
          <p:nvPr/>
        </p:nvSpPr>
        <p:spPr bwMode="auto">
          <a:xfrm>
            <a:off x="609600" y="762000"/>
            <a:ext cx="7924800" cy="5334000"/>
          </a:xfrm>
          <a:prstGeom prst="rect">
            <a:avLst/>
          </a:prstGeom>
          <a:noFill/>
          <a:ln w="127000" cmpd="thickThin">
            <a:solidFill>
              <a:schemeClr val="bg1"/>
            </a:solidFill>
            <a:miter lim="800000"/>
            <a:headEnd/>
            <a:tailEnd/>
          </a:ln>
          <a:effectLst/>
        </p:spPr>
        <p:txBody>
          <a:bodyPr wrap="none" anchor="ctr"/>
          <a:lstStyle/>
          <a:p>
            <a:endParaRPr lang="es-ES"/>
          </a:p>
        </p:txBody>
      </p:sp>
      <p:sp>
        <p:nvSpPr>
          <p:cNvPr id="48132" name="Text Box 4"/>
          <p:cNvSpPr txBox="1">
            <a:spLocks noChangeArrowheads="1"/>
          </p:cNvSpPr>
          <p:nvPr/>
        </p:nvSpPr>
        <p:spPr bwMode="auto">
          <a:xfrm>
            <a:off x="838200" y="914400"/>
            <a:ext cx="7467600" cy="5175250"/>
          </a:xfrm>
          <a:prstGeom prst="rect">
            <a:avLst/>
          </a:prstGeom>
          <a:noFill/>
          <a:ln w="9525">
            <a:noFill/>
            <a:miter lim="800000"/>
            <a:headEnd/>
            <a:tailEnd/>
          </a:ln>
          <a:effectLst/>
        </p:spPr>
        <p:txBody>
          <a:bodyPr>
            <a:spAutoFit/>
          </a:bodyPr>
          <a:lstStyle/>
          <a:p>
            <a:pPr algn="ctr">
              <a:spcBef>
                <a:spcPct val="50000"/>
              </a:spcBef>
            </a:pPr>
            <a:r>
              <a:rPr lang="es-ES_tradnl" sz="1800" b="1" i="1">
                <a:solidFill>
                  <a:srgbClr val="7FA3D3"/>
                </a:solidFill>
                <a:effectLst>
                  <a:outerShdw blurRad="38100" dist="38100" dir="2700000" algn="tl">
                    <a:srgbClr val="000000"/>
                  </a:outerShdw>
                </a:effectLst>
                <a:latin typeface="Arial" charset="0"/>
                <a:cs typeface="Times New Roman" pitchFamily="18" charset="0"/>
              </a:rPr>
              <a:t>RECIBIMOS MÚLTIPLES BENEFICIOS AL REZAR EL SANTO ROSARIO</a:t>
            </a:r>
          </a:p>
          <a:p>
            <a:pPr algn="ctr">
              <a:spcBef>
                <a:spcPct val="50000"/>
              </a:spcBef>
            </a:pPr>
            <a:r>
              <a:rPr lang="es-ES" sz="1800" b="1">
                <a:solidFill>
                  <a:srgbClr val="7FA3D3"/>
                </a:solidFill>
                <a:effectLst/>
                <a:latin typeface="Arial" charset="0"/>
                <a:cs typeface="Times New Roman" pitchFamily="18" charset="0"/>
              </a:rPr>
              <a:t>La Santísima </a:t>
            </a:r>
            <a:r>
              <a:rPr lang="es-ES_tradnl" sz="1800" b="1">
                <a:solidFill>
                  <a:srgbClr val="7FA3D3"/>
                </a:solidFill>
                <a:effectLst/>
                <a:latin typeface="Arial" charset="0"/>
                <a:cs typeface="Times New Roman" pitchFamily="18" charset="0"/>
              </a:rPr>
              <a:t>Virgen</a:t>
            </a:r>
            <a:r>
              <a:rPr lang="es-ES" sz="1800" b="1">
                <a:solidFill>
                  <a:srgbClr val="7FA3D3"/>
                </a:solidFill>
                <a:effectLst/>
                <a:latin typeface="Arial" charset="0"/>
                <a:cs typeface="Times New Roman" pitchFamily="18" charset="0"/>
              </a:rPr>
              <a:t> María nos ha dicho que el Santo Rosario rezado con fervor y con perseverancia es el remedio en contra de cualquier mal y que no hay problema persona familiar, comunitario, nacional e internacional que no se pueda resolver con el Santo Rosario.</a:t>
            </a:r>
          </a:p>
          <a:p>
            <a:pPr algn="ctr">
              <a:spcBef>
                <a:spcPct val="50000"/>
              </a:spcBef>
            </a:pPr>
            <a:r>
              <a:rPr lang="es-ES" sz="1800" b="1">
                <a:solidFill>
                  <a:srgbClr val="7FA3D3"/>
                </a:solidFill>
                <a:effectLst/>
                <a:latin typeface="Arial" charset="0"/>
                <a:cs typeface="Times New Roman" pitchFamily="18" charset="0"/>
              </a:rPr>
              <a:t>Para los tiempos difíciles que vienen para el mundo solamente van a perseverar las personas devotas a la Virgen, los amantes de la Eucaristía, los que llevan el sello del Espíritu, pero sobre todo, perseverarán aquellas que en esa devoción a la Virgen rezan el Santo Rosario cada día.</a:t>
            </a:r>
            <a:endParaRPr lang="es-ES_tradnl" sz="1800" b="1">
              <a:solidFill>
                <a:srgbClr val="7FA3D3"/>
              </a:solidFill>
              <a:effectLst/>
              <a:latin typeface="Arial" charset="0"/>
              <a:cs typeface="Times New Roman" pitchFamily="18" charset="0"/>
            </a:endParaRPr>
          </a:p>
          <a:p>
            <a:pPr algn="ctr">
              <a:spcBef>
                <a:spcPct val="50000"/>
              </a:spcBef>
            </a:pPr>
            <a:r>
              <a:rPr lang="es-ES_tradnl" sz="1800" b="1">
                <a:solidFill>
                  <a:srgbClr val="7FA3D3"/>
                </a:solidFill>
                <a:effectLst/>
                <a:latin typeface="Arial" charset="0"/>
                <a:cs typeface="Times New Roman" pitchFamily="18" charset="0"/>
              </a:rPr>
              <a:t>Pidamos también, al</a:t>
            </a:r>
            <a:r>
              <a:rPr lang="es-ES" sz="1800" b="1">
                <a:solidFill>
                  <a:srgbClr val="7FA3D3"/>
                </a:solidFill>
                <a:effectLst/>
                <a:latin typeface="Arial" charset="0"/>
                <a:cs typeface="Times New Roman" pitchFamily="18" charset="0"/>
              </a:rPr>
              <a:t> ofrecer e</a:t>
            </a:r>
            <a:r>
              <a:rPr lang="es-ES_tradnl" sz="1800" b="1">
                <a:solidFill>
                  <a:srgbClr val="7FA3D3"/>
                </a:solidFill>
                <a:effectLst/>
                <a:latin typeface="Arial" charset="0"/>
                <a:cs typeface="Times New Roman" pitchFamily="18" charset="0"/>
              </a:rPr>
              <a:t>l</a:t>
            </a:r>
            <a:r>
              <a:rPr lang="es-ES" sz="1800" b="1">
                <a:solidFill>
                  <a:srgbClr val="7FA3D3"/>
                </a:solidFill>
                <a:effectLst/>
                <a:latin typeface="Arial" charset="0"/>
                <a:cs typeface="Times New Roman" pitchFamily="18" charset="0"/>
              </a:rPr>
              <a:t> Santo Rosario</a:t>
            </a:r>
            <a:r>
              <a:rPr lang="es-ES_tradnl" sz="1800" b="1">
                <a:solidFill>
                  <a:srgbClr val="7FA3D3"/>
                </a:solidFill>
                <a:effectLst/>
                <a:latin typeface="Arial" charset="0"/>
                <a:cs typeface="Times New Roman" pitchFamily="18" charset="0"/>
              </a:rPr>
              <a:t>,</a:t>
            </a:r>
            <a:r>
              <a:rPr lang="es-ES" sz="1800" b="1">
                <a:solidFill>
                  <a:srgbClr val="7FA3D3"/>
                </a:solidFill>
                <a:effectLst/>
                <a:latin typeface="Arial" charset="0"/>
                <a:cs typeface="Times New Roman" pitchFamily="18" charset="0"/>
              </a:rPr>
              <a:t> para que la Virgen pida nuestra sanación interior, de tal manera que esa </a:t>
            </a:r>
            <a:r>
              <a:rPr lang="es-ES_tradnl" sz="1800" b="1">
                <a:solidFill>
                  <a:srgbClr val="7FA3D3"/>
                </a:solidFill>
                <a:effectLst/>
                <a:latin typeface="Arial" charset="0"/>
                <a:cs typeface="Times New Roman" pitchFamily="18" charset="0"/>
              </a:rPr>
              <a:t>sea</a:t>
            </a:r>
            <a:r>
              <a:rPr lang="es-ES" sz="1800" b="1">
                <a:solidFill>
                  <a:srgbClr val="7FA3D3"/>
                </a:solidFill>
                <a:effectLst/>
                <a:latin typeface="Arial" charset="0"/>
                <a:cs typeface="Times New Roman" pitchFamily="18" charset="0"/>
              </a:rPr>
              <a:t> la intención fundamental. Porque cuando nosotros estamos sanos podemos ayudar a los demás. Nadie puede hacer feliz a otros, si no es feliz con </a:t>
            </a:r>
            <a:r>
              <a:rPr lang="es-ES_tradnl" sz="1800" b="1">
                <a:solidFill>
                  <a:srgbClr val="7FA3D3"/>
                </a:solidFill>
                <a:effectLst/>
                <a:latin typeface="Arial" charset="0"/>
                <a:cs typeface="Times New Roman" pitchFamily="18" charset="0"/>
              </a:rPr>
              <a:t>sigo</a:t>
            </a:r>
            <a:r>
              <a:rPr lang="es-ES" sz="1800" b="1">
                <a:solidFill>
                  <a:srgbClr val="7FA3D3"/>
                </a:solidFill>
                <a:effectLst/>
                <a:latin typeface="Arial" charset="0"/>
                <a:cs typeface="Times New Roman" pitchFamily="18" charset="0"/>
              </a:rPr>
              <a:t> mismo.</a:t>
            </a:r>
            <a:endParaRPr lang="es-ES" sz="1800">
              <a:solidFill>
                <a:srgbClr val="7FA3D3"/>
              </a:solidFill>
              <a:effectLst/>
              <a:latin typeface="Arial" charset="0"/>
            </a:endParaRPr>
          </a:p>
        </p:txBody>
      </p:sp>
    </p:spTree>
  </p:cSld>
  <p:clrMapOvr>
    <a:masterClrMapping/>
  </p:clrMapOvr>
  <p:transition spd="slow">
    <p:pull dir="u"/>
  </p:transition>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D4E4FA"/>
        </a:solidFill>
        <a:effectLst/>
      </p:bgPr>
    </p:bg>
    <p:spTree>
      <p:nvGrpSpPr>
        <p:cNvPr id="1" name=""/>
        <p:cNvGrpSpPr/>
        <p:nvPr/>
      </p:nvGrpSpPr>
      <p:grpSpPr>
        <a:xfrm>
          <a:off x="0" y="0"/>
          <a:ext cx="0" cy="0"/>
          <a:chOff x="0" y="0"/>
          <a:chExt cx="0" cy="0"/>
        </a:xfrm>
      </p:grpSpPr>
      <p:sp>
        <p:nvSpPr>
          <p:cNvPr id="43010" name="Text Box 2"/>
          <p:cNvSpPr txBox="1">
            <a:spLocks noChangeArrowheads="1"/>
          </p:cNvSpPr>
          <p:nvPr/>
        </p:nvSpPr>
        <p:spPr bwMode="auto">
          <a:xfrm>
            <a:off x="381000" y="381000"/>
            <a:ext cx="8305800" cy="457200"/>
          </a:xfrm>
          <a:prstGeom prst="rect">
            <a:avLst/>
          </a:prstGeom>
          <a:noFill/>
          <a:ln w="9525">
            <a:noFill/>
            <a:miter lim="800000"/>
            <a:headEnd/>
            <a:tailEnd/>
          </a:ln>
          <a:effectLst/>
        </p:spPr>
        <p:txBody>
          <a:bodyPr>
            <a:spAutoFit/>
          </a:bodyPr>
          <a:lstStyle/>
          <a:p>
            <a:pPr>
              <a:spcBef>
                <a:spcPct val="50000"/>
              </a:spcBef>
            </a:pPr>
            <a:endParaRPr lang="es-ES">
              <a:effectLst/>
            </a:endParaRPr>
          </a:p>
        </p:txBody>
      </p:sp>
      <p:sp>
        <p:nvSpPr>
          <p:cNvPr id="43011" name="Rectangle 3"/>
          <p:cNvSpPr>
            <a:spLocks noChangeArrowheads="1"/>
          </p:cNvSpPr>
          <p:nvPr/>
        </p:nvSpPr>
        <p:spPr bwMode="auto">
          <a:xfrm>
            <a:off x="609600" y="762000"/>
            <a:ext cx="7924800" cy="5334000"/>
          </a:xfrm>
          <a:prstGeom prst="rect">
            <a:avLst/>
          </a:prstGeom>
          <a:noFill/>
          <a:ln w="127000" cmpd="thickThin">
            <a:solidFill>
              <a:schemeClr val="bg1"/>
            </a:solidFill>
            <a:miter lim="800000"/>
            <a:headEnd/>
            <a:tailEnd/>
          </a:ln>
          <a:effectLst/>
        </p:spPr>
        <p:txBody>
          <a:bodyPr wrap="none" anchor="ctr"/>
          <a:lstStyle/>
          <a:p>
            <a:endParaRPr lang="es-ES"/>
          </a:p>
        </p:txBody>
      </p:sp>
      <p:sp>
        <p:nvSpPr>
          <p:cNvPr id="43012" name="Text Box 4"/>
          <p:cNvSpPr txBox="1">
            <a:spLocks noChangeArrowheads="1"/>
          </p:cNvSpPr>
          <p:nvPr/>
        </p:nvSpPr>
        <p:spPr bwMode="auto">
          <a:xfrm>
            <a:off x="838200" y="914400"/>
            <a:ext cx="7467600" cy="3800475"/>
          </a:xfrm>
          <a:prstGeom prst="rect">
            <a:avLst/>
          </a:prstGeom>
          <a:noFill/>
          <a:ln w="9525">
            <a:noFill/>
            <a:miter lim="800000"/>
            <a:headEnd/>
            <a:tailEnd/>
          </a:ln>
          <a:effectLst/>
        </p:spPr>
        <p:txBody>
          <a:bodyPr>
            <a:spAutoFit/>
          </a:bodyPr>
          <a:lstStyle/>
          <a:p>
            <a:pPr>
              <a:spcBef>
                <a:spcPct val="50000"/>
              </a:spcBef>
            </a:pPr>
            <a:r>
              <a:rPr lang="es-ES" sz="1800" b="1">
                <a:solidFill>
                  <a:srgbClr val="7FA3D3"/>
                </a:solidFill>
                <a:effectLst/>
                <a:latin typeface="Arial" charset="0"/>
                <a:cs typeface="Times New Roman" pitchFamily="18" charset="0"/>
              </a:rPr>
              <a:t>Nosotros queremos, queridos hermanos, brevemente motivarlos a rezar el Santo Rosario. ¿De dónde vienen el poder y el valor del Santo Rosario? El poder del Santo Rosario están en que la Virgen María, Reina de los Cielos y Tierra ha dicho que la persona que lleve el Rosario se le abrirán las puertas del cielo y se le cerrarán las puertas del infierno.</a:t>
            </a:r>
            <a:r>
              <a:rPr lang="es-ES" sz="1800" b="1">
                <a:solidFill>
                  <a:srgbClr val="7FA3D3"/>
                </a:solidFill>
                <a:effectLst/>
                <a:latin typeface="Arial" charset="0"/>
              </a:rPr>
              <a:t> </a:t>
            </a:r>
            <a:endParaRPr lang="es-ES_tradnl" sz="1800" b="1">
              <a:solidFill>
                <a:srgbClr val="7FA3D3"/>
              </a:solidFill>
              <a:effectLst/>
              <a:latin typeface="Arial" charset="0"/>
            </a:endParaRPr>
          </a:p>
          <a:p>
            <a:pPr algn="ctr">
              <a:spcBef>
                <a:spcPct val="50000"/>
              </a:spcBef>
            </a:pPr>
            <a:r>
              <a:rPr lang="es-ES" sz="1800" b="1">
                <a:solidFill>
                  <a:srgbClr val="7FA3D3"/>
                </a:solidFill>
                <a:effectLst/>
                <a:latin typeface="Arial" charset="0"/>
                <a:cs typeface="Times New Roman" pitchFamily="18" charset="0"/>
              </a:rPr>
              <a:t>Es necesario, hermanos, hacer una gran muralla, un ejército no se vence con un soldado, ni con 50 soldados. Un ejército no se vence con otro ejército. El demonio está formando un ejército y por eso tenemos los católicos que formar el ejército de las almas que son devotas de la Virgen, que rezan el Rosario cada día y que van a la Santa Misa a recibir la fuerza de la Eucaristía. Con el Santo Rosario el mundo se salvará.</a:t>
            </a:r>
            <a:endParaRPr lang="es-ES" sz="1800">
              <a:solidFill>
                <a:srgbClr val="7FA3D3"/>
              </a:solidFill>
              <a:effectLst/>
              <a:latin typeface="Arial" charset="0"/>
            </a:endParaRPr>
          </a:p>
        </p:txBody>
      </p:sp>
      <p:pic>
        <p:nvPicPr>
          <p:cNvPr id="43013" name="Picture 5" descr="http://www.virgenperegrina.org/img/Banner_rosarioperpetuo2.gif">
            <a:hlinkClick r:id="rId2"/>
          </p:cNvPr>
          <p:cNvPicPr>
            <a:picLocks noChangeAspect="1" noChangeArrowheads="1" noCrop="1"/>
          </p:cNvPicPr>
          <p:nvPr/>
        </p:nvPicPr>
        <p:blipFill>
          <a:blip r:embed="rId3"/>
          <a:srcRect/>
          <a:stretch>
            <a:fillRect/>
          </a:stretch>
        </p:blipFill>
        <p:spPr bwMode="auto">
          <a:xfrm>
            <a:off x="914400" y="4933950"/>
            <a:ext cx="1279525" cy="857250"/>
          </a:xfrm>
          <a:prstGeom prst="rect">
            <a:avLst/>
          </a:prstGeom>
          <a:noFill/>
        </p:spPr>
      </p:pic>
    </p:spTree>
  </p:cSld>
  <p:clrMapOvr>
    <a:masterClrMapping/>
  </p:clrMapOvr>
  <p:transition spd="slow">
    <p:pull dir="u"/>
  </p:transition>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D4E4FA"/>
        </a:solidFill>
        <a:effectLst/>
      </p:bgPr>
    </p:bg>
    <p:spTree>
      <p:nvGrpSpPr>
        <p:cNvPr id="1" name=""/>
        <p:cNvGrpSpPr/>
        <p:nvPr/>
      </p:nvGrpSpPr>
      <p:grpSpPr>
        <a:xfrm>
          <a:off x="0" y="0"/>
          <a:ext cx="0" cy="0"/>
          <a:chOff x="0" y="0"/>
          <a:chExt cx="0" cy="0"/>
        </a:xfrm>
      </p:grpSpPr>
      <p:sp>
        <p:nvSpPr>
          <p:cNvPr id="44034" name="Text Box 2"/>
          <p:cNvSpPr txBox="1">
            <a:spLocks noChangeArrowheads="1"/>
          </p:cNvSpPr>
          <p:nvPr/>
        </p:nvSpPr>
        <p:spPr bwMode="auto">
          <a:xfrm>
            <a:off x="381000" y="381000"/>
            <a:ext cx="8305800" cy="457200"/>
          </a:xfrm>
          <a:prstGeom prst="rect">
            <a:avLst/>
          </a:prstGeom>
          <a:noFill/>
          <a:ln w="9525">
            <a:noFill/>
            <a:miter lim="800000"/>
            <a:headEnd/>
            <a:tailEnd/>
          </a:ln>
          <a:effectLst/>
        </p:spPr>
        <p:txBody>
          <a:bodyPr>
            <a:spAutoFit/>
          </a:bodyPr>
          <a:lstStyle/>
          <a:p>
            <a:pPr>
              <a:spcBef>
                <a:spcPct val="50000"/>
              </a:spcBef>
            </a:pPr>
            <a:endParaRPr lang="es-ES">
              <a:effectLst/>
            </a:endParaRPr>
          </a:p>
        </p:txBody>
      </p:sp>
      <p:sp>
        <p:nvSpPr>
          <p:cNvPr id="44035" name="Rectangle 3"/>
          <p:cNvSpPr>
            <a:spLocks noChangeArrowheads="1"/>
          </p:cNvSpPr>
          <p:nvPr/>
        </p:nvSpPr>
        <p:spPr bwMode="auto">
          <a:xfrm>
            <a:off x="609600" y="762000"/>
            <a:ext cx="7924800" cy="5334000"/>
          </a:xfrm>
          <a:prstGeom prst="rect">
            <a:avLst/>
          </a:prstGeom>
          <a:noFill/>
          <a:ln w="127000" cmpd="thickThin">
            <a:solidFill>
              <a:schemeClr val="bg1"/>
            </a:solidFill>
            <a:miter lim="800000"/>
            <a:headEnd/>
            <a:tailEnd/>
          </a:ln>
          <a:effectLst/>
        </p:spPr>
        <p:txBody>
          <a:bodyPr wrap="none" anchor="ctr"/>
          <a:lstStyle/>
          <a:p>
            <a:endParaRPr lang="es-ES"/>
          </a:p>
        </p:txBody>
      </p:sp>
      <p:sp>
        <p:nvSpPr>
          <p:cNvPr id="44036" name="Text Box 4"/>
          <p:cNvSpPr txBox="1">
            <a:spLocks noChangeArrowheads="1"/>
          </p:cNvSpPr>
          <p:nvPr/>
        </p:nvSpPr>
        <p:spPr bwMode="auto">
          <a:xfrm>
            <a:off x="838200" y="914400"/>
            <a:ext cx="7467600" cy="5035550"/>
          </a:xfrm>
          <a:prstGeom prst="rect">
            <a:avLst/>
          </a:prstGeom>
          <a:noFill/>
          <a:ln w="9525">
            <a:noFill/>
            <a:miter lim="800000"/>
            <a:headEnd/>
            <a:tailEnd/>
          </a:ln>
          <a:effectLst/>
        </p:spPr>
        <p:txBody>
          <a:bodyPr>
            <a:spAutoFit/>
          </a:bodyPr>
          <a:lstStyle/>
          <a:p>
            <a:pPr algn="ctr">
              <a:spcBef>
                <a:spcPct val="50000"/>
              </a:spcBef>
            </a:pPr>
            <a:r>
              <a:rPr lang="es-ES" sz="1800" b="1">
                <a:solidFill>
                  <a:srgbClr val="7FA3D3"/>
                </a:solidFill>
                <a:effectLst/>
                <a:latin typeface="Arial" charset="0"/>
                <a:cs typeface="Times New Roman" pitchFamily="18" charset="0"/>
              </a:rPr>
              <a:t>Si el mundo tomara la devoción del Rosario habría paz: Un solo Rebaño y un Solo Pastor. No hay instrumento más sencillo si una familia reza el Rosario todos los días para superar todos los problemas que tenga. La familia que reza todos los días el Rosario siempre tendrá lo necesario para vivir. No les faltará un techo digno, un trabajo honrado y superarán las pruebas de esta vida. El Rosario nos lo ofrece nuestra Virgen Santísima, nuestra Madre, especialmente para los últimos tiempos. </a:t>
            </a:r>
            <a:r>
              <a:rPr lang="es-ES_tradnl" sz="1800" b="1" i="1" u="sng">
                <a:solidFill>
                  <a:srgbClr val="7FA3D3"/>
                </a:solidFill>
                <a:effectLst>
                  <a:outerShdw blurRad="38100" dist="38100" dir="2700000" algn="tl">
                    <a:srgbClr val="000000"/>
                  </a:outerShdw>
                </a:effectLst>
                <a:latin typeface="Arial" charset="0"/>
                <a:cs typeface="Times New Roman" pitchFamily="18" charset="0"/>
              </a:rPr>
              <a:t>El Rosario n</a:t>
            </a:r>
            <a:r>
              <a:rPr lang="es-ES" sz="1800" b="1" i="1" u="sng">
                <a:solidFill>
                  <a:srgbClr val="7FA3D3"/>
                </a:solidFill>
                <a:effectLst>
                  <a:outerShdw blurRad="38100" dist="38100" dir="2700000" algn="tl">
                    <a:srgbClr val="000000"/>
                  </a:outerShdw>
                </a:effectLst>
                <a:latin typeface="Arial" charset="0"/>
                <a:cs typeface="Times New Roman" pitchFamily="18" charset="0"/>
              </a:rPr>
              <a:t>o es para llevarlo como un adorno </a:t>
            </a:r>
            <a:r>
              <a:rPr lang="es-ES_tradnl" sz="1800" b="1" i="1" u="sng">
                <a:solidFill>
                  <a:srgbClr val="7FA3D3"/>
                </a:solidFill>
                <a:effectLst>
                  <a:outerShdw blurRad="38100" dist="38100" dir="2700000" algn="tl">
                    <a:srgbClr val="000000"/>
                  </a:outerShdw>
                </a:effectLst>
                <a:latin typeface="Arial" charset="0"/>
                <a:cs typeface="Times New Roman" pitchFamily="18" charset="0"/>
              </a:rPr>
              <a:t>en el pecho, </a:t>
            </a:r>
            <a:r>
              <a:rPr lang="es-ES" sz="1800" b="1" i="1" u="sng">
                <a:solidFill>
                  <a:srgbClr val="7FA3D3"/>
                </a:solidFill>
                <a:effectLst>
                  <a:outerShdw blurRad="38100" dist="38100" dir="2700000" algn="tl">
                    <a:srgbClr val="000000"/>
                  </a:outerShdw>
                </a:effectLst>
                <a:latin typeface="Arial" charset="0"/>
                <a:cs typeface="Times New Roman" pitchFamily="18" charset="0"/>
              </a:rPr>
              <a:t>en el carro, no es para tenerlo como un adorno en la casa</a:t>
            </a:r>
            <a:r>
              <a:rPr lang="es-ES" sz="1800" b="1">
                <a:solidFill>
                  <a:srgbClr val="7FA3D3"/>
                </a:solidFill>
                <a:effectLst/>
                <a:latin typeface="Arial" charset="0"/>
                <a:cs typeface="Times New Roman" pitchFamily="18" charset="0"/>
              </a:rPr>
              <a:t>, el Rosario es para meditarlo y rezarlo todos los días. No imponga el rezo del Santo Rosario a las otras personas. Motívelos, díganle el porqué y empiecen rezando un misterio para no cansarlos.</a:t>
            </a:r>
          </a:p>
          <a:p>
            <a:pPr algn="ctr"/>
            <a:r>
              <a:rPr lang="es-ES" sz="1800" b="1">
                <a:solidFill>
                  <a:srgbClr val="7FA3D3"/>
                </a:solidFill>
                <a:effectLst/>
                <a:latin typeface="Arial" charset="0"/>
                <a:cs typeface="Times New Roman" pitchFamily="18" charset="0"/>
              </a:rPr>
              <a:t>El Rosario es como una corona de rosas. Las rosas son una de las flores más bellas. Se llama Rosario de 50 Rosas, las que un hijo ofrece como homenaje a su mamá. Esas rosas que exhalan una fragancia muy delicada, unos colores muy bellos.</a:t>
            </a:r>
            <a:r>
              <a:rPr lang="es-ES_tradnl" sz="1800" b="1">
                <a:solidFill>
                  <a:srgbClr val="7FA3D3"/>
                </a:solidFill>
                <a:effectLst/>
                <a:latin typeface="Arial" charset="0"/>
              </a:rPr>
              <a:t> </a:t>
            </a:r>
          </a:p>
          <a:p>
            <a:pPr algn="ctr"/>
            <a:r>
              <a:rPr lang="es-ES" sz="1800" b="1">
                <a:solidFill>
                  <a:srgbClr val="7FA3D3"/>
                </a:solidFill>
                <a:effectLst>
                  <a:outerShdw blurRad="38100" dist="38100" dir="2700000" algn="tl">
                    <a:srgbClr val="000000"/>
                  </a:outerShdw>
                </a:effectLst>
                <a:latin typeface="Arial" charset="0"/>
                <a:cs typeface="Times New Roman" pitchFamily="18" charset="0"/>
              </a:rPr>
              <a:t>Padre Inocencio Llamas</a:t>
            </a:r>
            <a:r>
              <a:rPr lang="es-ES" sz="1800" b="1">
                <a:solidFill>
                  <a:srgbClr val="7FA3D3"/>
                </a:solidFill>
                <a:effectLst>
                  <a:outerShdw blurRad="38100" dist="38100" dir="2700000" algn="tl">
                    <a:srgbClr val="000000"/>
                  </a:outerShdw>
                </a:effectLst>
                <a:latin typeface="Arial" charset="0"/>
              </a:rPr>
              <a:t> </a:t>
            </a:r>
          </a:p>
        </p:txBody>
      </p:sp>
    </p:spTree>
  </p:cSld>
  <p:clrMapOvr>
    <a:masterClrMapping/>
  </p:clrMapOvr>
  <p:transition spd="slow">
    <p:pull dir="u"/>
  </p:transition>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D4E4FA"/>
        </a:solidFill>
        <a:effectLst/>
      </p:bgPr>
    </p:bg>
    <p:spTree>
      <p:nvGrpSpPr>
        <p:cNvPr id="1" name=""/>
        <p:cNvGrpSpPr/>
        <p:nvPr/>
      </p:nvGrpSpPr>
      <p:grpSpPr>
        <a:xfrm>
          <a:off x="0" y="0"/>
          <a:ext cx="0" cy="0"/>
          <a:chOff x="0" y="0"/>
          <a:chExt cx="0" cy="0"/>
        </a:xfrm>
      </p:grpSpPr>
      <p:sp>
        <p:nvSpPr>
          <p:cNvPr id="39938" name="Text Box 2"/>
          <p:cNvSpPr txBox="1">
            <a:spLocks noChangeArrowheads="1"/>
          </p:cNvSpPr>
          <p:nvPr/>
        </p:nvSpPr>
        <p:spPr bwMode="auto">
          <a:xfrm>
            <a:off x="381000" y="381000"/>
            <a:ext cx="8305800" cy="457200"/>
          </a:xfrm>
          <a:prstGeom prst="rect">
            <a:avLst/>
          </a:prstGeom>
          <a:noFill/>
          <a:ln w="9525">
            <a:noFill/>
            <a:miter lim="800000"/>
            <a:headEnd/>
            <a:tailEnd/>
          </a:ln>
          <a:effectLst/>
        </p:spPr>
        <p:txBody>
          <a:bodyPr>
            <a:spAutoFit/>
          </a:bodyPr>
          <a:lstStyle/>
          <a:p>
            <a:pPr>
              <a:spcBef>
                <a:spcPct val="50000"/>
              </a:spcBef>
            </a:pPr>
            <a:endParaRPr lang="es-ES">
              <a:effectLst/>
            </a:endParaRPr>
          </a:p>
        </p:txBody>
      </p:sp>
      <p:sp>
        <p:nvSpPr>
          <p:cNvPr id="39939" name="Rectangle 3"/>
          <p:cNvSpPr>
            <a:spLocks noChangeArrowheads="1"/>
          </p:cNvSpPr>
          <p:nvPr/>
        </p:nvSpPr>
        <p:spPr bwMode="auto">
          <a:xfrm>
            <a:off x="609600" y="762000"/>
            <a:ext cx="7924800" cy="5334000"/>
          </a:xfrm>
          <a:prstGeom prst="rect">
            <a:avLst/>
          </a:prstGeom>
          <a:solidFill>
            <a:schemeClr val="bg1"/>
          </a:solidFill>
          <a:ln w="127000" cmpd="thickThin">
            <a:solidFill>
              <a:srgbClr val="7FA3D3"/>
            </a:solidFill>
            <a:miter lim="800000"/>
            <a:headEnd/>
            <a:tailEnd/>
          </a:ln>
          <a:effectLst/>
        </p:spPr>
        <p:txBody>
          <a:bodyPr wrap="none" anchor="ctr"/>
          <a:lstStyle/>
          <a:p>
            <a:endParaRPr lang="es-ES"/>
          </a:p>
        </p:txBody>
      </p:sp>
      <p:sp>
        <p:nvSpPr>
          <p:cNvPr id="39940" name="Text Box 4"/>
          <p:cNvSpPr txBox="1">
            <a:spLocks noChangeArrowheads="1"/>
          </p:cNvSpPr>
          <p:nvPr/>
        </p:nvSpPr>
        <p:spPr bwMode="auto">
          <a:xfrm>
            <a:off x="2895600" y="838200"/>
            <a:ext cx="3124200" cy="641350"/>
          </a:xfrm>
          <a:prstGeom prst="rect">
            <a:avLst/>
          </a:prstGeom>
          <a:noFill/>
          <a:ln w="9525">
            <a:noFill/>
            <a:miter lim="800000"/>
            <a:headEnd/>
            <a:tailEnd/>
          </a:ln>
          <a:effectLst/>
        </p:spPr>
        <p:txBody>
          <a:bodyPr>
            <a:spAutoFit/>
          </a:bodyPr>
          <a:lstStyle/>
          <a:p>
            <a:pPr algn="ctr">
              <a:spcBef>
                <a:spcPct val="50000"/>
              </a:spcBef>
            </a:pPr>
            <a:r>
              <a:rPr lang="es-ES_tradnl" sz="3600" b="1" i="1">
                <a:solidFill>
                  <a:srgbClr val="7FA3D3"/>
                </a:solidFill>
                <a:effectLst>
                  <a:outerShdw blurRad="38100" dist="38100" dir="2700000" algn="tl">
                    <a:srgbClr val="000000"/>
                  </a:outerShdw>
                </a:effectLst>
              </a:rPr>
              <a:t>ORACIONES:</a:t>
            </a:r>
            <a:endParaRPr lang="es-ES" sz="3600" b="1" i="1">
              <a:solidFill>
                <a:srgbClr val="7FA3D3"/>
              </a:solidFill>
              <a:effectLst>
                <a:outerShdw blurRad="38100" dist="38100" dir="2700000" algn="tl">
                  <a:srgbClr val="000000"/>
                </a:outerShdw>
              </a:effectLst>
            </a:endParaRPr>
          </a:p>
        </p:txBody>
      </p:sp>
      <p:sp>
        <p:nvSpPr>
          <p:cNvPr id="39941" name="Text Box 5"/>
          <p:cNvSpPr txBox="1">
            <a:spLocks noChangeArrowheads="1"/>
          </p:cNvSpPr>
          <p:nvPr/>
        </p:nvSpPr>
        <p:spPr bwMode="auto">
          <a:xfrm>
            <a:off x="838200" y="1600200"/>
            <a:ext cx="7467600" cy="3200400"/>
          </a:xfrm>
          <a:prstGeom prst="rect">
            <a:avLst/>
          </a:prstGeom>
          <a:solidFill>
            <a:srgbClr val="D4E4FA"/>
          </a:solidFill>
          <a:ln w="9525">
            <a:noFill/>
            <a:miter lim="800000"/>
            <a:headEnd/>
            <a:tailEnd/>
          </a:ln>
          <a:effectLst/>
        </p:spPr>
        <p:txBody>
          <a:bodyPr>
            <a:spAutoFit/>
          </a:bodyPr>
          <a:lstStyle/>
          <a:p>
            <a:pPr algn="ctr">
              <a:spcBef>
                <a:spcPct val="50000"/>
              </a:spcBef>
            </a:pPr>
            <a:r>
              <a:rPr lang="es-ES_tradnl" b="1" i="1">
                <a:solidFill>
                  <a:srgbClr val="7FA3D3"/>
                </a:solidFill>
                <a:effectLst>
                  <a:outerShdw blurRad="38100" dist="38100" dir="2700000" algn="tl">
                    <a:srgbClr val="000000"/>
                  </a:outerShdw>
                </a:effectLst>
              </a:rPr>
              <a:t>ORACION A DIOS PADRE.</a:t>
            </a:r>
          </a:p>
          <a:p>
            <a:pPr>
              <a:spcBef>
                <a:spcPct val="50000"/>
              </a:spcBef>
            </a:pPr>
            <a:r>
              <a:rPr lang="es-ES_tradnl" sz="2000" b="1">
                <a:solidFill>
                  <a:srgbClr val="7FA3D3"/>
                </a:solidFill>
                <a:effectLst/>
              </a:rPr>
              <a:t>“Padre mío, Padre bueno, a Ti yo me ofrezco, a Ti yo me doy”</a:t>
            </a:r>
          </a:p>
          <a:p>
            <a:pPr>
              <a:spcBef>
                <a:spcPct val="50000"/>
              </a:spcBef>
            </a:pPr>
            <a:r>
              <a:rPr lang="es-ES_tradnl" sz="2000" b="1">
                <a:solidFill>
                  <a:srgbClr val="7FA3D3"/>
                </a:solidFill>
                <a:effectLst/>
              </a:rPr>
              <a:t>Padre, la tierra Te necesita; el hombre, cada hombre Te necesita; el aire, pesado y contaminado, Te necesita; te ruego Padre, vuelve a caminar por los caminos del mundo; vuelve a vivir en medio de tus hijos; vuelve a gobernar las naciones; vuelve a traer la paz, y con ella la justicia; vuelve a hacer brillar el fuego del amor para que, redimidos del dolor, podamos volvernos criaturas nuevas. Amén.</a:t>
            </a:r>
            <a:endParaRPr lang="es-ES" sz="2000" b="1">
              <a:solidFill>
                <a:srgbClr val="7FA3D3"/>
              </a:solidFill>
              <a:effectLst/>
            </a:endParaRPr>
          </a:p>
        </p:txBody>
      </p:sp>
      <p:pic>
        <p:nvPicPr>
          <p:cNvPr id="39942" name="Picture 6" descr="http://tkfiles.storage.msn.com/x1pxzZ39wV--_dKPvn8lrc-kFFJm5WwI0GxEKe8JL5CwDiNH6qxKm2dESZdQ5gOlUp2FU31Qz-EElp0mB67NvXE9AXmC4s1xKX5p9QsRspPnKjXkx5_beUf5CGv92y625IBEY5Ku3mnrcE"/>
          <p:cNvPicPr>
            <a:picLocks noChangeAspect="1" noChangeArrowheads="1"/>
          </p:cNvPicPr>
          <p:nvPr/>
        </p:nvPicPr>
        <p:blipFill>
          <a:blip r:embed="rId2"/>
          <a:srcRect/>
          <a:stretch>
            <a:fillRect/>
          </a:stretch>
        </p:blipFill>
        <p:spPr bwMode="auto">
          <a:xfrm>
            <a:off x="4216400" y="4800600"/>
            <a:ext cx="812800" cy="1143000"/>
          </a:xfrm>
          <a:prstGeom prst="rect">
            <a:avLst/>
          </a:prstGeom>
          <a:noFill/>
        </p:spPr>
      </p:pic>
    </p:spTree>
  </p:cSld>
  <p:clrMapOvr>
    <a:masterClrMapping/>
  </p:clrMapOvr>
  <p:transition spd="slow">
    <p:pull dir="u"/>
  </p:transition>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D4E4FA"/>
        </a:solidFill>
        <a:effectLst/>
      </p:bgPr>
    </p:bg>
    <p:spTree>
      <p:nvGrpSpPr>
        <p:cNvPr id="1" name=""/>
        <p:cNvGrpSpPr/>
        <p:nvPr/>
      </p:nvGrpSpPr>
      <p:grpSpPr>
        <a:xfrm>
          <a:off x="0" y="0"/>
          <a:ext cx="0" cy="0"/>
          <a:chOff x="0" y="0"/>
          <a:chExt cx="0" cy="0"/>
        </a:xfrm>
      </p:grpSpPr>
      <p:sp>
        <p:nvSpPr>
          <p:cNvPr id="56322" name="Text Box 2"/>
          <p:cNvSpPr txBox="1">
            <a:spLocks noChangeArrowheads="1"/>
          </p:cNvSpPr>
          <p:nvPr/>
        </p:nvSpPr>
        <p:spPr bwMode="auto">
          <a:xfrm>
            <a:off x="381000" y="381000"/>
            <a:ext cx="8305800" cy="457200"/>
          </a:xfrm>
          <a:prstGeom prst="rect">
            <a:avLst/>
          </a:prstGeom>
          <a:noFill/>
          <a:ln w="9525">
            <a:noFill/>
            <a:miter lim="800000"/>
            <a:headEnd/>
            <a:tailEnd/>
          </a:ln>
          <a:effectLst/>
        </p:spPr>
        <p:txBody>
          <a:bodyPr>
            <a:spAutoFit/>
          </a:bodyPr>
          <a:lstStyle/>
          <a:p>
            <a:pPr>
              <a:spcBef>
                <a:spcPct val="50000"/>
              </a:spcBef>
            </a:pPr>
            <a:endParaRPr lang="es-ES">
              <a:effectLst/>
            </a:endParaRPr>
          </a:p>
        </p:txBody>
      </p:sp>
      <p:sp>
        <p:nvSpPr>
          <p:cNvPr id="56323" name="Rectangle 3"/>
          <p:cNvSpPr>
            <a:spLocks noChangeArrowheads="1"/>
          </p:cNvSpPr>
          <p:nvPr/>
        </p:nvSpPr>
        <p:spPr bwMode="auto">
          <a:xfrm>
            <a:off x="609600" y="762000"/>
            <a:ext cx="7924800" cy="5334000"/>
          </a:xfrm>
          <a:prstGeom prst="rect">
            <a:avLst/>
          </a:prstGeom>
          <a:solidFill>
            <a:schemeClr val="bg1"/>
          </a:solidFill>
          <a:ln w="127000" cmpd="thickThin">
            <a:solidFill>
              <a:srgbClr val="7FA3D3"/>
            </a:solidFill>
            <a:miter lim="800000"/>
            <a:headEnd/>
            <a:tailEnd/>
          </a:ln>
          <a:effectLst/>
        </p:spPr>
        <p:txBody>
          <a:bodyPr wrap="none" anchor="ctr"/>
          <a:lstStyle/>
          <a:p>
            <a:endParaRPr lang="es-ES"/>
          </a:p>
        </p:txBody>
      </p:sp>
      <p:sp>
        <p:nvSpPr>
          <p:cNvPr id="56327" name="Text Box 7"/>
          <p:cNvSpPr txBox="1">
            <a:spLocks noChangeArrowheads="1"/>
          </p:cNvSpPr>
          <p:nvPr/>
        </p:nvSpPr>
        <p:spPr bwMode="auto">
          <a:xfrm>
            <a:off x="914400" y="1066800"/>
            <a:ext cx="5105400" cy="1187450"/>
          </a:xfrm>
          <a:prstGeom prst="rect">
            <a:avLst/>
          </a:prstGeom>
          <a:solidFill>
            <a:srgbClr val="D4E4FA"/>
          </a:solidFill>
          <a:ln w="9525">
            <a:noFill/>
            <a:miter lim="800000"/>
            <a:headEnd/>
            <a:tailEnd/>
          </a:ln>
          <a:effectLst/>
        </p:spPr>
        <p:txBody>
          <a:bodyPr>
            <a:spAutoFit/>
          </a:bodyPr>
          <a:lstStyle/>
          <a:p>
            <a:pPr>
              <a:spcBef>
                <a:spcPct val="50000"/>
              </a:spcBef>
            </a:pPr>
            <a:r>
              <a:rPr lang="es-ES_tradnl">
                <a:solidFill>
                  <a:srgbClr val="7FA3D3"/>
                </a:solidFill>
                <a:effectLst/>
              </a:rPr>
              <a:t>“Madre, te doy mi corazón y mi voluntad para la eternidad, Salva a la Humanidad”</a:t>
            </a:r>
            <a:endParaRPr lang="es-ES">
              <a:solidFill>
                <a:srgbClr val="7FA3D3"/>
              </a:solidFill>
              <a:effectLst/>
            </a:endParaRPr>
          </a:p>
        </p:txBody>
      </p:sp>
      <p:pic>
        <p:nvPicPr>
          <p:cNvPr id="56328" name="Picture 8" descr="http://www.devocionario.com/imagenes/v_fatima.jpg"/>
          <p:cNvPicPr>
            <a:picLocks noChangeAspect="1" noChangeArrowheads="1"/>
          </p:cNvPicPr>
          <p:nvPr/>
        </p:nvPicPr>
        <p:blipFill>
          <a:blip r:embed="rId2"/>
          <a:srcRect/>
          <a:stretch>
            <a:fillRect/>
          </a:stretch>
        </p:blipFill>
        <p:spPr bwMode="auto">
          <a:xfrm flipH="1">
            <a:off x="2060575" y="2362200"/>
            <a:ext cx="1139825" cy="1981200"/>
          </a:xfrm>
          <a:prstGeom prst="rect">
            <a:avLst/>
          </a:prstGeom>
          <a:noFill/>
          <a:ln w="38100">
            <a:noFill/>
            <a:miter lim="800000"/>
            <a:headEnd/>
            <a:tailEnd/>
          </a:ln>
        </p:spPr>
      </p:pic>
      <p:sp>
        <p:nvSpPr>
          <p:cNvPr id="56329" name="Text Box 9"/>
          <p:cNvSpPr txBox="1">
            <a:spLocks noChangeArrowheads="1"/>
          </p:cNvSpPr>
          <p:nvPr/>
        </p:nvSpPr>
        <p:spPr bwMode="auto">
          <a:xfrm>
            <a:off x="4114800" y="2743200"/>
            <a:ext cx="4114800" cy="822325"/>
          </a:xfrm>
          <a:prstGeom prst="rect">
            <a:avLst/>
          </a:prstGeom>
          <a:solidFill>
            <a:srgbClr val="D4E4FA"/>
          </a:solidFill>
          <a:ln w="9525">
            <a:noFill/>
            <a:miter lim="800000"/>
            <a:headEnd/>
            <a:tailEnd/>
          </a:ln>
          <a:effectLst/>
        </p:spPr>
        <p:txBody>
          <a:bodyPr>
            <a:spAutoFit/>
          </a:bodyPr>
          <a:lstStyle/>
          <a:p>
            <a:pPr>
              <a:spcBef>
                <a:spcPct val="50000"/>
              </a:spcBef>
            </a:pPr>
            <a:r>
              <a:rPr lang="es-ES_tradnl">
                <a:solidFill>
                  <a:srgbClr val="7FA3D3"/>
                </a:solidFill>
                <a:effectLst/>
              </a:rPr>
              <a:t>“¡Hermano mío: dame la mano, llévame a Dios!”</a:t>
            </a:r>
            <a:endParaRPr lang="es-ES">
              <a:solidFill>
                <a:srgbClr val="7FA3D3"/>
              </a:solidFill>
              <a:effectLst/>
            </a:endParaRPr>
          </a:p>
        </p:txBody>
      </p:sp>
      <p:pic>
        <p:nvPicPr>
          <p:cNvPr id="56330" name="Picture 10" descr="C:\Documents and Settings\Home\Mis documentos\IRMA\FOTOS DE MI CAMARA BRICA\ANGEL GUARDIAN.JPG"/>
          <p:cNvPicPr>
            <a:picLocks noChangeAspect="1" noChangeArrowheads="1"/>
          </p:cNvPicPr>
          <p:nvPr/>
        </p:nvPicPr>
        <p:blipFill>
          <a:blip r:embed="rId3" cstate="print">
            <a:lum bright="6000" contrast="6000"/>
          </a:blip>
          <a:srcRect l="16733" b="1230"/>
          <a:stretch>
            <a:fillRect/>
          </a:stretch>
        </p:blipFill>
        <p:spPr bwMode="auto">
          <a:xfrm>
            <a:off x="5562600" y="3886200"/>
            <a:ext cx="1155700" cy="1828800"/>
          </a:xfrm>
          <a:prstGeom prst="rect">
            <a:avLst/>
          </a:prstGeom>
          <a:noFill/>
        </p:spPr>
      </p:pic>
    </p:spTree>
  </p:cSld>
  <p:clrMapOvr>
    <a:masterClrMapping/>
  </p:clrMapOvr>
  <p:transition spd="slow">
    <p:pull dir="u"/>
  </p:transition>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D4E4FA"/>
        </a:solidFill>
        <a:effectLst/>
      </p:bgPr>
    </p:bg>
    <p:spTree>
      <p:nvGrpSpPr>
        <p:cNvPr id="1" name=""/>
        <p:cNvGrpSpPr/>
        <p:nvPr/>
      </p:nvGrpSpPr>
      <p:grpSpPr>
        <a:xfrm>
          <a:off x="0" y="0"/>
          <a:ext cx="0" cy="0"/>
          <a:chOff x="0" y="0"/>
          <a:chExt cx="0" cy="0"/>
        </a:xfrm>
      </p:grpSpPr>
      <p:sp>
        <p:nvSpPr>
          <p:cNvPr id="60418" name="Text Box 2"/>
          <p:cNvSpPr txBox="1">
            <a:spLocks noChangeArrowheads="1"/>
          </p:cNvSpPr>
          <p:nvPr/>
        </p:nvSpPr>
        <p:spPr bwMode="auto">
          <a:xfrm>
            <a:off x="381000" y="381000"/>
            <a:ext cx="8305800" cy="457200"/>
          </a:xfrm>
          <a:prstGeom prst="rect">
            <a:avLst/>
          </a:prstGeom>
          <a:noFill/>
          <a:ln w="9525">
            <a:noFill/>
            <a:miter lim="800000"/>
            <a:headEnd/>
            <a:tailEnd/>
          </a:ln>
          <a:effectLst/>
        </p:spPr>
        <p:txBody>
          <a:bodyPr>
            <a:spAutoFit/>
          </a:bodyPr>
          <a:lstStyle/>
          <a:p>
            <a:pPr>
              <a:spcBef>
                <a:spcPct val="50000"/>
              </a:spcBef>
            </a:pPr>
            <a:endParaRPr lang="es-ES">
              <a:effectLst/>
            </a:endParaRPr>
          </a:p>
        </p:txBody>
      </p:sp>
      <p:sp>
        <p:nvSpPr>
          <p:cNvPr id="60419" name="Rectangle 3"/>
          <p:cNvSpPr>
            <a:spLocks noChangeArrowheads="1"/>
          </p:cNvSpPr>
          <p:nvPr/>
        </p:nvSpPr>
        <p:spPr bwMode="auto">
          <a:xfrm>
            <a:off x="609600" y="762000"/>
            <a:ext cx="7924800" cy="5334000"/>
          </a:xfrm>
          <a:prstGeom prst="rect">
            <a:avLst/>
          </a:prstGeom>
          <a:solidFill>
            <a:schemeClr val="bg1"/>
          </a:solidFill>
          <a:ln w="127000" cmpd="thickThin">
            <a:solidFill>
              <a:srgbClr val="7FA3D3"/>
            </a:solidFill>
            <a:miter lim="800000"/>
            <a:headEnd/>
            <a:tailEnd/>
          </a:ln>
          <a:effectLst/>
        </p:spPr>
        <p:txBody>
          <a:bodyPr wrap="none" anchor="ctr"/>
          <a:lstStyle/>
          <a:p>
            <a:endParaRPr lang="es-ES"/>
          </a:p>
        </p:txBody>
      </p:sp>
      <p:sp>
        <p:nvSpPr>
          <p:cNvPr id="60420" name="Text Box 4"/>
          <p:cNvSpPr txBox="1">
            <a:spLocks noChangeArrowheads="1"/>
          </p:cNvSpPr>
          <p:nvPr/>
        </p:nvSpPr>
        <p:spPr bwMode="auto">
          <a:xfrm>
            <a:off x="1905000" y="1143000"/>
            <a:ext cx="5105400" cy="1552575"/>
          </a:xfrm>
          <a:prstGeom prst="rect">
            <a:avLst/>
          </a:prstGeom>
          <a:solidFill>
            <a:srgbClr val="D4E4FA"/>
          </a:solidFill>
          <a:ln w="9525">
            <a:noFill/>
            <a:miter lim="800000"/>
            <a:headEnd/>
            <a:tailEnd/>
          </a:ln>
          <a:effectLst/>
        </p:spPr>
        <p:txBody>
          <a:bodyPr>
            <a:spAutoFit/>
          </a:bodyPr>
          <a:lstStyle/>
          <a:p>
            <a:pPr>
              <a:spcBef>
                <a:spcPct val="50000"/>
              </a:spcBef>
            </a:pPr>
            <a:r>
              <a:rPr lang="es-MX" b="1">
                <a:solidFill>
                  <a:srgbClr val="7FA3D3"/>
                </a:solidFill>
                <a:effectLst/>
              </a:rPr>
              <a:t>“Dios mío, yo creo, adoro, espero y os amo. Os pido perdón por los que no creen, no adoran, no esperan no os aman” (Repetir 3 veces)</a:t>
            </a:r>
            <a:endParaRPr lang="es-ES">
              <a:solidFill>
                <a:srgbClr val="7FA3D3"/>
              </a:solidFill>
              <a:effectLst/>
            </a:endParaRPr>
          </a:p>
        </p:txBody>
      </p:sp>
      <p:pic>
        <p:nvPicPr>
          <p:cNvPr id="60421" name="Picture 5" descr="http://www.arcangelgabriel.com/cielo/norte/perdon/angel_rodillas2.gif"/>
          <p:cNvPicPr>
            <a:picLocks noChangeAspect="1" noChangeArrowheads="1"/>
          </p:cNvPicPr>
          <p:nvPr/>
        </p:nvPicPr>
        <p:blipFill>
          <a:blip r:embed="rId2"/>
          <a:srcRect/>
          <a:stretch>
            <a:fillRect/>
          </a:stretch>
        </p:blipFill>
        <p:spPr bwMode="auto">
          <a:xfrm>
            <a:off x="3822700" y="2743200"/>
            <a:ext cx="1739900" cy="3124200"/>
          </a:xfrm>
          <a:prstGeom prst="rect">
            <a:avLst/>
          </a:prstGeom>
          <a:noFill/>
        </p:spPr>
      </p:pic>
    </p:spTree>
  </p:cSld>
  <p:clrMapOvr>
    <a:masterClrMapping/>
  </p:clrMapOvr>
  <p:transition spd="slow">
    <p:pull dir="u"/>
  </p:transition>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D4E4FA"/>
        </a:solidFill>
        <a:effectLst/>
      </p:bgPr>
    </p:bg>
    <p:spTree>
      <p:nvGrpSpPr>
        <p:cNvPr id="1" name=""/>
        <p:cNvGrpSpPr/>
        <p:nvPr/>
      </p:nvGrpSpPr>
      <p:grpSpPr>
        <a:xfrm>
          <a:off x="0" y="0"/>
          <a:ext cx="0" cy="0"/>
          <a:chOff x="0" y="0"/>
          <a:chExt cx="0" cy="0"/>
        </a:xfrm>
      </p:grpSpPr>
      <p:sp>
        <p:nvSpPr>
          <p:cNvPr id="61442" name="Text Box 2"/>
          <p:cNvSpPr txBox="1">
            <a:spLocks noChangeArrowheads="1"/>
          </p:cNvSpPr>
          <p:nvPr/>
        </p:nvSpPr>
        <p:spPr bwMode="auto">
          <a:xfrm>
            <a:off x="381000" y="381000"/>
            <a:ext cx="8305800" cy="457200"/>
          </a:xfrm>
          <a:prstGeom prst="rect">
            <a:avLst/>
          </a:prstGeom>
          <a:noFill/>
          <a:ln w="9525">
            <a:noFill/>
            <a:miter lim="800000"/>
            <a:headEnd/>
            <a:tailEnd/>
          </a:ln>
          <a:effectLst/>
        </p:spPr>
        <p:txBody>
          <a:bodyPr>
            <a:spAutoFit/>
          </a:bodyPr>
          <a:lstStyle/>
          <a:p>
            <a:pPr>
              <a:spcBef>
                <a:spcPct val="50000"/>
              </a:spcBef>
            </a:pPr>
            <a:endParaRPr lang="es-ES">
              <a:effectLst/>
            </a:endParaRPr>
          </a:p>
        </p:txBody>
      </p:sp>
      <p:sp>
        <p:nvSpPr>
          <p:cNvPr id="61443" name="Rectangle 3"/>
          <p:cNvSpPr>
            <a:spLocks noChangeArrowheads="1"/>
          </p:cNvSpPr>
          <p:nvPr/>
        </p:nvSpPr>
        <p:spPr bwMode="auto">
          <a:xfrm>
            <a:off x="609600" y="762000"/>
            <a:ext cx="7924800" cy="5334000"/>
          </a:xfrm>
          <a:prstGeom prst="rect">
            <a:avLst/>
          </a:prstGeom>
          <a:solidFill>
            <a:schemeClr val="bg1"/>
          </a:solidFill>
          <a:ln w="127000" cmpd="thickThin">
            <a:solidFill>
              <a:srgbClr val="7FA3D3"/>
            </a:solidFill>
            <a:miter lim="800000"/>
            <a:headEnd/>
            <a:tailEnd/>
          </a:ln>
          <a:effectLst/>
        </p:spPr>
        <p:txBody>
          <a:bodyPr wrap="none" anchor="ctr"/>
          <a:lstStyle/>
          <a:p>
            <a:endParaRPr lang="es-ES"/>
          </a:p>
        </p:txBody>
      </p:sp>
      <p:sp>
        <p:nvSpPr>
          <p:cNvPr id="61444" name="Text Box 4"/>
          <p:cNvSpPr txBox="1">
            <a:spLocks noChangeArrowheads="1"/>
          </p:cNvSpPr>
          <p:nvPr/>
        </p:nvSpPr>
        <p:spPr bwMode="auto">
          <a:xfrm>
            <a:off x="2057400" y="1219200"/>
            <a:ext cx="5181600" cy="2838450"/>
          </a:xfrm>
          <a:prstGeom prst="rect">
            <a:avLst/>
          </a:prstGeom>
          <a:solidFill>
            <a:srgbClr val="D4E4FA"/>
          </a:solidFill>
          <a:ln w="9525">
            <a:noFill/>
            <a:miter lim="800000"/>
            <a:headEnd/>
            <a:tailEnd/>
          </a:ln>
          <a:effectLst/>
        </p:spPr>
        <p:txBody>
          <a:bodyPr>
            <a:spAutoFit/>
          </a:bodyPr>
          <a:lstStyle/>
          <a:p>
            <a:pPr>
              <a:spcBef>
                <a:spcPct val="20000"/>
              </a:spcBef>
              <a:buClr>
                <a:schemeClr val="hlink"/>
              </a:buClr>
              <a:buFont typeface="Wingdings" pitchFamily="2" charset="2"/>
              <a:buNone/>
            </a:pPr>
            <a:r>
              <a:rPr lang="es-MX" sz="1800" b="1">
                <a:solidFill>
                  <a:srgbClr val="7FA3D3"/>
                </a:solidFill>
                <a:effectLst/>
              </a:rPr>
              <a:t>“Santísima Trinidad, Padre, Hijo y Espíritu Santo; yo os adoro profundamente y os ofrezco el preciosísimo cuerpo, sangre, alma y divinidad de nuestro Señor Jesucristo, presente en todos los tabernáculos del mundo, en reparación de los ultrajes, sacrilegios e indiferencias  con que Él mismo es ofendido; y por los méritos infinitos de su preciosísima Sangre y por la intercesión del Inmaculado Corazón de María, os pido la conversión de los pobres pecadores”.</a:t>
            </a:r>
            <a:r>
              <a:rPr lang="es-ES" sz="1800" b="1">
                <a:solidFill>
                  <a:srgbClr val="7FA3D3"/>
                </a:solidFill>
                <a:effectLst/>
              </a:rPr>
              <a:t> </a:t>
            </a:r>
          </a:p>
        </p:txBody>
      </p:sp>
      <p:pic>
        <p:nvPicPr>
          <p:cNvPr id="61445" name="Picture 5" descr="http://www.marypages.com/angel1.jpg"/>
          <p:cNvPicPr>
            <a:picLocks noChangeAspect="1" noChangeArrowheads="1"/>
          </p:cNvPicPr>
          <p:nvPr/>
        </p:nvPicPr>
        <p:blipFill>
          <a:blip r:embed="rId2"/>
          <a:srcRect/>
          <a:stretch>
            <a:fillRect/>
          </a:stretch>
        </p:blipFill>
        <p:spPr bwMode="auto">
          <a:xfrm>
            <a:off x="4038600" y="4191000"/>
            <a:ext cx="1103313" cy="1600200"/>
          </a:xfrm>
          <a:prstGeom prst="rect">
            <a:avLst/>
          </a:prstGeom>
          <a:noFill/>
        </p:spPr>
      </p:pic>
    </p:spTree>
  </p:cSld>
  <p:clrMapOvr>
    <a:masterClrMapping/>
  </p:clrMapOvr>
  <p:transition spd="slow">
    <p:pull dir="u"/>
  </p:transition>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D4E4FA"/>
        </a:solidFill>
        <a:effectLst/>
      </p:bgPr>
    </p:bg>
    <p:spTree>
      <p:nvGrpSpPr>
        <p:cNvPr id="1" name=""/>
        <p:cNvGrpSpPr/>
        <p:nvPr/>
      </p:nvGrpSpPr>
      <p:grpSpPr>
        <a:xfrm>
          <a:off x="0" y="0"/>
          <a:ext cx="0" cy="0"/>
          <a:chOff x="0" y="0"/>
          <a:chExt cx="0" cy="0"/>
        </a:xfrm>
      </p:grpSpPr>
      <p:sp>
        <p:nvSpPr>
          <p:cNvPr id="81922" name="Text Box 2"/>
          <p:cNvSpPr txBox="1">
            <a:spLocks noChangeArrowheads="1"/>
          </p:cNvSpPr>
          <p:nvPr/>
        </p:nvSpPr>
        <p:spPr bwMode="auto">
          <a:xfrm>
            <a:off x="381000" y="381000"/>
            <a:ext cx="8305800" cy="457200"/>
          </a:xfrm>
          <a:prstGeom prst="rect">
            <a:avLst/>
          </a:prstGeom>
          <a:noFill/>
          <a:ln w="9525">
            <a:noFill/>
            <a:miter lim="800000"/>
            <a:headEnd/>
            <a:tailEnd/>
          </a:ln>
          <a:effectLst/>
        </p:spPr>
        <p:txBody>
          <a:bodyPr>
            <a:spAutoFit/>
          </a:bodyPr>
          <a:lstStyle/>
          <a:p>
            <a:pPr>
              <a:spcBef>
                <a:spcPct val="50000"/>
              </a:spcBef>
            </a:pPr>
            <a:endParaRPr lang="es-ES">
              <a:effectLst/>
            </a:endParaRPr>
          </a:p>
        </p:txBody>
      </p:sp>
      <p:sp>
        <p:nvSpPr>
          <p:cNvPr id="81923" name="Rectangle 3"/>
          <p:cNvSpPr>
            <a:spLocks noChangeArrowheads="1"/>
          </p:cNvSpPr>
          <p:nvPr/>
        </p:nvSpPr>
        <p:spPr bwMode="auto">
          <a:xfrm>
            <a:off x="609600" y="762000"/>
            <a:ext cx="7924800" cy="5334000"/>
          </a:xfrm>
          <a:prstGeom prst="rect">
            <a:avLst/>
          </a:prstGeom>
          <a:solidFill>
            <a:schemeClr val="bg1"/>
          </a:solidFill>
          <a:ln w="127000" cmpd="thickThin">
            <a:solidFill>
              <a:srgbClr val="7FA3D3"/>
            </a:solidFill>
            <a:miter lim="800000"/>
            <a:headEnd/>
            <a:tailEnd/>
          </a:ln>
          <a:effectLst/>
        </p:spPr>
        <p:txBody>
          <a:bodyPr wrap="none" anchor="ctr"/>
          <a:lstStyle/>
          <a:p>
            <a:endParaRPr lang="es-ES"/>
          </a:p>
        </p:txBody>
      </p:sp>
      <p:sp>
        <p:nvSpPr>
          <p:cNvPr id="81924" name="Text Box 4"/>
          <p:cNvSpPr txBox="1">
            <a:spLocks noChangeArrowheads="1"/>
          </p:cNvSpPr>
          <p:nvPr/>
        </p:nvSpPr>
        <p:spPr bwMode="auto">
          <a:xfrm>
            <a:off x="1905000" y="1323975"/>
            <a:ext cx="5181600" cy="1190625"/>
          </a:xfrm>
          <a:prstGeom prst="rect">
            <a:avLst/>
          </a:prstGeom>
          <a:solidFill>
            <a:srgbClr val="D4E4FA"/>
          </a:solidFill>
          <a:ln w="9525">
            <a:noFill/>
            <a:miter lim="800000"/>
            <a:headEnd/>
            <a:tailEnd/>
          </a:ln>
          <a:effectLst/>
        </p:spPr>
        <p:txBody>
          <a:bodyPr>
            <a:spAutoFit/>
          </a:bodyPr>
          <a:lstStyle/>
          <a:p>
            <a:pPr>
              <a:spcBef>
                <a:spcPct val="20000"/>
              </a:spcBef>
              <a:buClr>
                <a:schemeClr val="hlink"/>
              </a:buClr>
              <a:buFont typeface="Wingdings" pitchFamily="2" charset="2"/>
              <a:buNone/>
            </a:pPr>
            <a:r>
              <a:rPr lang="es-ES" sz="1800" b="1">
                <a:solidFill>
                  <a:srgbClr val="7FA3D3"/>
                </a:solidFill>
                <a:effectLst/>
              </a:rPr>
              <a:t>Virgen Santísima, sálvanos e inunda toda la humanidad con las gracias de tu llama de amor, de tu inmaculado corazón ahora y en la hora de nuestra muerte. Amén.</a:t>
            </a:r>
          </a:p>
        </p:txBody>
      </p:sp>
      <p:pic>
        <p:nvPicPr>
          <p:cNvPr id="81929" name="Picture 9" descr="C:\Documents and Settings\Home\Mis documentos\IRMA\MIS IMAGENES\IMÁGENES DE LA VIRGEN\VIRGEN DEL ROSARIO1.jpg"/>
          <p:cNvPicPr>
            <a:picLocks noChangeAspect="1" noChangeArrowheads="1"/>
          </p:cNvPicPr>
          <p:nvPr/>
        </p:nvPicPr>
        <p:blipFill>
          <a:blip r:embed="rId2"/>
          <a:srcRect t="1102"/>
          <a:stretch>
            <a:fillRect/>
          </a:stretch>
        </p:blipFill>
        <p:spPr bwMode="auto">
          <a:xfrm>
            <a:off x="3578225" y="2971800"/>
            <a:ext cx="1831975" cy="2667000"/>
          </a:xfrm>
          <a:prstGeom prst="rect">
            <a:avLst/>
          </a:prstGeom>
          <a:noFill/>
        </p:spPr>
      </p:pic>
    </p:spTree>
  </p:cSld>
  <p:clrMapOvr>
    <a:masterClrMapping/>
  </p:clrMapOvr>
  <p:transition spd="slow">
    <p:pull dir="u"/>
  </p:transition>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D4E4FA"/>
        </a:solidFill>
        <a:effectLst/>
      </p:bgPr>
    </p:bg>
    <p:spTree>
      <p:nvGrpSpPr>
        <p:cNvPr id="1" name=""/>
        <p:cNvGrpSpPr/>
        <p:nvPr/>
      </p:nvGrpSpPr>
      <p:grpSpPr>
        <a:xfrm>
          <a:off x="0" y="0"/>
          <a:ext cx="0" cy="0"/>
          <a:chOff x="0" y="0"/>
          <a:chExt cx="0" cy="0"/>
        </a:xfrm>
      </p:grpSpPr>
      <p:sp>
        <p:nvSpPr>
          <p:cNvPr id="83970" name="Text Box 2"/>
          <p:cNvSpPr txBox="1">
            <a:spLocks noChangeArrowheads="1"/>
          </p:cNvSpPr>
          <p:nvPr/>
        </p:nvSpPr>
        <p:spPr bwMode="auto">
          <a:xfrm>
            <a:off x="381000" y="381000"/>
            <a:ext cx="8305800" cy="457200"/>
          </a:xfrm>
          <a:prstGeom prst="rect">
            <a:avLst/>
          </a:prstGeom>
          <a:noFill/>
          <a:ln w="9525">
            <a:noFill/>
            <a:miter lim="800000"/>
            <a:headEnd/>
            <a:tailEnd/>
          </a:ln>
          <a:effectLst/>
        </p:spPr>
        <p:txBody>
          <a:bodyPr>
            <a:spAutoFit/>
          </a:bodyPr>
          <a:lstStyle/>
          <a:p>
            <a:pPr>
              <a:spcBef>
                <a:spcPct val="50000"/>
              </a:spcBef>
            </a:pPr>
            <a:endParaRPr lang="es-ES">
              <a:effectLst/>
            </a:endParaRPr>
          </a:p>
        </p:txBody>
      </p:sp>
      <p:sp>
        <p:nvSpPr>
          <p:cNvPr id="83971" name="Rectangle 3"/>
          <p:cNvSpPr>
            <a:spLocks noChangeArrowheads="1"/>
          </p:cNvSpPr>
          <p:nvPr/>
        </p:nvSpPr>
        <p:spPr bwMode="auto">
          <a:xfrm>
            <a:off x="609600" y="762000"/>
            <a:ext cx="7924800" cy="5334000"/>
          </a:xfrm>
          <a:prstGeom prst="rect">
            <a:avLst/>
          </a:prstGeom>
          <a:solidFill>
            <a:schemeClr val="bg1"/>
          </a:solidFill>
          <a:ln w="127000" cmpd="thickThin">
            <a:solidFill>
              <a:srgbClr val="7FA3D3"/>
            </a:solidFill>
            <a:miter lim="800000"/>
            <a:headEnd/>
            <a:tailEnd/>
          </a:ln>
          <a:effectLst/>
        </p:spPr>
        <p:txBody>
          <a:bodyPr wrap="none" anchor="ctr"/>
          <a:lstStyle/>
          <a:p>
            <a:endParaRPr lang="es-ES"/>
          </a:p>
        </p:txBody>
      </p:sp>
      <p:sp>
        <p:nvSpPr>
          <p:cNvPr id="83973" name="Text Box 5"/>
          <p:cNvSpPr txBox="1">
            <a:spLocks noChangeArrowheads="1"/>
          </p:cNvSpPr>
          <p:nvPr/>
        </p:nvSpPr>
        <p:spPr bwMode="auto">
          <a:xfrm>
            <a:off x="838200" y="2895600"/>
            <a:ext cx="3200400" cy="641350"/>
          </a:xfrm>
          <a:prstGeom prst="rect">
            <a:avLst/>
          </a:prstGeom>
          <a:solidFill>
            <a:srgbClr val="D4E4FA"/>
          </a:solidFill>
          <a:ln w="9525">
            <a:noFill/>
            <a:miter lim="800000"/>
            <a:headEnd/>
            <a:tailEnd/>
          </a:ln>
          <a:effectLst/>
        </p:spPr>
        <p:txBody>
          <a:bodyPr>
            <a:spAutoFit/>
          </a:bodyPr>
          <a:lstStyle/>
          <a:p>
            <a:pPr>
              <a:spcBef>
                <a:spcPct val="20000"/>
              </a:spcBef>
              <a:buClr>
                <a:schemeClr val="hlink"/>
              </a:buClr>
              <a:buFont typeface="Wingdings" pitchFamily="2" charset="2"/>
              <a:buNone/>
            </a:pPr>
            <a:r>
              <a:rPr lang="es-ES" sz="1800" b="1">
                <a:solidFill>
                  <a:srgbClr val="7FA3D3"/>
                </a:solidFill>
                <a:effectLst/>
              </a:rPr>
              <a:t>Divino Niño Jesús, bendícenos y líbranos de todo mal. Amén.</a:t>
            </a:r>
          </a:p>
        </p:txBody>
      </p:sp>
      <p:sp>
        <p:nvSpPr>
          <p:cNvPr id="83974" name="Text Box 6"/>
          <p:cNvSpPr txBox="1">
            <a:spLocks noChangeArrowheads="1"/>
          </p:cNvSpPr>
          <p:nvPr/>
        </p:nvSpPr>
        <p:spPr bwMode="auto">
          <a:xfrm>
            <a:off x="3048000" y="1143000"/>
            <a:ext cx="5181600" cy="915988"/>
          </a:xfrm>
          <a:prstGeom prst="rect">
            <a:avLst/>
          </a:prstGeom>
          <a:solidFill>
            <a:srgbClr val="D4E4FA"/>
          </a:solidFill>
          <a:ln w="9525">
            <a:noFill/>
            <a:miter lim="800000"/>
            <a:headEnd/>
            <a:tailEnd/>
          </a:ln>
          <a:effectLst/>
        </p:spPr>
        <p:txBody>
          <a:bodyPr>
            <a:spAutoFit/>
          </a:bodyPr>
          <a:lstStyle/>
          <a:p>
            <a:pPr>
              <a:spcBef>
                <a:spcPct val="20000"/>
              </a:spcBef>
              <a:buClr>
                <a:schemeClr val="hlink"/>
              </a:buClr>
              <a:buFont typeface="Wingdings" pitchFamily="2" charset="2"/>
              <a:buNone/>
            </a:pPr>
            <a:r>
              <a:rPr lang="es-ES" sz="1800" b="1">
                <a:solidFill>
                  <a:srgbClr val="7FA3D3"/>
                </a:solidFill>
                <a:effectLst/>
              </a:rPr>
              <a:t>Jesús, María, yo os amo profundamente. Salvad las almas, salvad a los consagrados y sanad a los enfermos.</a:t>
            </a:r>
          </a:p>
        </p:txBody>
      </p:sp>
      <p:pic>
        <p:nvPicPr>
          <p:cNvPr id="83975" name="Picture 7" descr="C:\Documents and Settings\Home\Mis documentos\IRMA\MIS IMAGENES\IMÁGENES DE LA VIRGEN\jesus y maria.jpg"/>
          <p:cNvPicPr>
            <a:picLocks noChangeAspect="1" noChangeArrowheads="1"/>
          </p:cNvPicPr>
          <p:nvPr/>
        </p:nvPicPr>
        <p:blipFill>
          <a:blip r:embed="rId2"/>
          <a:srcRect l="1845" t="2461" r="3691" b="7382"/>
          <a:stretch>
            <a:fillRect/>
          </a:stretch>
        </p:blipFill>
        <p:spPr bwMode="auto">
          <a:xfrm>
            <a:off x="4572000" y="2286000"/>
            <a:ext cx="1905000" cy="1363663"/>
          </a:xfrm>
          <a:prstGeom prst="rect">
            <a:avLst/>
          </a:prstGeom>
          <a:noFill/>
        </p:spPr>
      </p:pic>
      <p:pic>
        <p:nvPicPr>
          <p:cNvPr id="83977" name="Picture 9" descr="C:\Documents and Settings\Home\Mis documentos\IRMA\MIS IMAGENES\IMÁGENES DE JESÚS\NIÑITO JESUS.jpg"/>
          <p:cNvPicPr>
            <a:picLocks noChangeAspect="1" noChangeArrowheads="1"/>
          </p:cNvPicPr>
          <p:nvPr/>
        </p:nvPicPr>
        <p:blipFill>
          <a:blip r:embed="rId3"/>
          <a:srcRect/>
          <a:stretch>
            <a:fillRect/>
          </a:stretch>
        </p:blipFill>
        <p:spPr bwMode="auto">
          <a:xfrm>
            <a:off x="1543050" y="3705225"/>
            <a:ext cx="1809750" cy="2085975"/>
          </a:xfrm>
          <a:prstGeom prst="rect">
            <a:avLst/>
          </a:prstGeom>
          <a:noFill/>
        </p:spPr>
      </p:pic>
    </p:spTree>
  </p:cSld>
  <p:clrMapOvr>
    <a:masterClrMapping/>
  </p:clrMapOvr>
  <p:transition spd="slow">
    <p:pull dir="u"/>
  </p:transition>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D4E4FA"/>
        </a:solidFill>
        <a:effectLst/>
      </p:bgPr>
    </p:bg>
    <p:spTree>
      <p:nvGrpSpPr>
        <p:cNvPr id="1" name=""/>
        <p:cNvGrpSpPr/>
        <p:nvPr/>
      </p:nvGrpSpPr>
      <p:grpSpPr>
        <a:xfrm>
          <a:off x="0" y="0"/>
          <a:ext cx="0" cy="0"/>
          <a:chOff x="0" y="0"/>
          <a:chExt cx="0" cy="0"/>
        </a:xfrm>
      </p:grpSpPr>
      <p:sp>
        <p:nvSpPr>
          <p:cNvPr id="45058" name="Text Box 2"/>
          <p:cNvSpPr txBox="1">
            <a:spLocks noChangeArrowheads="1"/>
          </p:cNvSpPr>
          <p:nvPr/>
        </p:nvSpPr>
        <p:spPr bwMode="auto">
          <a:xfrm>
            <a:off x="381000" y="381000"/>
            <a:ext cx="8305800" cy="457200"/>
          </a:xfrm>
          <a:prstGeom prst="rect">
            <a:avLst/>
          </a:prstGeom>
          <a:noFill/>
          <a:ln w="9525">
            <a:noFill/>
            <a:miter lim="800000"/>
            <a:headEnd/>
            <a:tailEnd/>
          </a:ln>
          <a:effectLst/>
        </p:spPr>
        <p:txBody>
          <a:bodyPr>
            <a:spAutoFit/>
          </a:bodyPr>
          <a:lstStyle/>
          <a:p>
            <a:pPr>
              <a:spcBef>
                <a:spcPct val="50000"/>
              </a:spcBef>
            </a:pPr>
            <a:endParaRPr lang="es-ES">
              <a:effectLst/>
            </a:endParaRPr>
          </a:p>
        </p:txBody>
      </p:sp>
      <p:sp>
        <p:nvSpPr>
          <p:cNvPr id="45059" name="Rectangle 3"/>
          <p:cNvSpPr>
            <a:spLocks noChangeArrowheads="1"/>
          </p:cNvSpPr>
          <p:nvPr/>
        </p:nvSpPr>
        <p:spPr bwMode="auto">
          <a:xfrm>
            <a:off x="609600" y="762000"/>
            <a:ext cx="7924800" cy="5334000"/>
          </a:xfrm>
          <a:prstGeom prst="rect">
            <a:avLst/>
          </a:prstGeom>
          <a:solidFill>
            <a:schemeClr val="bg1"/>
          </a:solidFill>
          <a:ln w="127000" cmpd="thickThin">
            <a:solidFill>
              <a:srgbClr val="7FA3D3"/>
            </a:solidFill>
            <a:miter lim="800000"/>
            <a:headEnd/>
            <a:tailEnd/>
          </a:ln>
          <a:effectLst/>
        </p:spPr>
        <p:txBody>
          <a:bodyPr wrap="none" anchor="ctr"/>
          <a:lstStyle/>
          <a:p>
            <a:endParaRPr lang="es-ES"/>
          </a:p>
        </p:txBody>
      </p:sp>
      <p:sp>
        <p:nvSpPr>
          <p:cNvPr id="45060" name="Text Box 4"/>
          <p:cNvSpPr txBox="1">
            <a:spLocks noChangeArrowheads="1"/>
          </p:cNvSpPr>
          <p:nvPr/>
        </p:nvSpPr>
        <p:spPr bwMode="auto">
          <a:xfrm>
            <a:off x="762000" y="914400"/>
            <a:ext cx="7696200" cy="4968875"/>
          </a:xfrm>
          <a:prstGeom prst="rect">
            <a:avLst/>
          </a:prstGeom>
          <a:noFill/>
          <a:ln w="9525">
            <a:noFill/>
            <a:miter lim="800000"/>
            <a:headEnd/>
            <a:tailEnd/>
          </a:ln>
          <a:effectLst/>
        </p:spPr>
        <p:txBody>
          <a:bodyPr>
            <a:spAutoFit/>
          </a:bodyPr>
          <a:lstStyle/>
          <a:p>
            <a:r>
              <a:rPr lang="es-ES" sz="2000" b="1" i="1">
                <a:solidFill>
                  <a:srgbClr val="7FA3D3"/>
                </a:solidFill>
                <a:effectLst>
                  <a:outerShdw blurRad="38100" dist="38100" dir="2700000" algn="tl">
                    <a:srgbClr val="000000"/>
                  </a:outerShdw>
                </a:effectLst>
              </a:rPr>
              <a:t>PADRE NUESTRO:</a:t>
            </a:r>
          </a:p>
          <a:p>
            <a:r>
              <a:rPr lang="es-ES" sz="2000" b="1">
                <a:solidFill>
                  <a:srgbClr val="7FA3D3"/>
                </a:solidFill>
                <a:effectLst/>
              </a:rPr>
              <a:t>Padre nuestro, que estás en el cielo, santificado sea tu nombre, venga a nosotros tu reino, hágase tu voluntad, en la tierra como en el cielo. Danos hoy nuestro pan de cada día, perdona nuestras ofensas, como también nosotros perdonamos a los que nos ofenden. No nos dejes caer en tentación y líbranos del mal. Amén.</a:t>
            </a:r>
          </a:p>
          <a:p>
            <a:endParaRPr lang="es-ES" sz="2000" b="1" i="1">
              <a:solidFill>
                <a:srgbClr val="7FA3D3"/>
              </a:solidFill>
              <a:effectLst>
                <a:outerShdw blurRad="38100" dist="38100" dir="2700000" algn="tl">
                  <a:srgbClr val="000000"/>
                </a:outerShdw>
              </a:effectLst>
            </a:endParaRPr>
          </a:p>
          <a:p>
            <a:r>
              <a:rPr lang="es-ES" sz="2000" b="1" i="1">
                <a:solidFill>
                  <a:srgbClr val="7FA3D3"/>
                </a:solidFill>
                <a:effectLst>
                  <a:outerShdw blurRad="38100" dist="38100" dir="2700000" algn="tl">
                    <a:srgbClr val="000000"/>
                  </a:outerShdw>
                </a:effectLst>
              </a:rPr>
              <a:t>AVE MARÍA:</a:t>
            </a:r>
          </a:p>
          <a:p>
            <a:r>
              <a:rPr lang="es-ES" sz="2000" b="1">
                <a:solidFill>
                  <a:srgbClr val="7FA3D3"/>
                </a:solidFill>
                <a:effectLst/>
              </a:rPr>
              <a:t>Dios te salve, María, llena eres de gracia, el Señor es contigo, bendita tú eres entre todas las mujeres y bendito es el fruto de tu vientre, Jesús. Santa María, Madre de Dios y Madre nuestra, ruega por nosotros, los pecadores, ahora y en la hora de nuestra muerte. Amén.</a:t>
            </a:r>
          </a:p>
          <a:p>
            <a:endParaRPr lang="es-ES" sz="2000" b="1">
              <a:solidFill>
                <a:srgbClr val="7FA3D3"/>
              </a:solidFill>
              <a:effectLst/>
            </a:endParaRPr>
          </a:p>
          <a:p>
            <a:r>
              <a:rPr lang="es-ES" sz="2000" b="1" i="1">
                <a:solidFill>
                  <a:srgbClr val="7FA3D3"/>
                </a:solidFill>
                <a:effectLst>
                  <a:outerShdw blurRad="38100" dist="38100" dir="2700000" algn="tl">
                    <a:srgbClr val="000000"/>
                  </a:outerShdw>
                </a:effectLst>
              </a:rPr>
              <a:t>GLORIA:</a:t>
            </a:r>
          </a:p>
          <a:p>
            <a:r>
              <a:rPr lang="es-ES" sz="2000" b="1">
                <a:solidFill>
                  <a:srgbClr val="7FA3D3"/>
                </a:solidFill>
                <a:effectLst/>
              </a:rPr>
              <a:t>Gloria al Padre, y al Hijo, y al Espíritu Santo. Como era en el principio, ahora y siempre, por los siglos de los siglos. Amén.</a:t>
            </a:r>
            <a:endParaRPr lang="es-ES" sz="2000" b="1" i="1">
              <a:solidFill>
                <a:srgbClr val="7FA3D3"/>
              </a:solidFill>
              <a:effectLst/>
            </a:endParaRPr>
          </a:p>
        </p:txBody>
      </p:sp>
    </p:spTree>
  </p:cSld>
  <p:clrMapOvr>
    <a:masterClrMapping/>
  </p:clrMapOvr>
  <p:transition spd="slow">
    <p:pull dir="u"/>
  </p:transition>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D4E4FA"/>
        </a:solidFill>
        <a:effectLst/>
      </p:bgPr>
    </p:bg>
    <p:spTree>
      <p:nvGrpSpPr>
        <p:cNvPr id="1" name=""/>
        <p:cNvGrpSpPr/>
        <p:nvPr/>
      </p:nvGrpSpPr>
      <p:grpSpPr>
        <a:xfrm>
          <a:off x="0" y="0"/>
          <a:ext cx="0" cy="0"/>
          <a:chOff x="0" y="0"/>
          <a:chExt cx="0" cy="0"/>
        </a:xfrm>
      </p:grpSpPr>
      <p:sp>
        <p:nvSpPr>
          <p:cNvPr id="50178" name="Text Box 2"/>
          <p:cNvSpPr txBox="1">
            <a:spLocks noChangeArrowheads="1"/>
          </p:cNvSpPr>
          <p:nvPr/>
        </p:nvSpPr>
        <p:spPr bwMode="auto">
          <a:xfrm>
            <a:off x="381000" y="381000"/>
            <a:ext cx="8305800" cy="457200"/>
          </a:xfrm>
          <a:prstGeom prst="rect">
            <a:avLst/>
          </a:prstGeom>
          <a:noFill/>
          <a:ln w="9525">
            <a:noFill/>
            <a:miter lim="800000"/>
            <a:headEnd/>
            <a:tailEnd/>
          </a:ln>
          <a:effectLst/>
        </p:spPr>
        <p:txBody>
          <a:bodyPr>
            <a:spAutoFit/>
          </a:bodyPr>
          <a:lstStyle/>
          <a:p>
            <a:pPr>
              <a:spcBef>
                <a:spcPct val="50000"/>
              </a:spcBef>
            </a:pPr>
            <a:endParaRPr lang="es-ES">
              <a:effectLst/>
            </a:endParaRPr>
          </a:p>
        </p:txBody>
      </p:sp>
      <p:sp>
        <p:nvSpPr>
          <p:cNvPr id="50179" name="Rectangle 3"/>
          <p:cNvSpPr>
            <a:spLocks noChangeArrowheads="1"/>
          </p:cNvSpPr>
          <p:nvPr/>
        </p:nvSpPr>
        <p:spPr bwMode="auto">
          <a:xfrm>
            <a:off x="609600" y="762000"/>
            <a:ext cx="7924800" cy="5334000"/>
          </a:xfrm>
          <a:prstGeom prst="rect">
            <a:avLst/>
          </a:prstGeom>
          <a:solidFill>
            <a:schemeClr val="bg1"/>
          </a:solidFill>
          <a:ln w="127000" cmpd="thickThin">
            <a:solidFill>
              <a:srgbClr val="7FA3D3"/>
            </a:solidFill>
            <a:miter lim="800000"/>
            <a:headEnd/>
            <a:tailEnd/>
          </a:ln>
          <a:effectLst/>
        </p:spPr>
        <p:txBody>
          <a:bodyPr wrap="none" anchor="ctr"/>
          <a:lstStyle/>
          <a:p>
            <a:endParaRPr lang="es-ES"/>
          </a:p>
        </p:txBody>
      </p:sp>
      <p:sp>
        <p:nvSpPr>
          <p:cNvPr id="50180" name="Text Box 4"/>
          <p:cNvSpPr txBox="1">
            <a:spLocks noChangeArrowheads="1"/>
          </p:cNvSpPr>
          <p:nvPr/>
        </p:nvSpPr>
        <p:spPr bwMode="auto">
          <a:xfrm>
            <a:off x="762000" y="914400"/>
            <a:ext cx="7696200" cy="4359275"/>
          </a:xfrm>
          <a:prstGeom prst="rect">
            <a:avLst/>
          </a:prstGeom>
          <a:noFill/>
          <a:ln w="9525">
            <a:noFill/>
            <a:miter lim="800000"/>
            <a:headEnd/>
            <a:tailEnd/>
          </a:ln>
          <a:effectLst/>
        </p:spPr>
        <p:txBody>
          <a:bodyPr>
            <a:spAutoFit/>
          </a:bodyPr>
          <a:lstStyle/>
          <a:p>
            <a:r>
              <a:rPr lang="es-ES" sz="2000" b="1" i="1">
                <a:solidFill>
                  <a:srgbClr val="7FA3D3"/>
                </a:solidFill>
                <a:effectLst>
                  <a:outerShdw blurRad="38100" dist="38100" dir="2700000" algn="tl">
                    <a:srgbClr val="000000"/>
                  </a:outerShdw>
                </a:effectLst>
              </a:rPr>
              <a:t>OH JESÚS MÍO</a:t>
            </a:r>
            <a:r>
              <a:rPr lang="es-ES" sz="2000" b="1">
                <a:solidFill>
                  <a:srgbClr val="7FA3D3"/>
                </a:solidFill>
                <a:effectLst/>
              </a:rPr>
              <a:t>, perdona nuestros pecados, líbranos del fuego del infierno, lleva al cielo a todas las almas, socorre especialmente a las más necesitadas de tu misericordia. </a:t>
            </a:r>
          </a:p>
          <a:p>
            <a:endParaRPr lang="es-ES" sz="2000" b="1">
              <a:solidFill>
                <a:srgbClr val="7FA3D3"/>
              </a:solidFill>
              <a:effectLst/>
            </a:endParaRPr>
          </a:p>
          <a:p>
            <a:r>
              <a:rPr lang="es-ES" sz="2000" b="1" i="1">
                <a:solidFill>
                  <a:srgbClr val="7FA3D3"/>
                </a:solidFill>
                <a:effectLst>
                  <a:outerShdw blurRad="38100" dist="38100" dir="2700000" algn="tl">
                    <a:srgbClr val="000000"/>
                  </a:outerShdw>
                </a:effectLst>
              </a:rPr>
              <a:t>DIOS TE SALVE</a:t>
            </a:r>
            <a:r>
              <a:rPr lang="es-ES" sz="2000" b="1">
                <a:solidFill>
                  <a:srgbClr val="7FA3D3"/>
                </a:solidFill>
                <a:effectLst/>
              </a:rPr>
              <a:t>, Reina y Madre de misericordia, vida, dulzura y esperanza nuestra; Dios te salve. A ti clamamos los desterrados hijos de Eva, a ti suspiramos gimiendo y llorando en este valle de lágrimas. Ea, pues, Señora abogada nuestra. Vuelve a nosotros esos tus ojos misericordiosos, y después de este destierro, muéstranos a Jesús, fruto bendito de tu vientre. ¡Oh clemente, oh piadosa, oh dulce siempre Virgen María! Ruega por nosotros santa Madre de Dios, para que seamos dignos de alcanzar las divinas gracias y promesas de nuestro Señor Jesucristo. Amén.</a:t>
            </a:r>
          </a:p>
          <a:p>
            <a:endParaRPr lang="es-ES" sz="2000" b="1">
              <a:solidFill>
                <a:srgbClr val="7FA3D3"/>
              </a:solidFill>
              <a:effectLst/>
            </a:endParaRPr>
          </a:p>
        </p:txBody>
      </p:sp>
    </p:spTree>
  </p:cSld>
  <p:clrMapOvr>
    <a:masterClrMapping/>
  </p:clrMapOvr>
  <p:transition spd="slow">
    <p:pull dir="u"/>
  </p:transition>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2466" name="Text Box 2"/>
          <p:cNvSpPr txBox="1">
            <a:spLocks noChangeArrowheads="1"/>
          </p:cNvSpPr>
          <p:nvPr/>
        </p:nvSpPr>
        <p:spPr bwMode="auto">
          <a:xfrm>
            <a:off x="381000" y="381000"/>
            <a:ext cx="8305800" cy="457200"/>
          </a:xfrm>
          <a:prstGeom prst="rect">
            <a:avLst/>
          </a:prstGeom>
          <a:noFill/>
          <a:ln w="9525">
            <a:noFill/>
            <a:miter lim="800000"/>
            <a:headEnd/>
            <a:tailEnd/>
          </a:ln>
          <a:effectLst/>
        </p:spPr>
        <p:txBody>
          <a:bodyPr>
            <a:spAutoFit/>
          </a:bodyPr>
          <a:lstStyle/>
          <a:p>
            <a:pPr>
              <a:spcBef>
                <a:spcPct val="50000"/>
              </a:spcBef>
            </a:pPr>
            <a:endParaRPr lang="es-ES">
              <a:effectLst/>
            </a:endParaRPr>
          </a:p>
        </p:txBody>
      </p:sp>
      <p:sp>
        <p:nvSpPr>
          <p:cNvPr id="62467" name="Rectangle 3"/>
          <p:cNvSpPr>
            <a:spLocks noChangeArrowheads="1"/>
          </p:cNvSpPr>
          <p:nvPr/>
        </p:nvSpPr>
        <p:spPr bwMode="auto">
          <a:xfrm>
            <a:off x="609600" y="762000"/>
            <a:ext cx="7924800" cy="5334000"/>
          </a:xfrm>
          <a:prstGeom prst="rect">
            <a:avLst/>
          </a:prstGeom>
          <a:noFill/>
          <a:ln w="127000" cmpd="thickThin">
            <a:solidFill>
              <a:srgbClr val="7FA3D3"/>
            </a:solidFill>
            <a:miter lim="800000"/>
            <a:headEnd/>
            <a:tailEnd/>
          </a:ln>
          <a:effectLst/>
        </p:spPr>
        <p:txBody>
          <a:bodyPr wrap="none" anchor="ctr"/>
          <a:lstStyle/>
          <a:p>
            <a:endParaRPr lang="es-ES"/>
          </a:p>
        </p:txBody>
      </p:sp>
      <p:sp>
        <p:nvSpPr>
          <p:cNvPr id="62468" name="Text Box 4"/>
          <p:cNvSpPr txBox="1">
            <a:spLocks noChangeArrowheads="1"/>
          </p:cNvSpPr>
          <p:nvPr/>
        </p:nvSpPr>
        <p:spPr bwMode="auto">
          <a:xfrm>
            <a:off x="914400" y="974725"/>
            <a:ext cx="7391400" cy="4967288"/>
          </a:xfrm>
          <a:prstGeom prst="rect">
            <a:avLst/>
          </a:prstGeom>
          <a:noFill/>
          <a:ln w="9525">
            <a:noFill/>
            <a:miter lim="800000"/>
            <a:headEnd/>
            <a:tailEnd/>
          </a:ln>
          <a:effectLst/>
        </p:spPr>
        <p:txBody>
          <a:bodyPr>
            <a:spAutoFit/>
          </a:bodyPr>
          <a:lstStyle/>
          <a:p>
            <a:pPr algn="ctr">
              <a:spcBef>
                <a:spcPct val="50000"/>
              </a:spcBef>
            </a:pPr>
            <a:r>
              <a:rPr lang="es-ES" b="1" i="1">
                <a:solidFill>
                  <a:srgbClr val="7FA3D3"/>
                </a:solidFill>
                <a:effectLst>
                  <a:outerShdw blurRad="38100" dist="38100" dir="2700000" algn="tl">
                    <a:srgbClr val="C0C0C0"/>
                  </a:outerShdw>
                </a:effectLst>
                <a:latin typeface="Arial" charset="0"/>
              </a:rPr>
              <a:t>GUÍA PARA REZAR EL SANTO ROSARIO.</a:t>
            </a:r>
          </a:p>
          <a:p>
            <a:pPr algn="ctr">
              <a:spcBef>
                <a:spcPct val="50000"/>
              </a:spcBef>
            </a:pPr>
            <a:endParaRPr lang="es-ES" b="1" i="1">
              <a:solidFill>
                <a:srgbClr val="7FA3D3"/>
              </a:solidFill>
              <a:effectLst>
                <a:outerShdw blurRad="38100" dist="38100" dir="2700000" algn="tl">
                  <a:srgbClr val="C0C0C0"/>
                </a:outerShdw>
              </a:effectLst>
              <a:latin typeface="Arial" charset="0"/>
            </a:endParaRPr>
          </a:p>
          <a:p>
            <a:r>
              <a:rPr lang="es-ES" sz="2000">
                <a:solidFill>
                  <a:srgbClr val="7FA3D3"/>
                </a:solidFill>
                <a:effectLst/>
                <a:latin typeface="Arial" charset="0"/>
              </a:rPr>
              <a:t>† Por la Señal de la Santa Cruz † de nuestros enemigos, † líbranos Señor, Dios nuestro.</a:t>
            </a:r>
            <a:br>
              <a:rPr lang="es-ES" sz="2000">
                <a:solidFill>
                  <a:srgbClr val="7FA3D3"/>
                </a:solidFill>
                <a:effectLst/>
                <a:latin typeface="Arial" charset="0"/>
              </a:rPr>
            </a:br>
            <a:r>
              <a:rPr lang="es-ES" sz="2000">
                <a:solidFill>
                  <a:srgbClr val="7FA3D3"/>
                </a:solidFill>
                <a:effectLst/>
                <a:latin typeface="Arial" charset="0"/>
              </a:rPr>
              <a:t>† En el nombre del Padre y del Hijo y del Espíritu Santo. Amén.</a:t>
            </a:r>
          </a:p>
          <a:p>
            <a:endParaRPr lang="es-ES" sz="2000" b="1" i="1">
              <a:solidFill>
                <a:srgbClr val="7FA3D3"/>
              </a:solidFill>
              <a:effectLst>
                <a:outerShdw blurRad="38100" dist="38100" dir="2700000" algn="tl">
                  <a:srgbClr val="C0C0C0"/>
                </a:outerShdw>
              </a:effectLst>
              <a:latin typeface="Arial" charset="0"/>
            </a:endParaRPr>
          </a:p>
          <a:p>
            <a:r>
              <a:rPr lang="es-ES" sz="2000" b="1" i="1">
                <a:solidFill>
                  <a:srgbClr val="7FA3D3"/>
                </a:solidFill>
                <a:effectLst>
                  <a:outerShdw blurRad="38100" dist="38100" dir="2700000" algn="tl">
                    <a:srgbClr val="C0C0C0"/>
                  </a:outerShdw>
                </a:effectLst>
                <a:latin typeface="Arial" charset="0"/>
              </a:rPr>
              <a:t>Guía:</a:t>
            </a:r>
            <a:r>
              <a:rPr lang="es-ES" sz="2000">
                <a:solidFill>
                  <a:srgbClr val="7FA3D3"/>
                </a:solidFill>
                <a:effectLst/>
                <a:latin typeface="Arial" charset="0"/>
              </a:rPr>
              <a:t> Señor mío Jesucristo,</a:t>
            </a:r>
          </a:p>
          <a:p>
            <a:r>
              <a:rPr lang="es-ES" sz="2000" b="1" i="1">
                <a:solidFill>
                  <a:srgbClr val="7FA3D3"/>
                </a:solidFill>
                <a:effectLst>
                  <a:outerShdw blurRad="38100" dist="38100" dir="2700000" algn="tl">
                    <a:srgbClr val="C0C0C0"/>
                  </a:outerShdw>
                </a:effectLst>
                <a:latin typeface="Arial" charset="0"/>
              </a:rPr>
              <a:t>Todos:</a:t>
            </a:r>
            <a:r>
              <a:rPr lang="es-ES" sz="2000">
                <a:solidFill>
                  <a:srgbClr val="7FA3D3"/>
                </a:solidFill>
                <a:effectLst/>
                <a:latin typeface="Arial" charset="0"/>
              </a:rPr>
              <a:t> Dios y hombre verdadero, me pesa de todo corazón de haber pecado, porque he merecido el infierno y perdido el cielo, y sobre todo, porque te ofendí a Ti, que eres bondad infinita, a quien amo sobre todas las cosas. Propongo firmemente, con tu gracia, enmendarme y alejarme de las ocasiones de pecar, confesarme y cumplir la penitencia. Confío en que me perdonarás por tu infinita misericordia. Amén.</a:t>
            </a:r>
            <a:br>
              <a:rPr lang="es-ES" sz="2000">
                <a:solidFill>
                  <a:srgbClr val="7FA3D3"/>
                </a:solidFill>
                <a:effectLst/>
                <a:latin typeface="Arial" charset="0"/>
              </a:rPr>
            </a:br>
            <a:endParaRPr lang="es-ES" sz="2000" b="1">
              <a:solidFill>
                <a:srgbClr val="7FA3D3"/>
              </a:solidFill>
              <a:effectLst/>
              <a:latin typeface="Arial" charset="0"/>
            </a:endParaRPr>
          </a:p>
        </p:txBody>
      </p:sp>
    </p:spTree>
  </p:cSld>
  <p:clrMapOvr>
    <a:masterClrMapping/>
  </p:clrMapOvr>
  <p:transition spd="slow">
    <p:pull dir="u"/>
  </p:transition>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682" name="Text Box 2"/>
          <p:cNvSpPr txBox="1">
            <a:spLocks noChangeArrowheads="1"/>
          </p:cNvSpPr>
          <p:nvPr/>
        </p:nvSpPr>
        <p:spPr bwMode="auto">
          <a:xfrm>
            <a:off x="381000" y="381000"/>
            <a:ext cx="8305800" cy="457200"/>
          </a:xfrm>
          <a:prstGeom prst="rect">
            <a:avLst/>
          </a:prstGeom>
          <a:noFill/>
          <a:ln w="9525">
            <a:noFill/>
            <a:miter lim="800000"/>
            <a:headEnd/>
            <a:tailEnd/>
          </a:ln>
          <a:effectLst/>
        </p:spPr>
        <p:txBody>
          <a:bodyPr>
            <a:spAutoFit/>
          </a:bodyPr>
          <a:lstStyle/>
          <a:p>
            <a:pPr>
              <a:spcBef>
                <a:spcPct val="50000"/>
              </a:spcBef>
            </a:pPr>
            <a:endParaRPr lang="es-ES">
              <a:effectLst/>
            </a:endParaRPr>
          </a:p>
        </p:txBody>
      </p:sp>
      <p:sp>
        <p:nvSpPr>
          <p:cNvPr id="71683" name="Rectangle 3"/>
          <p:cNvSpPr>
            <a:spLocks noChangeArrowheads="1"/>
          </p:cNvSpPr>
          <p:nvPr/>
        </p:nvSpPr>
        <p:spPr bwMode="auto">
          <a:xfrm>
            <a:off x="609600" y="762000"/>
            <a:ext cx="7924800" cy="5334000"/>
          </a:xfrm>
          <a:prstGeom prst="rect">
            <a:avLst/>
          </a:prstGeom>
          <a:noFill/>
          <a:ln w="127000" cmpd="thickThin">
            <a:solidFill>
              <a:srgbClr val="7FA3D3"/>
            </a:solidFill>
            <a:miter lim="800000"/>
            <a:headEnd/>
            <a:tailEnd/>
          </a:ln>
          <a:effectLst/>
        </p:spPr>
        <p:txBody>
          <a:bodyPr wrap="none" anchor="ctr"/>
          <a:lstStyle/>
          <a:p>
            <a:endParaRPr lang="es-ES"/>
          </a:p>
        </p:txBody>
      </p:sp>
      <p:sp>
        <p:nvSpPr>
          <p:cNvPr id="71684" name="Text Box 4"/>
          <p:cNvSpPr txBox="1">
            <a:spLocks noChangeArrowheads="1"/>
          </p:cNvSpPr>
          <p:nvPr/>
        </p:nvSpPr>
        <p:spPr bwMode="auto">
          <a:xfrm>
            <a:off x="914400" y="974725"/>
            <a:ext cx="7391400" cy="4968875"/>
          </a:xfrm>
          <a:prstGeom prst="rect">
            <a:avLst/>
          </a:prstGeom>
          <a:noFill/>
          <a:ln w="9525">
            <a:noFill/>
            <a:miter lim="800000"/>
            <a:headEnd/>
            <a:tailEnd/>
          </a:ln>
          <a:effectLst/>
        </p:spPr>
        <p:txBody>
          <a:bodyPr>
            <a:spAutoFit/>
          </a:bodyPr>
          <a:lstStyle/>
          <a:p>
            <a:r>
              <a:rPr lang="es-ES" sz="2000" b="1" i="1">
                <a:solidFill>
                  <a:srgbClr val="7FA3D3"/>
                </a:solidFill>
                <a:effectLst>
                  <a:outerShdw blurRad="38100" dist="38100" dir="2700000" algn="tl">
                    <a:srgbClr val="C0C0C0"/>
                  </a:outerShdw>
                </a:effectLst>
                <a:latin typeface="Arial" charset="0"/>
              </a:rPr>
              <a:t>Guía:</a:t>
            </a:r>
            <a:r>
              <a:rPr lang="es-ES" sz="2000">
                <a:solidFill>
                  <a:srgbClr val="7FA3D3"/>
                </a:solidFill>
                <a:effectLst/>
                <a:latin typeface="Arial" charset="0"/>
              </a:rPr>
              <a:t> Abre, Señor, mis labios.</a:t>
            </a:r>
          </a:p>
          <a:p>
            <a:r>
              <a:rPr lang="es-ES" sz="2000" b="1" i="1">
                <a:solidFill>
                  <a:srgbClr val="7FA3D3"/>
                </a:solidFill>
                <a:effectLst>
                  <a:outerShdw blurRad="38100" dist="38100" dir="2700000" algn="tl">
                    <a:srgbClr val="C0C0C0"/>
                  </a:outerShdw>
                </a:effectLst>
                <a:latin typeface="Arial" charset="0"/>
              </a:rPr>
              <a:t>Todos:</a:t>
            </a:r>
            <a:r>
              <a:rPr lang="es-ES" sz="2000">
                <a:solidFill>
                  <a:srgbClr val="7FA3D3"/>
                </a:solidFill>
                <a:effectLst/>
                <a:latin typeface="Arial" charset="0"/>
              </a:rPr>
              <a:t> Y mi boca proclamará tu alabanza.</a:t>
            </a:r>
          </a:p>
          <a:p>
            <a:endParaRPr lang="es-ES" sz="2000">
              <a:solidFill>
                <a:srgbClr val="7FA3D3"/>
              </a:solidFill>
              <a:effectLst/>
              <a:latin typeface="Arial" charset="0"/>
            </a:endParaRPr>
          </a:p>
          <a:p>
            <a:r>
              <a:rPr lang="es-ES" sz="2000" b="1" i="1">
                <a:solidFill>
                  <a:srgbClr val="7FA3D3"/>
                </a:solidFill>
                <a:effectLst>
                  <a:outerShdw blurRad="38100" dist="38100" dir="2700000" algn="tl">
                    <a:srgbClr val="C0C0C0"/>
                  </a:outerShdw>
                </a:effectLst>
                <a:latin typeface="Arial" charset="0"/>
              </a:rPr>
              <a:t>Guía:</a:t>
            </a:r>
            <a:r>
              <a:rPr lang="es-ES" sz="2000">
                <a:solidFill>
                  <a:srgbClr val="7FA3D3"/>
                </a:solidFill>
                <a:effectLst/>
                <a:latin typeface="Arial" charset="0"/>
              </a:rPr>
              <a:t> Dios mío, acude en mi auxilio.</a:t>
            </a:r>
          </a:p>
          <a:p>
            <a:r>
              <a:rPr lang="es-ES" sz="2000" b="1" i="1">
                <a:solidFill>
                  <a:srgbClr val="7FA3D3"/>
                </a:solidFill>
                <a:effectLst>
                  <a:outerShdw blurRad="38100" dist="38100" dir="2700000" algn="tl">
                    <a:srgbClr val="C0C0C0"/>
                  </a:outerShdw>
                </a:effectLst>
                <a:latin typeface="Arial" charset="0"/>
              </a:rPr>
              <a:t>Todos:</a:t>
            </a:r>
            <a:r>
              <a:rPr lang="es-ES" sz="2000">
                <a:solidFill>
                  <a:srgbClr val="7FA3D3"/>
                </a:solidFill>
                <a:effectLst/>
                <a:latin typeface="Arial" charset="0"/>
              </a:rPr>
              <a:t> Señor, date prisa en socorrerme.</a:t>
            </a:r>
          </a:p>
          <a:p>
            <a:endParaRPr lang="es-ES" sz="2000">
              <a:solidFill>
                <a:srgbClr val="7FA3D3"/>
              </a:solidFill>
              <a:effectLst/>
              <a:latin typeface="Arial" charset="0"/>
            </a:endParaRPr>
          </a:p>
          <a:p>
            <a:r>
              <a:rPr lang="es-ES" sz="2000" b="1" i="1">
                <a:solidFill>
                  <a:srgbClr val="7FA3D3"/>
                </a:solidFill>
                <a:effectLst>
                  <a:outerShdw blurRad="38100" dist="38100" dir="2700000" algn="tl">
                    <a:srgbClr val="C0C0C0"/>
                  </a:outerShdw>
                </a:effectLst>
                <a:latin typeface="Arial" charset="0"/>
              </a:rPr>
              <a:t>Guía:</a:t>
            </a:r>
            <a:r>
              <a:rPr lang="es-ES" sz="2000">
                <a:solidFill>
                  <a:srgbClr val="7FA3D3"/>
                </a:solidFill>
                <a:effectLst/>
                <a:latin typeface="Arial" charset="0"/>
              </a:rPr>
              <a:t> Gloria al Padre, y al Hijo y al Espíritu Santo.</a:t>
            </a:r>
          </a:p>
          <a:p>
            <a:r>
              <a:rPr lang="es-ES" sz="2000" b="1" i="1">
                <a:solidFill>
                  <a:srgbClr val="7FA3D3"/>
                </a:solidFill>
                <a:effectLst>
                  <a:outerShdw blurRad="38100" dist="38100" dir="2700000" algn="tl">
                    <a:srgbClr val="C0C0C0"/>
                  </a:outerShdw>
                </a:effectLst>
                <a:latin typeface="Arial" charset="0"/>
              </a:rPr>
              <a:t>Todos:</a:t>
            </a:r>
            <a:r>
              <a:rPr lang="es-ES" sz="2000">
                <a:solidFill>
                  <a:srgbClr val="7FA3D3"/>
                </a:solidFill>
                <a:effectLst/>
                <a:latin typeface="Arial" charset="0"/>
              </a:rPr>
              <a:t> Como era en el principio, ahora y siempre por los siglos de los siglos. Amén.</a:t>
            </a:r>
          </a:p>
          <a:p>
            <a:endParaRPr lang="es-ES" sz="2000">
              <a:solidFill>
                <a:srgbClr val="7FA3D3"/>
              </a:solidFill>
              <a:effectLst/>
              <a:latin typeface="Arial" charset="0"/>
            </a:endParaRPr>
          </a:p>
          <a:p>
            <a:r>
              <a:rPr lang="es-ES" sz="2000" b="1" i="1">
                <a:solidFill>
                  <a:srgbClr val="7FA3D3"/>
                </a:solidFill>
                <a:effectLst>
                  <a:outerShdw blurRad="38100" dist="38100" dir="2700000" algn="tl">
                    <a:srgbClr val="C0C0C0"/>
                  </a:outerShdw>
                </a:effectLst>
                <a:latin typeface="Arial" charset="0"/>
              </a:rPr>
              <a:t>Guía:</a:t>
            </a:r>
            <a:r>
              <a:rPr lang="es-ES" sz="2000">
                <a:solidFill>
                  <a:srgbClr val="7FA3D3"/>
                </a:solidFill>
                <a:effectLst/>
                <a:latin typeface="Arial" charset="0"/>
              </a:rPr>
              <a:t> María, Madre de gracia, Madre de misericordia.</a:t>
            </a:r>
          </a:p>
          <a:p>
            <a:r>
              <a:rPr lang="es-ES" sz="2000" b="1" i="1">
                <a:solidFill>
                  <a:srgbClr val="7FA3D3"/>
                </a:solidFill>
                <a:effectLst>
                  <a:outerShdw blurRad="38100" dist="38100" dir="2700000" algn="tl">
                    <a:srgbClr val="C0C0C0"/>
                  </a:outerShdw>
                </a:effectLst>
                <a:latin typeface="Arial" charset="0"/>
              </a:rPr>
              <a:t>Todos:</a:t>
            </a:r>
            <a:r>
              <a:rPr lang="es-ES" sz="2000">
                <a:solidFill>
                  <a:srgbClr val="7FA3D3"/>
                </a:solidFill>
                <a:effectLst/>
                <a:latin typeface="Arial" charset="0"/>
              </a:rPr>
              <a:t> En la vida y en la muerte, ampáranos, oh gran Señora.</a:t>
            </a:r>
          </a:p>
          <a:p>
            <a:endParaRPr lang="es-ES" sz="2000">
              <a:solidFill>
                <a:srgbClr val="7FA3D3"/>
              </a:solidFill>
              <a:effectLst/>
              <a:latin typeface="Arial" charset="0"/>
            </a:endParaRPr>
          </a:p>
          <a:p>
            <a:r>
              <a:rPr lang="es-ES" sz="2000" i="1">
                <a:solidFill>
                  <a:srgbClr val="7FA3D3"/>
                </a:solidFill>
                <a:effectLst>
                  <a:outerShdw blurRad="38100" dist="38100" dir="2700000" algn="tl">
                    <a:srgbClr val="C0C0C0"/>
                  </a:outerShdw>
                </a:effectLst>
                <a:latin typeface="Arial" charset="0"/>
              </a:rPr>
              <a:t>OH JESÚS MÍO</a:t>
            </a:r>
            <a:r>
              <a:rPr lang="es-ES" sz="2000">
                <a:solidFill>
                  <a:srgbClr val="7FA3D3"/>
                </a:solidFill>
                <a:effectLst/>
                <a:latin typeface="Arial" charset="0"/>
              </a:rPr>
              <a:t>, perdona nuestros pecados, líbranos del fuego del infierno, lleva al cielo a todas las almas, socorre especialmente a las más necesitadas de tu misericordia.</a:t>
            </a:r>
          </a:p>
        </p:txBody>
      </p:sp>
    </p:spTree>
  </p:cSld>
  <p:clrMapOvr>
    <a:masterClrMapping/>
  </p:clrMapOvr>
  <p:transition spd="slow">
    <p:pull dir="u"/>
  </p:transition>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2706" name="Text Box 2"/>
          <p:cNvSpPr txBox="1">
            <a:spLocks noChangeArrowheads="1"/>
          </p:cNvSpPr>
          <p:nvPr/>
        </p:nvSpPr>
        <p:spPr bwMode="auto">
          <a:xfrm>
            <a:off x="381000" y="381000"/>
            <a:ext cx="8305800" cy="457200"/>
          </a:xfrm>
          <a:prstGeom prst="rect">
            <a:avLst/>
          </a:prstGeom>
          <a:noFill/>
          <a:ln w="9525">
            <a:noFill/>
            <a:miter lim="800000"/>
            <a:headEnd/>
            <a:tailEnd/>
          </a:ln>
          <a:effectLst/>
        </p:spPr>
        <p:txBody>
          <a:bodyPr>
            <a:spAutoFit/>
          </a:bodyPr>
          <a:lstStyle/>
          <a:p>
            <a:pPr>
              <a:spcBef>
                <a:spcPct val="50000"/>
              </a:spcBef>
            </a:pPr>
            <a:endParaRPr lang="es-ES">
              <a:effectLst/>
            </a:endParaRPr>
          </a:p>
        </p:txBody>
      </p:sp>
      <p:sp>
        <p:nvSpPr>
          <p:cNvPr id="72707" name="Rectangle 3"/>
          <p:cNvSpPr>
            <a:spLocks noChangeArrowheads="1"/>
          </p:cNvSpPr>
          <p:nvPr/>
        </p:nvSpPr>
        <p:spPr bwMode="auto">
          <a:xfrm>
            <a:off x="609600" y="762000"/>
            <a:ext cx="7924800" cy="5334000"/>
          </a:xfrm>
          <a:prstGeom prst="rect">
            <a:avLst/>
          </a:prstGeom>
          <a:noFill/>
          <a:ln w="127000" cmpd="thickThin">
            <a:solidFill>
              <a:srgbClr val="7FA3D3"/>
            </a:solidFill>
            <a:miter lim="800000"/>
            <a:headEnd/>
            <a:tailEnd/>
          </a:ln>
          <a:effectLst/>
        </p:spPr>
        <p:txBody>
          <a:bodyPr wrap="none" anchor="ctr"/>
          <a:lstStyle/>
          <a:p>
            <a:endParaRPr lang="es-ES"/>
          </a:p>
        </p:txBody>
      </p:sp>
      <p:sp>
        <p:nvSpPr>
          <p:cNvPr id="72708" name="Text Box 4"/>
          <p:cNvSpPr txBox="1">
            <a:spLocks noChangeArrowheads="1"/>
          </p:cNvSpPr>
          <p:nvPr/>
        </p:nvSpPr>
        <p:spPr bwMode="auto">
          <a:xfrm>
            <a:off x="914400" y="974725"/>
            <a:ext cx="7391400" cy="3140075"/>
          </a:xfrm>
          <a:prstGeom prst="rect">
            <a:avLst/>
          </a:prstGeom>
          <a:noFill/>
          <a:ln w="9525">
            <a:noFill/>
            <a:miter lim="800000"/>
            <a:headEnd/>
            <a:tailEnd/>
          </a:ln>
          <a:effectLst/>
        </p:spPr>
        <p:txBody>
          <a:bodyPr>
            <a:spAutoFit/>
          </a:bodyPr>
          <a:lstStyle/>
          <a:p>
            <a:r>
              <a:rPr lang="es-ES" sz="2000" b="1" i="1">
                <a:solidFill>
                  <a:srgbClr val="7FA3D3"/>
                </a:solidFill>
                <a:effectLst>
                  <a:outerShdw blurRad="38100" dist="38100" dir="2700000" algn="tl">
                    <a:srgbClr val="C0C0C0"/>
                  </a:outerShdw>
                </a:effectLst>
                <a:latin typeface="Arial" charset="0"/>
              </a:rPr>
              <a:t>CADA MISTERIO SE ANUNCIA ASÍ:</a:t>
            </a:r>
          </a:p>
          <a:p>
            <a:endParaRPr lang="es-ES" sz="2000" b="1" i="1">
              <a:solidFill>
                <a:srgbClr val="7FA3D3"/>
              </a:solidFill>
              <a:effectLst>
                <a:outerShdw blurRad="38100" dist="38100" dir="2700000" algn="tl">
                  <a:srgbClr val="C0C0C0"/>
                </a:outerShdw>
              </a:effectLst>
              <a:latin typeface="Arial" charset="0"/>
            </a:endParaRPr>
          </a:p>
          <a:p>
            <a:r>
              <a:rPr lang="es-ES" sz="2000">
                <a:solidFill>
                  <a:srgbClr val="7FA3D3"/>
                </a:solidFill>
                <a:effectLst/>
                <a:latin typeface="Arial" charset="0"/>
              </a:rPr>
              <a:t>En el primer misterio (gozoso, doloroso, glorioso o luminoso, según sea el caso) se contempla la Encarnación del Hijo de Dios, por ejemplo. (acto seguido se reza 1 Padre Nuestro, 10 Ave María, 1 Gloria, María, Madre de Gracia, Madre de Misericordia... y Oh Jesús mío...</a:t>
            </a:r>
          </a:p>
          <a:p>
            <a:endParaRPr lang="es-ES" sz="2000">
              <a:solidFill>
                <a:srgbClr val="7FA3D3"/>
              </a:solidFill>
              <a:effectLst/>
              <a:latin typeface="Arial" charset="0"/>
            </a:endParaRPr>
          </a:p>
          <a:p>
            <a:r>
              <a:rPr lang="es-ES" sz="2000">
                <a:solidFill>
                  <a:srgbClr val="7FA3D3"/>
                </a:solidFill>
                <a:effectLst/>
                <a:latin typeface="Arial" charset="0"/>
              </a:rPr>
              <a:t>Continuar con el rezo del segundo, tercero, cuarto y quinto misterio de igual manera.</a:t>
            </a:r>
          </a:p>
        </p:txBody>
      </p:sp>
    </p:spTree>
  </p:cSld>
  <p:clrMapOvr>
    <a:masterClrMapping/>
  </p:clrMapOvr>
  <p:transition spd="slow">
    <p:pull dir="u"/>
  </p:transition>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3" name="Text Box 5"/>
          <p:cNvSpPr txBox="1">
            <a:spLocks noChangeArrowheads="1"/>
          </p:cNvSpPr>
          <p:nvPr/>
        </p:nvSpPr>
        <p:spPr bwMode="auto">
          <a:xfrm>
            <a:off x="381000" y="381000"/>
            <a:ext cx="8305800" cy="457200"/>
          </a:xfrm>
          <a:prstGeom prst="rect">
            <a:avLst/>
          </a:prstGeom>
          <a:noFill/>
          <a:ln w="9525">
            <a:noFill/>
            <a:miter lim="800000"/>
            <a:headEnd/>
            <a:tailEnd/>
          </a:ln>
          <a:effectLst/>
        </p:spPr>
        <p:txBody>
          <a:bodyPr>
            <a:spAutoFit/>
          </a:bodyPr>
          <a:lstStyle/>
          <a:p>
            <a:pPr>
              <a:spcBef>
                <a:spcPct val="50000"/>
              </a:spcBef>
            </a:pPr>
            <a:endParaRPr lang="es-ES">
              <a:effectLst/>
            </a:endParaRPr>
          </a:p>
        </p:txBody>
      </p:sp>
      <p:sp>
        <p:nvSpPr>
          <p:cNvPr id="2054" name="Text Box 6"/>
          <p:cNvSpPr txBox="1">
            <a:spLocks noChangeArrowheads="1"/>
          </p:cNvSpPr>
          <p:nvPr/>
        </p:nvSpPr>
        <p:spPr bwMode="auto">
          <a:xfrm>
            <a:off x="2362200" y="762000"/>
            <a:ext cx="4419600" cy="779463"/>
          </a:xfrm>
          <a:prstGeom prst="rect">
            <a:avLst/>
          </a:prstGeom>
          <a:noFill/>
          <a:ln w="9525">
            <a:noFill/>
            <a:miter lim="800000"/>
            <a:headEnd/>
            <a:tailEnd/>
          </a:ln>
          <a:effectLst/>
        </p:spPr>
        <p:txBody>
          <a:bodyPr>
            <a:spAutoFit/>
          </a:bodyPr>
          <a:lstStyle/>
          <a:p>
            <a:pPr algn="ctr">
              <a:spcBef>
                <a:spcPct val="50000"/>
              </a:spcBef>
            </a:pPr>
            <a:r>
              <a:rPr lang="es-ES" sz="1800" b="1" u="sng">
                <a:solidFill>
                  <a:srgbClr val="7FA3D3"/>
                </a:solidFill>
                <a:effectLst>
                  <a:outerShdw blurRad="38100" dist="38100" dir="2700000" algn="tl">
                    <a:srgbClr val="C0C0C0"/>
                  </a:outerShdw>
                </a:effectLst>
              </a:rPr>
              <a:t>LOS MISTERIOS GOZOSOS</a:t>
            </a:r>
          </a:p>
          <a:p>
            <a:pPr algn="ctr">
              <a:spcBef>
                <a:spcPct val="50000"/>
              </a:spcBef>
            </a:pPr>
            <a:r>
              <a:rPr lang="es-ES" sz="1800" b="1" u="sng">
                <a:solidFill>
                  <a:srgbClr val="7FA3D3"/>
                </a:solidFill>
                <a:effectLst>
                  <a:outerShdw blurRad="38100" dist="38100" dir="2700000" algn="tl">
                    <a:srgbClr val="C0C0C0"/>
                  </a:outerShdw>
                </a:effectLst>
              </a:rPr>
              <a:t>DIAS: LUNES</a:t>
            </a:r>
          </a:p>
        </p:txBody>
      </p:sp>
      <p:pic>
        <p:nvPicPr>
          <p:cNvPr id="2056" name="Picture 8" descr="http://members.aol.com/navarro757/mGo1.jpg"/>
          <p:cNvPicPr>
            <a:picLocks noChangeAspect="1" noChangeArrowheads="1"/>
          </p:cNvPicPr>
          <p:nvPr/>
        </p:nvPicPr>
        <p:blipFill>
          <a:blip r:embed="rId2"/>
          <a:srcRect/>
          <a:stretch>
            <a:fillRect/>
          </a:stretch>
        </p:blipFill>
        <p:spPr bwMode="auto">
          <a:xfrm>
            <a:off x="762000" y="457200"/>
            <a:ext cx="1522413" cy="2057400"/>
          </a:xfrm>
          <a:prstGeom prst="rect">
            <a:avLst/>
          </a:prstGeom>
          <a:noFill/>
        </p:spPr>
      </p:pic>
      <p:pic>
        <p:nvPicPr>
          <p:cNvPr id="2057" name="Picture 9" descr="http://members.aol.com/navarro757/mGo2.jpg"/>
          <p:cNvPicPr>
            <a:picLocks noChangeAspect="1" noChangeArrowheads="1"/>
          </p:cNvPicPr>
          <p:nvPr/>
        </p:nvPicPr>
        <p:blipFill>
          <a:blip r:embed="rId3"/>
          <a:srcRect/>
          <a:stretch>
            <a:fillRect/>
          </a:stretch>
        </p:blipFill>
        <p:spPr bwMode="auto">
          <a:xfrm>
            <a:off x="6705600" y="457200"/>
            <a:ext cx="1482725" cy="2057400"/>
          </a:xfrm>
          <a:prstGeom prst="rect">
            <a:avLst/>
          </a:prstGeom>
          <a:noFill/>
        </p:spPr>
      </p:pic>
      <p:pic>
        <p:nvPicPr>
          <p:cNvPr id="2058" name="Picture 10" descr="http://members.aol.com/navarro757/mGo3.jpg"/>
          <p:cNvPicPr>
            <a:picLocks noChangeAspect="1" noChangeArrowheads="1"/>
          </p:cNvPicPr>
          <p:nvPr/>
        </p:nvPicPr>
        <p:blipFill>
          <a:blip r:embed="rId4"/>
          <a:srcRect/>
          <a:stretch>
            <a:fillRect/>
          </a:stretch>
        </p:blipFill>
        <p:spPr bwMode="auto">
          <a:xfrm>
            <a:off x="2286000" y="2514600"/>
            <a:ext cx="1547813" cy="2058988"/>
          </a:xfrm>
          <a:prstGeom prst="rect">
            <a:avLst/>
          </a:prstGeom>
          <a:noFill/>
        </p:spPr>
      </p:pic>
      <p:pic>
        <p:nvPicPr>
          <p:cNvPr id="2059" name="Picture 11" descr="http://members.aol.com/navarro757/mGo4.jpg"/>
          <p:cNvPicPr>
            <a:picLocks noChangeAspect="1" noChangeArrowheads="1"/>
          </p:cNvPicPr>
          <p:nvPr/>
        </p:nvPicPr>
        <p:blipFill>
          <a:blip r:embed="rId5"/>
          <a:srcRect/>
          <a:stretch>
            <a:fillRect/>
          </a:stretch>
        </p:blipFill>
        <p:spPr bwMode="auto">
          <a:xfrm>
            <a:off x="5257800" y="2514600"/>
            <a:ext cx="1471613" cy="2058988"/>
          </a:xfrm>
          <a:prstGeom prst="rect">
            <a:avLst/>
          </a:prstGeom>
          <a:noFill/>
        </p:spPr>
      </p:pic>
      <p:pic>
        <p:nvPicPr>
          <p:cNvPr id="2060" name="Picture 12" descr="http://members.aol.com/navarro757/mGo5.jpg"/>
          <p:cNvPicPr>
            <a:picLocks noChangeAspect="1" noChangeArrowheads="1"/>
          </p:cNvPicPr>
          <p:nvPr/>
        </p:nvPicPr>
        <p:blipFill>
          <a:blip r:embed="rId6"/>
          <a:srcRect/>
          <a:stretch>
            <a:fillRect/>
          </a:stretch>
        </p:blipFill>
        <p:spPr bwMode="auto">
          <a:xfrm>
            <a:off x="3886200" y="4572000"/>
            <a:ext cx="1397000" cy="2063750"/>
          </a:xfrm>
          <a:prstGeom prst="rect">
            <a:avLst/>
          </a:prstGeom>
          <a:noFill/>
        </p:spPr>
      </p:pic>
      <p:sp>
        <p:nvSpPr>
          <p:cNvPr id="2061" name="Text Box 13"/>
          <p:cNvSpPr txBox="1">
            <a:spLocks noChangeArrowheads="1"/>
          </p:cNvSpPr>
          <p:nvPr/>
        </p:nvSpPr>
        <p:spPr bwMode="auto">
          <a:xfrm>
            <a:off x="762000" y="2562225"/>
            <a:ext cx="1447800" cy="942975"/>
          </a:xfrm>
          <a:prstGeom prst="rect">
            <a:avLst/>
          </a:prstGeom>
          <a:noFill/>
          <a:ln w="9525">
            <a:noFill/>
            <a:miter lim="800000"/>
            <a:headEnd/>
            <a:tailEnd/>
          </a:ln>
          <a:effectLst/>
        </p:spPr>
        <p:txBody>
          <a:bodyPr>
            <a:spAutoFit/>
          </a:bodyPr>
          <a:lstStyle/>
          <a:p>
            <a:pPr algn="ctr">
              <a:spcBef>
                <a:spcPct val="50000"/>
              </a:spcBef>
            </a:pPr>
            <a:r>
              <a:rPr lang="es-ES" sz="1400">
                <a:solidFill>
                  <a:srgbClr val="7FA3D3"/>
                </a:solidFill>
                <a:effectLst/>
                <a:latin typeface="Arial" charset="0"/>
              </a:rPr>
              <a:t>1o. La Encarnación del Hijo de Dios.</a:t>
            </a:r>
          </a:p>
        </p:txBody>
      </p:sp>
      <p:sp>
        <p:nvSpPr>
          <p:cNvPr id="2062" name="Text Box 14"/>
          <p:cNvSpPr txBox="1">
            <a:spLocks noChangeArrowheads="1"/>
          </p:cNvSpPr>
          <p:nvPr/>
        </p:nvSpPr>
        <p:spPr bwMode="auto">
          <a:xfrm>
            <a:off x="6705600" y="2578100"/>
            <a:ext cx="1524000" cy="1155700"/>
          </a:xfrm>
          <a:prstGeom prst="rect">
            <a:avLst/>
          </a:prstGeom>
          <a:noFill/>
          <a:ln w="9525">
            <a:noFill/>
            <a:miter lim="800000"/>
            <a:headEnd/>
            <a:tailEnd/>
          </a:ln>
          <a:effectLst/>
        </p:spPr>
        <p:txBody>
          <a:bodyPr>
            <a:spAutoFit/>
          </a:bodyPr>
          <a:lstStyle/>
          <a:p>
            <a:pPr algn="ctr">
              <a:spcBef>
                <a:spcPct val="50000"/>
              </a:spcBef>
            </a:pPr>
            <a:r>
              <a:rPr lang="es-ES" sz="1400">
                <a:solidFill>
                  <a:srgbClr val="7FA3D3"/>
                </a:solidFill>
                <a:effectLst/>
                <a:latin typeface="Arial" charset="0"/>
              </a:rPr>
              <a:t>2o. La visita de la Santísima Virgen a su prima santa Isabel.</a:t>
            </a:r>
          </a:p>
        </p:txBody>
      </p:sp>
      <p:sp>
        <p:nvSpPr>
          <p:cNvPr id="2063" name="Text Box 15"/>
          <p:cNvSpPr txBox="1">
            <a:spLocks noChangeArrowheads="1"/>
          </p:cNvSpPr>
          <p:nvPr/>
        </p:nvSpPr>
        <p:spPr bwMode="auto">
          <a:xfrm>
            <a:off x="2362200" y="4619625"/>
            <a:ext cx="1447800" cy="942975"/>
          </a:xfrm>
          <a:prstGeom prst="rect">
            <a:avLst/>
          </a:prstGeom>
          <a:noFill/>
          <a:ln w="9525">
            <a:noFill/>
            <a:miter lim="800000"/>
            <a:headEnd/>
            <a:tailEnd/>
          </a:ln>
          <a:effectLst/>
        </p:spPr>
        <p:txBody>
          <a:bodyPr>
            <a:spAutoFit/>
          </a:bodyPr>
          <a:lstStyle/>
          <a:p>
            <a:pPr algn="ctr">
              <a:spcBef>
                <a:spcPct val="50000"/>
              </a:spcBef>
            </a:pPr>
            <a:r>
              <a:rPr lang="es-ES" sz="1400">
                <a:solidFill>
                  <a:srgbClr val="7FA3D3"/>
                </a:solidFill>
                <a:effectLst/>
                <a:latin typeface="Arial" charset="0"/>
              </a:rPr>
              <a:t>3o. El nacimiento del Hijo de Dios en Belén. </a:t>
            </a:r>
          </a:p>
        </p:txBody>
      </p:sp>
      <p:sp>
        <p:nvSpPr>
          <p:cNvPr id="2064" name="Text Box 16"/>
          <p:cNvSpPr txBox="1">
            <a:spLocks noChangeArrowheads="1"/>
          </p:cNvSpPr>
          <p:nvPr/>
        </p:nvSpPr>
        <p:spPr bwMode="auto">
          <a:xfrm>
            <a:off x="5334000" y="4619625"/>
            <a:ext cx="1447800" cy="942975"/>
          </a:xfrm>
          <a:prstGeom prst="rect">
            <a:avLst/>
          </a:prstGeom>
          <a:noFill/>
          <a:ln w="9525">
            <a:noFill/>
            <a:miter lim="800000"/>
            <a:headEnd/>
            <a:tailEnd/>
          </a:ln>
          <a:effectLst/>
        </p:spPr>
        <p:txBody>
          <a:bodyPr>
            <a:spAutoFit/>
          </a:bodyPr>
          <a:lstStyle/>
          <a:p>
            <a:pPr algn="ctr">
              <a:spcBef>
                <a:spcPct val="50000"/>
              </a:spcBef>
            </a:pPr>
            <a:r>
              <a:rPr lang="es-ES" sz="1400">
                <a:solidFill>
                  <a:srgbClr val="7FA3D3"/>
                </a:solidFill>
                <a:effectLst/>
                <a:latin typeface="Arial" charset="0"/>
              </a:rPr>
              <a:t>4o. La presentación del niño Jesús al templo.</a:t>
            </a:r>
          </a:p>
        </p:txBody>
      </p:sp>
      <p:sp>
        <p:nvSpPr>
          <p:cNvPr id="2065" name="Text Box 17"/>
          <p:cNvSpPr txBox="1">
            <a:spLocks noChangeArrowheads="1"/>
          </p:cNvSpPr>
          <p:nvPr/>
        </p:nvSpPr>
        <p:spPr bwMode="auto">
          <a:xfrm>
            <a:off x="3810000" y="3657600"/>
            <a:ext cx="1447800" cy="942975"/>
          </a:xfrm>
          <a:prstGeom prst="rect">
            <a:avLst/>
          </a:prstGeom>
          <a:noFill/>
          <a:ln w="9525">
            <a:noFill/>
            <a:miter lim="800000"/>
            <a:headEnd/>
            <a:tailEnd/>
          </a:ln>
          <a:effectLst/>
        </p:spPr>
        <p:txBody>
          <a:bodyPr>
            <a:spAutoFit/>
          </a:bodyPr>
          <a:lstStyle/>
          <a:p>
            <a:pPr algn="ctr">
              <a:spcBef>
                <a:spcPct val="50000"/>
              </a:spcBef>
            </a:pPr>
            <a:r>
              <a:rPr lang="es-ES" sz="1400">
                <a:solidFill>
                  <a:srgbClr val="7FA3D3"/>
                </a:solidFill>
                <a:effectLst/>
                <a:latin typeface="Arial" charset="0"/>
              </a:rPr>
              <a:t>5o. El niño Jesús perdido y encontrado en el templo.</a:t>
            </a:r>
          </a:p>
        </p:txBody>
      </p:sp>
      <p:sp>
        <p:nvSpPr>
          <p:cNvPr id="2066" name="Rectangle 18"/>
          <p:cNvSpPr>
            <a:spLocks noChangeArrowheads="1"/>
          </p:cNvSpPr>
          <p:nvPr/>
        </p:nvSpPr>
        <p:spPr bwMode="auto">
          <a:xfrm>
            <a:off x="457200" y="304800"/>
            <a:ext cx="8001000" cy="6324600"/>
          </a:xfrm>
          <a:prstGeom prst="rect">
            <a:avLst/>
          </a:prstGeom>
          <a:noFill/>
          <a:ln w="127000" cmpd="thickThin">
            <a:solidFill>
              <a:srgbClr val="7FA3D3"/>
            </a:solidFill>
            <a:miter lim="800000"/>
            <a:headEnd/>
            <a:tailEnd/>
          </a:ln>
          <a:effectLst/>
        </p:spPr>
        <p:txBody>
          <a:bodyPr wrap="none" anchor="ctr"/>
          <a:lstStyle/>
          <a:p>
            <a:pPr algn="ctr"/>
            <a:endParaRPr lang="es-ES">
              <a:solidFill>
                <a:srgbClr val="7FA3D3"/>
              </a:solidFill>
              <a:effectLst>
                <a:outerShdw blurRad="38100" dist="38100" dir="2700000" algn="tl">
                  <a:srgbClr val="C0C0C0"/>
                </a:outerShdw>
              </a:effectLst>
            </a:endParaRPr>
          </a:p>
        </p:txBody>
      </p:sp>
    </p:spTree>
  </p:cSld>
  <p:clrMapOvr>
    <a:masterClrMapping/>
  </p:clrMapOvr>
  <p:transition spd="slow">
    <p:pull dir="u"/>
  </p:transition>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42" name="Text Box 2"/>
          <p:cNvSpPr txBox="1">
            <a:spLocks noChangeArrowheads="1"/>
          </p:cNvSpPr>
          <p:nvPr/>
        </p:nvSpPr>
        <p:spPr bwMode="auto">
          <a:xfrm>
            <a:off x="381000" y="381000"/>
            <a:ext cx="8305800" cy="457200"/>
          </a:xfrm>
          <a:prstGeom prst="rect">
            <a:avLst/>
          </a:prstGeom>
          <a:noFill/>
          <a:ln w="9525">
            <a:noFill/>
            <a:miter lim="800000"/>
            <a:headEnd/>
            <a:tailEnd/>
          </a:ln>
          <a:effectLst/>
        </p:spPr>
        <p:txBody>
          <a:bodyPr>
            <a:spAutoFit/>
          </a:bodyPr>
          <a:lstStyle/>
          <a:p>
            <a:pPr>
              <a:spcBef>
                <a:spcPct val="50000"/>
              </a:spcBef>
            </a:pPr>
            <a:endParaRPr lang="es-ES">
              <a:effectLst/>
            </a:endParaRPr>
          </a:p>
        </p:txBody>
      </p:sp>
      <p:sp>
        <p:nvSpPr>
          <p:cNvPr id="10254" name="Text Box 14"/>
          <p:cNvSpPr txBox="1">
            <a:spLocks noChangeArrowheads="1"/>
          </p:cNvSpPr>
          <p:nvPr/>
        </p:nvSpPr>
        <p:spPr bwMode="auto">
          <a:xfrm>
            <a:off x="2895600" y="590550"/>
            <a:ext cx="3124200" cy="1466850"/>
          </a:xfrm>
          <a:prstGeom prst="rect">
            <a:avLst/>
          </a:prstGeom>
          <a:noFill/>
          <a:ln w="9525">
            <a:noFill/>
            <a:miter lim="800000"/>
            <a:headEnd/>
            <a:tailEnd/>
          </a:ln>
          <a:effectLst/>
        </p:spPr>
        <p:txBody>
          <a:bodyPr>
            <a:spAutoFit/>
          </a:bodyPr>
          <a:lstStyle/>
          <a:p>
            <a:pPr algn="ctr">
              <a:spcBef>
                <a:spcPct val="50000"/>
              </a:spcBef>
            </a:pPr>
            <a:r>
              <a:rPr lang="es-ES" sz="1800" b="1" i="1" u="sng">
                <a:solidFill>
                  <a:srgbClr val="7FA3D3"/>
                </a:solidFill>
                <a:effectLst>
                  <a:outerShdw blurRad="38100" dist="38100" dir="2700000" algn="tl">
                    <a:srgbClr val="C0C0C0"/>
                  </a:outerShdw>
                </a:effectLst>
              </a:rPr>
              <a:t>LOS MISTERIOS DOLOROSOS</a:t>
            </a:r>
            <a:r>
              <a:rPr lang="es-ES" sz="1800">
                <a:solidFill>
                  <a:srgbClr val="7FA3D3"/>
                </a:solidFill>
                <a:effectLst>
                  <a:outerShdw blurRad="38100" dist="38100" dir="2700000" algn="tl">
                    <a:srgbClr val="C0C0C0"/>
                  </a:outerShdw>
                </a:effectLst>
              </a:rPr>
              <a:t> </a:t>
            </a:r>
          </a:p>
          <a:p>
            <a:pPr algn="ctr">
              <a:spcBef>
                <a:spcPct val="50000"/>
              </a:spcBef>
            </a:pPr>
            <a:r>
              <a:rPr lang="es-ES" sz="1800">
                <a:solidFill>
                  <a:srgbClr val="7FA3D3"/>
                </a:solidFill>
                <a:effectLst>
                  <a:outerShdw blurRad="38100" dist="38100" dir="2700000" algn="tl">
                    <a:srgbClr val="C0C0C0"/>
                  </a:outerShdw>
                </a:effectLst>
              </a:rPr>
              <a:t> </a:t>
            </a:r>
            <a:r>
              <a:rPr lang="es-ES" sz="1800" b="1" i="1" u="sng">
                <a:solidFill>
                  <a:srgbClr val="7FA3D3"/>
                </a:solidFill>
                <a:effectLst>
                  <a:outerShdw blurRad="38100" dist="38100" dir="2700000" algn="tl">
                    <a:srgbClr val="C0C0C0"/>
                  </a:outerShdw>
                </a:effectLst>
              </a:rPr>
              <a:t>DIAS: MARTES Y VIERNES</a:t>
            </a:r>
          </a:p>
          <a:p>
            <a:pPr>
              <a:spcBef>
                <a:spcPct val="50000"/>
              </a:spcBef>
            </a:pPr>
            <a:endParaRPr lang="es-ES" sz="1800">
              <a:solidFill>
                <a:srgbClr val="7FA3D3"/>
              </a:solidFill>
              <a:effectLst>
                <a:outerShdw blurRad="38100" dist="38100" dir="2700000" algn="tl">
                  <a:srgbClr val="C0C0C0"/>
                </a:outerShdw>
              </a:effectLst>
            </a:endParaRPr>
          </a:p>
        </p:txBody>
      </p:sp>
      <p:pic>
        <p:nvPicPr>
          <p:cNvPr id="10255" name="Picture 15" descr="rejas.jpg"/>
          <p:cNvPicPr>
            <a:picLocks noChangeAspect="1" noChangeArrowheads="1"/>
          </p:cNvPicPr>
          <p:nvPr/>
        </p:nvPicPr>
        <p:blipFill>
          <a:blip r:embed="rId2"/>
          <a:srcRect/>
          <a:stretch>
            <a:fillRect/>
          </a:stretch>
        </p:blipFill>
        <p:spPr bwMode="auto">
          <a:xfrm>
            <a:off x="533400" y="381000"/>
            <a:ext cx="1712913" cy="2055813"/>
          </a:xfrm>
          <a:prstGeom prst="rect">
            <a:avLst/>
          </a:prstGeom>
          <a:noFill/>
        </p:spPr>
      </p:pic>
      <p:pic>
        <p:nvPicPr>
          <p:cNvPr id="10256" name="Picture 16" descr="http://www.oremosjuntos.com/jesus42Dol2_314x468.jpg"/>
          <p:cNvPicPr>
            <a:picLocks noChangeAspect="1" noChangeArrowheads="1"/>
          </p:cNvPicPr>
          <p:nvPr/>
        </p:nvPicPr>
        <p:blipFill>
          <a:blip r:embed="rId3"/>
          <a:srcRect/>
          <a:stretch>
            <a:fillRect/>
          </a:stretch>
        </p:blipFill>
        <p:spPr bwMode="auto">
          <a:xfrm>
            <a:off x="7010400" y="379413"/>
            <a:ext cx="1382713" cy="2058987"/>
          </a:xfrm>
          <a:prstGeom prst="rect">
            <a:avLst/>
          </a:prstGeom>
          <a:noFill/>
        </p:spPr>
      </p:pic>
      <p:pic>
        <p:nvPicPr>
          <p:cNvPr id="10257" name="Picture 17" descr="http://members.aol.com/navarro757/mDo3.jpg"/>
          <p:cNvPicPr>
            <a:picLocks noChangeAspect="1" noChangeArrowheads="1"/>
          </p:cNvPicPr>
          <p:nvPr/>
        </p:nvPicPr>
        <p:blipFill>
          <a:blip r:embed="rId4"/>
          <a:srcRect/>
          <a:stretch>
            <a:fillRect/>
          </a:stretch>
        </p:blipFill>
        <p:spPr bwMode="auto">
          <a:xfrm>
            <a:off x="2209800" y="2436813"/>
            <a:ext cx="1539875" cy="2058987"/>
          </a:xfrm>
          <a:prstGeom prst="rect">
            <a:avLst/>
          </a:prstGeom>
          <a:noFill/>
        </p:spPr>
      </p:pic>
      <p:pic>
        <p:nvPicPr>
          <p:cNvPr id="10258" name="Picture 18" descr="acuestas.jpg"/>
          <p:cNvPicPr>
            <a:picLocks noChangeAspect="1" noChangeArrowheads="1"/>
          </p:cNvPicPr>
          <p:nvPr/>
        </p:nvPicPr>
        <p:blipFill>
          <a:blip r:embed="rId5"/>
          <a:srcRect/>
          <a:stretch>
            <a:fillRect/>
          </a:stretch>
        </p:blipFill>
        <p:spPr bwMode="auto">
          <a:xfrm>
            <a:off x="5334000" y="2438400"/>
            <a:ext cx="1712913" cy="2055813"/>
          </a:xfrm>
          <a:prstGeom prst="rect">
            <a:avLst/>
          </a:prstGeom>
          <a:noFill/>
        </p:spPr>
      </p:pic>
      <p:pic>
        <p:nvPicPr>
          <p:cNvPr id="10259" name="Picture 19" descr="http://members.aol.com/navarro757/mDo5.jpg"/>
          <p:cNvPicPr>
            <a:picLocks noChangeAspect="1" noChangeArrowheads="1"/>
          </p:cNvPicPr>
          <p:nvPr/>
        </p:nvPicPr>
        <p:blipFill>
          <a:blip r:embed="rId6"/>
          <a:srcRect/>
          <a:stretch>
            <a:fillRect/>
          </a:stretch>
        </p:blipFill>
        <p:spPr bwMode="auto">
          <a:xfrm>
            <a:off x="3733800" y="4495800"/>
            <a:ext cx="1612900" cy="2060575"/>
          </a:xfrm>
          <a:prstGeom prst="rect">
            <a:avLst/>
          </a:prstGeom>
          <a:noFill/>
        </p:spPr>
      </p:pic>
      <p:sp>
        <p:nvSpPr>
          <p:cNvPr id="10260" name="Text Box 20"/>
          <p:cNvSpPr txBox="1">
            <a:spLocks noChangeArrowheads="1"/>
          </p:cNvSpPr>
          <p:nvPr/>
        </p:nvSpPr>
        <p:spPr bwMode="auto">
          <a:xfrm>
            <a:off x="533400" y="2438400"/>
            <a:ext cx="1676400" cy="730250"/>
          </a:xfrm>
          <a:prstGeom prst="rect">
            <a:avLst/>
          </a:prstGeom>
          <a:noFill/>
          <a:ln w="9525">
            <a:noFill/>
            <a:miter lim="800000"/>
            <a:headEnd/>
            <a:tailEnd/>
          </a:ln>
          <a:effectLst/>
        </p:spPr>
        <p:txBody>
          <a:bodyPr>
            <a:spAutoFit/>
          </a:bodyPr>
          <a:lstStyle/>
          <a:p>
            <a:pPr algn="ctr">
              <a:spcBef>
                <a:spcPct val="50000"/>
              </a:spcBef>
            </a:pPr>
            <a:r>
              <a:rPr lang="es-ES" sz="1400">
                <a:solidFill>
                  <a:srgbClr val="7FA3D3"/>
                </a:solidFill>
                <a:effectLst/>
                <a:latin typeface="Arial" charset="0"/>
              </a:rPr>
              <a:t>1o. La oración en el huerto de los olivos.</a:t>
            </a:r>
          </a:p>
        </p:txBody>
      </p:sp>
      <p:sp>
        <p:nvSpPr>
          <p:cNvPr id="10261" name="Text Box 21"/>
          <p:cNvSpPr txBox="1">
            <a:spLocks noChangeArrowheads="1"/>
          </p:cNvSpPr>
          <p:nvPr/>
        </p:nvSpPr>
        <p:spPr bwMode="auto">
          <a:xfrm>
            <a:off x="7086600" y="2438400"/>
            <a:ext cx="1371600" cy="730250"/>
          </a:xfrm>
          <a:prstGeom prst="rect">
            <a:avLst/>
          </a:prstGeom>
          <a:noFill/>
          <a:ln w="9525">
            <a:noFill/>
            <a:miter lim="800000"/>
            <a:headEnd/>
            <a:tailEnd/>
          </a:ln>
          <a:effectLst/>
        </p:spPr>
        <p:txBody>
          <a:bodyPr>
            <a:spAutoFit/>
          </a:bodyPr>
          <a:lstStyle/>
          <a:p>
            <a:pPr algn="ctr">
              <a:spcBef>
                <a:spcPct val="50000"/>
              </a:spcBef>
            </a:pPr>
            <a:r>
              <a:rPr lang="es-ES" sz="1400">
                <a:solidFill>
                  <a:srgbClr val="7FA3D3"/>
                </a:solidFill>
                <a:effectLst/>
                <a:latin typeface="Arial" charset="0"/>
              </a:rPr>
              <a:t>2o. La flagelación del Señor.</a:t>
            </a:r>
          </a:p>
        </p:txBody>
      </p:sp>
      <p:sp>
        <p:nvSpPr>
          <p:cNvPr id="10262" name="Text Box 22"/>
          <p:cNvSpPr txBox="1">
            <a:spLocks noChangeArrowheads="1"/>
          </p:cNvSpPr>
          <p:nvPr/>
        </p:nvSpPr>
        <p:spPr bwMode="auto">
          <a:xfrm>
            <a:off x="2209800" y="4587875"/>
            <a:ext cx="1447800" cy="730250"/>
          </a:xfrm>
          <a:prstGeom prst="rect">
            <a:avLst/>
          </a:prstGeom>
          <a:noFill/>
          <a:ln w="9525">
            <a:noFill/>
            <a:miter lim="800000"/>
            <a:headEnd/>
            <a:tailEnd/>
          </a:ln>
          <a:effectLst/>
        </p:spPr>
        <p:txBody>
          <a:bodyPr>
            <a:spAutoFit/>
          </a:bodyPr>
          <a:lstStyle/>
          <a:p>
            <a:pPr algn="ctr">
              <a:spcBef>
                <a:spcPct val="50000"/>
              </a:spcBef>
            </a:pPr>
            <a:r>
              <a:rPr lang="es-ES" sz="1400">
                <a:solidFill>
                  <a:srgbClr val="7FA3D3"/>
                </a:solidFill>
                <a:effectLst/>
                <a:latin typeface="Arial" charset="0"/>
              </a:rPr>
              <a:t>3o. La coronación de espinas.</a:t>
            </a:r>
          </a:p>
        </p:txBody>
      </p:sp>
      <p:sp>
        <p:nvSpPr>
          <p:cNvPr id="10263" name="Text Box 23"/>
          <p:cNvSpPr txBox="1">
            <a:spLocks noChangeArrowheads="1"/>
          </p:cNvSpPr>
          <p:nvPr/>
        </p:nvSpPr>
        <p:spPr bwMode="auto">
          <a:xfrm>
            <a:off x="5334000" y="4511675"/>
            <a:ext cx="1676400" cy="517525"/>
          </a:xfrm>
          <a:prstGeom prst="rect">
            <a:avLst/>
          </a:prstGeom>
          <a:noFill/>
          <a:ln w="9525">
            <a:noFill/>
            <a:miter lim="800000"/>
            <a:headEnd/>
            <a:tailEnd/>
          </a:ln>
          <a:effectLst/>
        </p:spPr>
        <p:txBody>
          <a:bodyPr>
            <a:spAutoFit/>
          </a:bodyPr>
          <a:lstStyle/>
          <a:p>
            <a:pPr algn="ctr">
              <a:spcBef>
                <a:spcPct val="50000"/>
              </a:spcBef>
            </a:pPr>
            <a:r>
              <a:rPr lang="es-ES" sz="1400">
                <a:solidFill>
                  <a:srgbClr val="7FA3D3"/>
                </a:solidFill>
                <a:effectLst/>
                <a:latin typeface="Arial" charset="0"/>
              </a:rPr>
              <a:t>4o. Jesús con la cruz a cuestas.</a:t>
            </a:r>
          </a:p>
        </p:txBody>
      </p:sp>
      <p:sp>
        <p:nvSpPr>
          <p:cNvPr id="10264" name="Text Box 24"/>
          <p:cNvSpPr txBox="1">
            <a:spLocks noChangeArrowheads="1"/>
          </p:cNvSpPr>
          <p:nvPr/>
        </p:nvSpPr>
        <p:spPr bwMode="auto">
          <a:xfrm>
            <a:off x="3810000" y="3765550"/>
            <a:ext cx="1447800" cy="730250"/>
          </a:xfrm>
          <a:prstGeom prst="rect">
            <a:avLst/>
          </a:prstGeom>
          <a:noFill/>
          <a:ln w="9525">
            <a:noFill/>
            <a:miter lim="800000"/>
            <a:headEnd/>
            <a:tailEnd/>
          </a:ln>
          <a:effectLst/>
        </p:spPr>
        <p:txBody>
          <a:bodyPr>
            <a:spAutoFit/>
          </a:bodyPr>
          <a:lstStyle/>
          <a:p>
            <a:pPr algn="ctr">
              <a:spcBef>
                <a:spcPct val="50000"/>
              </a:spcBef>
            </a:pPr>
            <a:r>
              <a:rPr lang="es-ES" sz="1400">
                <a:solidFill>
                  <a:srgbClr val="7FA3D3"/>
                </a:solidFill>
                <a:effectLst/>
                <a:latin typeface="Arial" charset="0"/>
              </a:rPr>
              <a:t>5o. Jesús muere en la cruz.</a:t>
            </a:r>
          </a:p>
        </p:txBody>
      </p:sp>
      <p:sp>
        <p:nvSpPr>
          <p:cNvPr id="10265" name="Rectangle 25"/>
          <p:cNvSpPr>
            <a:spLocks noChangeArrowheads="1"/>
          </p:cNvSpPr>
          <p:nvPr/>
        </p:nvSpPr>
        <p:spPr bwMode="auto">
          <a:xfrm>
            <a:off x="457200" y="304800"/>
            <a:ext cx="8001000" cy="6324600"/>
          </a:xfrm>
          <a:prstGeom prst="rect">
            <a:avLst/>
          </a:prstGeom>
          <a:noFill/>
          <a:ln w="127000" cmpd="thickThin">
            <a:solidFill>
              <a:srgbClr val="7FA3D3"/>
            </a:solidFill>
            <a:miter lim="800000"/>
            <a:headEnd/>
            <a:tailEnd/>
          </a:ln>
          <a:effectLst/>
        </p:spPr>
        <p:txBody>
          <a:bodyPr wrap="none" anchor="ctr"/>
          <a:lstStyle/>
          <a:p>
            <a:pPr algn="ctr"/>
            <a:endParaRPr lang="es-ES">
              <a:solidFill>
                <a:srgbClr val="7FA3D3"/>
              </a:solidFill>
              <a:effectLst>
                <a:outerShdw blurRad="38100" dist="38100" dir="2700000" algn="tl">
                  <a:srgbClr val="C0C0C0"/>
                </a:outerShdw>
              </a:effectLst>
            </a:endParaRPr>
          </a:p>
        </p:txBody>
      </p:sp>
    </p:spTree>
  </p:cSld>
  <p:clrMapOvr>
    <a:masterClrMapping/>
  </p:clrMapOvr>
  <p:transition spd="slow">
    <p:pull dir="u"/>
  </p:transition>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266" name="Text Box 2"/>
          <p:cNvSpPr txBox="1">
            <a:spLocks noChangeArrowheads="1"/>
          </p:cNvSpPr>
          <p:nvPr/>
        </p:nvSpPr>
        <p:spPr bwMode="auto">
          <a:xfrm>
            <a:off x="381000" y="381000"/>
            <a:ext cx="8305800" cy="457200"/>
          </a:xfrm>
          <a:prstGeom prst="rect">
            <a:avLst/>
          </a:prstGeom>
          <a:noFill/>
          <a:ln w="9525">
            <a:noFill/>
            <a:miter lim="800000"/>
            <a:headEnd/>
            <a:tailEnd/>
          </a:ln>
          <a:effectLst/>
        </p:spPr>
        <p:txBody>
          <a:bodyPr>
            <a:spAutoFit/>
          </a:bodyPr>
          <a:lstStyle/>
          <a:p>
            <a:pPr>
              <a:spcBef>
                <a:spcPct val="50000"/>
              </a:spcBef>
            </a:pPr>
            <a:endParaRPr lang="es-ES">
              <a:effectLst/>
            </a:endParaRPr>
          </a:p>
        </p:txBody>
      </p:sp>
      <p:sp>
        <p:nvSpPr>
          <p:cNvPr id="11267" name="Text Box 3"/>
          <p:cNvSpPr txBox="1">
            <a:spLocks noChangeArrowheads="1"/>
          </p:cNvSpPr>
          <p:nvPr/>
        </p:nvSpPr>
        <p:spPr bwMode="auto">
          <a:xfrm>
            <a:off x="2895600" y="533400"/>
            <a:ext cx="3276600" cy="1466850"/>
          </a:xfrm>
          <a:prstGeom prst="rect">
            <a:avLst/>
          </a:prstGeom>
          <a:noFill/>
          <a:ln w="9525">
            <a:noFill/>
            <a:miter lim="800000"/>
            <a:headEnd/>
            <a:tailEnd/>
          </a:ln>
          <a:effectLst/>
        </p:spPr>
        <p:txBody>
          <a:bodyPr>
            <a:spAutoFit/>
          </a:bodyPr>
          <a:lstStyle/>
          <a:p>
            <a:pPr algn="ctr">
              <a:spcBef>
                <a:spcPct val="50000"/>
              </a:spcBef>
            </a:pPr>
            <a:r>
              <a:rPr lang="es-ES" sz="1800" b="1" i="1" u="sng">
                <a:solidFill>
                  <a:srgbClr val="7FA3D3"/>
                </a:solidFill>
                <a:effectLst>
                  <a:outerShdw blurRad="38100" dist="38100" dir="2700000" algn="tl">
                    <a:srgbClr val="C0C0C0"/>
                  </a:outerShdw>
                </a:effectLst>
              </a:rPr>
              <a:t>LOS MISTERIOS GLORIOSOS</a:t>
            </a:r>
            <a:r>
              <a:rPr lang="es-ES" sz="1800">
                <a:solidFill>
                  <a:srgbClr val="7FA3D3"/>
                </a:solidFill>
                <a:effectLst>
                  <a:outerShdw blurRad="38100" dist="38100" dir="2700000" algn="tl">
                    <a:srgbClr val="C0C0C0"/>
                  </a:outerShdw>
                </a:effectLst>
              </a:rPr>
              <a:t> </a:t>
            </a:r>
          </a:p>
          <a:p>
            <a:pPr algn="ctr">
              <a:spcBef>
                <a:spcPct val="50000"/>
              </a:spcBef>
            </a:pPr>
            <a:r>
              <a:rPr lang="es-ES" sz="1800">
                <a:solidFill>
                  <a:srgbClr val="7FA3D3"/>
                </a:solidFill>
                <a:effectLst>
                  <a:outerShdw blurRad="38100" dist="38100" dir="2700000" algn="tl">
                    <a:srgbClr val="C0C0C0"/>
                  </a:outerShdw>
                </a:effectLst>
              </a:rPr>
              <a:t> </a:t>
            </a:r>
            <a:endParaRPr lang="es-ES_tradnl" sz="1800" b="1" i="1" u="sng">
              <a:solidFill>
                <a:srgbClr val="7FA3D3"/>
              </a:solidFill>
              <a:effectLst>
                <a:outerShdw blurRad="38100" dist="38100" dir="2700000" algn="tl">
                  <a:srgbClr val="C0C0C0"/>
                </a:outerShdw>
              </a:effectLst>
            </a:endParaRPr>
          </a:p>
          <a:p>
            <a:pPr algn="ctr">
              <a:spcBef>
                <a:spcPct val="50000"/>
              </a:spcBef>
            </a:pPr>
            <a:r>
              <a:rPr lang="es-ES" sz="1800" b="1" i="1" u="sng">
                <a:solidFill>
                  <a:srgbClr val="7FA3D3"/>
                </a:solidFill>
                <a:effectLst>
                  <a:outerShdw blurRad="38100" dist="38100" dir="2700000" algn="tl">
                    <a:srgbClr val="C0C0C0"/>
                  </a:outerShdw>
                </a:effectLst>
              </a:rPr>
              <a:t>DIAS: MIERCOLES, SABADOS Y DOMINGOS</a:t>
            </a:r>
            <a:endParaRPr lang="es-ES" sz="1800">
              <a:solidFill>
                <a:srgbClr val="7FA3D3"/>
              </a:solidFill>
              <a:effectLst>
                <a:outerShdw blurRad="38100" dist="38100" dir="2700000" algn="tl">
                  <a:srgbClr val="C0C0C0"/>
                </a:outerShdw>
              </a:effectLst>
            </a:endParaRPr>
          </a:p>
        </p:txBody>
      </p:sp>
      <p:pic>
        <p:nvPicPr>
          <p:cNvPr id="11268" name="Picture 4" descr="http://members.aol.com/navarro757/mGlo1.jpg"/>
          <p:cNvPicPr>
            <a:picLocks noChangeAspect="1" noChangeArrowheads="1"/>
          </p:cNvPicPr>
          <p:nvPr/>
        </p:nvPicPr>
        <p:blipFill>
          <a:blip r:embed="rId2"/>
          <a:srcRect/>
          <a:stretch>
            <a:fillRect/>
          </a:stretch>
        </p:blipFill>
        <p:spPr bwMode="auto">
          <a:xfrm>
            <a:off x="685800" y="379413"/>
            <a:ext cx="1547813" cy="2058987"/>
          </a:xfrm>
          <a:prstGeom prst="rect">
            <a:avLst/>
          </a:prstGeom>
          <a:noFill/>
        </p:spPr>
      </p:pic>
      <p:pic>
        <p:nvPicPr>
          <p:cNvPr id="11269" name="Picture 5" descr="http://members.aol.com/navarro757/mGlo2.jpg"/>
          <p:cNvPicPr>
            <a:picLocks noChangeAspect="1" noChangeArrowheads="1"/>
          </p:cNvPicPr>
          <p:nvPr/>
        </p:nvPicPr>
        <p:blipFill>
          <a:blip r:embed="rId3"/>
          <a:srcRect/>
          <a:stretch>
            <a:fillRect/>
          </a:stretch>
        </p:blipFill>
        <p:spPr bwMode="auto">
          <a:xfrm>
            <a:off x="6834188" y="379413"/>
            <a:ext cx="1547812" cy="2058987"/>
          </a:xfrm>
          <a:prstGeom prst="rect">
            <a:avLst/>
          </a:prstGeom>
          <a:noFill/>
        </p:spPr>
      </p:pic>
      <p:pic>
        <p:nvPicPr>
          <p:cNvPr id="11270" name="Picture 6" descr="http://members.aol.com/navarro757/mGlo3.jpg"/>
          <p:cNvPicPr>
            <a:picLocks noChangeAspect="1" noChangeArrowheads="1"/>
          </p:cNvPicPr>
          <p:nvPr/>
        </p:nvPicPr>
        <p:blipFill>
          <a:blip r:embed="rId4"/>
          <a:srcRect/>
          <a:stretch>
            <a:fillRect/>
          </a:stretch>
        </p:blipFill>
        <p:spPr bwMode="auto">
          <a:xfrm>
            <a:off x="2209800" y="2436813"/>
            <a:ext cx="1539875" cy="2058987"/>
          </a:xfrm>
          <a:prstGeom prst="rect">
            <a:avLst/>
          </a:prstGeom>
          <a:noFill/>
        </p:spPr>
      </p:pic>
      <p:pic>
        <p:nvPicPr>
          <p:cNvPr id="11271" name="Picture 7" descr="http://members.aol.com/navarro757/mGlo4.jpg"/>
          <p:cNvPicPr>
            <a:picLocks noChangeAspect="1" noChangeArrowheads="1"/>
          </p:cNvPicPr>
          <p:nvPr/>
        </p:nvPicPr>
        <p:blipFill>
          <a:blip r:embed="rId5"/>
          <a:srcRect/>
          <a:stretch>
            <a:fillRect/>
          </a:stretch>
        </p:blipFill>
        <p:spPr bwMode="auto">
          <a:xfrm>
            <a:off x="5257800" y="2438400"/>
            <a:ext cx="1554163" cy="2057400"/>
          </a:xfrm>
          <a:prstGeom prst="rect">
            <a:avLst/>
          </a:prstGeom>
          <a:noFill/>
        </p:spPr>
      </p:pic>
      <p:pic>
        <p:nvPicPr>
          <p:cNvPr id="11272" name="Picture 8" descr="http://members.aol.com/navarro757/mGlo5.jpg"/>
          <p:cNvPicPr>
            <a:picLocks noChangeAspect="1" noChangeArrowheads="1"/>
          </p:cNvPicPr>
          <p:nvPr/>
        </p:nvPicPr>
        <p:blipFill>
          <a:blip r:embed="rId6"/>
          <a:srcRect/>
          <a:stretch>
            <a:fillRect/>
          </a:stretch>
        </p:blipFill>
        <p:spPr bwMode="auto">
          <a:xfrm>
            <a:off x="3733800" y="4494213"/>
            <a:ext cx="1539875" cy="2058987"/>
          </a:xfrm>
          <a:prstGeom prst="rect">
            <a:avLst/>
          </a:prstGeom>
          <a:noFill/>
        </p:spPr>
      </p:pic>
      <p:sp>
        <p:nvSpPr>
          <p:cNvPr id="11273" name="Text Box 9"/>
          <p:cNvSpPr txBox="1">
            <a:spLocks noChangeArrowheads="1"/>
          </p:cNvSpPr>
          <p:nvPr/>
        </p:nvSpPr>
        <p:spPr bwMode="auto">
          <a:xfrm>
            <a:off x="685800" y="2393950"/>
            <a:ext cx="1447800" cy="730250"/>
          </a:xfrm>
          <a:prstGeom prst="rect">
            <a:avLst/>
          </a:prstGeom>
          <a:noFill/>
          <a:ln w="9525">
            <a:noFill/>
            <a:miter lim="800000"/>
            <a:headEnd/>
            <a:tailEnd/>
          </a:ln>
          <a:effectLst/>
        </p:spPr>
        <p:txBody>
          <a:bodyPr>
            <a:spAutoFit/>
          </a:bodyPr>
          <a:lstStyle/>
          <a:p>
            <a:pPr algn="ctr">
              <a:spcBef>
                <a:spcPct val="50000"/>
              </a:spcBef>
            </a:pPr>
            <a:r>
              <a:rPr lang="es-ES" sz="1400">
                <a:solidFill>
                  <a:srgbClr val="7FA3D3"/>
                </a:solidFill>
                <a:effectLst/>
                <a:latin typeface="Arial" charset="0"/>
              </a:rPr>
              <a:t>1o. La Resurrección del Señor.</a:t>
            </a:r>
          </a:p>
        </p:txBody>
      </p:sp>
      <p:sp>
        <p:nvSpPr>
          <p:cNvPr id="11274" name="Text Box 10"/>
          <p:cNvSpPr txBox="1">
            <a:spLocks noChangeArrowheads="1"/>
          </p:cNvSpPr>
          <p:nvPr/>
        </p:nvSpPr>
        <p:spPr bwMode="auto">
          <a:xfrm>
            <a:off x="6858000" y="2393950"/>
            <a:ext cx="1524000" cy="730250"/>
          </a:xfrm>
          <a:prstGeom prst="rect">
            <a:avLst/>
          </a:prstGeom>
          <a:noFill/>
          <a:ln w="9525">
            <a:noFill/>
            <a:miter lim="800000"/>
            <a:headEnd/>
            <a:tailEnd/>
          </a:ln>
          <a:effectLst/>
        </p:spPr>
        <p:txBody>
          <a:bodyPr>
            <a:spAutoFit/>
          </a:bodyPr>
          <a:lstStyle/>
          <a:p>
            <a:pPr algn="ctr">
              <a:spcBef>
                <a:spcPct val="50000"/>
              </a:spcBef>
            </a:pPr>
            <a:r>
              <a:rPr lang="es-ES" sz="1400">
                <a:solidFill>
                  <a:srgbClr val="7FA3D3"/>
                </a:solidFill>
                <a:effectLst/>
                <a:latin typeface="Arial" charset="0"/>
              </a:rPr>
              <a:t>2o. La ascensión del Señor a los cielos.</a:t>
            </a:r>
          </a:p>
        </p:txBody>
      </p:sp>
      <p:sp>
        <p:nvSpPr>
          <p:cNvPr id="11275" name="Text Box 11"/>
          <p:cNvSpPr txBox="1">
            <a:spLocks noChangeArrowheads="1"/>
          </p:cNvSpPr>
          <p:nvPr/>
        </p:nvSpPr>
        <p:spPr bwMode="auto">
          <a:xfrm>
            <a:off x="2209800" y="4451350"/>
            <a:ext cx="1447800" cy="730250"/>
          </a:xfrm>
          <a:prstGeom prst="rect">
            <a:avLst/>
          </a:prstGeom>
          <a:noFill/>
          <a:ln w="9525">
            <a:noFill/>
            <a:miter lim="800000"/>
            <a:headEnd/>
            <a:tailEnd/>
          </a:ln>
          <a:effectLst/>
        </p:spPr>
        <p:txBody>
          <a:bodyPr>
            <a:spAutoFit/>
          </a:bodyPr>
          <a:lstStyle/>
          <a:p>
            <a:pPr algn="ctr">
              <a:spcBef>
                <a:spcPct val="50000"/>
              </a:spcBef>
            </a:pPr>
            <a:r>
              <a:rPr lang="es-ES" sz="1400">
                <a:solidFill>
                  <a:srgbClr val="7FA3D3"/>
                </a:solidFill>
                <a:effectLst/>
                <a:latin typeface="Arial" charset="0"/>
              </a:rPr>
              <a:t>3o. La venida del Espíritu Santo.</a:t>
            </a:r>
          </a:p>
        </p:txBody>
      </p:sp>
      <p:sp>
        <p:nvSpPr>
          <p:cNvPr id="11276" name="Text Box 12"/>
          <p:cNvSpPr txBox="1">
            <a:spLocks noChangeArrowheads="1"/>
          </p:cNvSpPr>
          <p:nvPr/>
        </p:nvSpPr>
        <p:spPr bwMode="auto">
          <a:xfrm>
            <a:off x="5334000" y="4467225"/>
            <a:ext cx="1447800" cy="942975"/>
          </a:xfrm>
          <a:prstGeom prst="rect">
            <a:avLst/>
          </a:prstGeom>
          <a:noFill/>
          <a:ln w="9525">
            <a:noFill/>
            <a:miter lim="800000"/>
            <a:headEnd/>
            <a:tailEnd/>
          </a:ln>
          <a:effectLst/>
        </p:spPr>
        <p:txBody>
          <a:bodyPr>
            <a:spAutoFit/>
          </a:bodyPr>
          <a:lstStyle/>
          <a:p>
            <a:pPr algn="ctr">
              <a:spcBef>
                <a:spcPct val="50000"/>
              </a:spcBef>
            </a:pPr>
            <a:r>
              <a:rPr lang="es-ES" sz="1400">
                <a:solidFill>
                  <a:srgbClr val="7FA3D3"/>
                </a:solidFill>
                <a:effectLst/>
                <a:latin typeface="Arial" charset="0"/>
              </a:rPr>
              <a:t>4o. La asunción de la Santísima Virgen María a los cielos.</a:t>
            </a:r>
          </a:p>
        </p:txBody>
      </p:sp>
      <p:sp>
        <p:nvSpPr>
          <p:cNvPr id="11277" name="Text Box 13"/>
          <p:cNvSpPr txBox="1">
            <a:spLocks noChangeArrowheads="1"/>
          </p:cNvSpPr>
          <p:nvPr/>
        </p:nvSpPr>
        <p:spPr bwMode="auto">
          <a:xfrm>
            <a:off x="3810000" y="3048000"/>
            <a:ext cx="1371600" cy="1368425"/>
          </a:xfrm>
          <a:prstGeom prst="rect">
            <a:avLst/>
          </a:prstGeom>
          <a:noFill/>
          <a:ln w="9525">
            <a:noFill/>
            <a:miter lim="800000"/>
            <a:headEnd/>
            <a:tailEnd/>
          </a:ln>
          <a:effectLst/>
        </p:spPr>
        <p:txBody>
          <a:bodyPr>
            <a:spAutoFit/>
          </a:bodyPr>
          <a:lstStyle/>
          <a:p>
            <a:pPr algn="ctr">
              <a:spcBef>
                <a:spcPct val="50000"/>
              </a:spcBef>
            </a:pPr>
            <a:r>
              <a:rPr lang="es-ES" sz="1400">
                <a:solidFill>
                  <a:srgbClr val="7FA3D3"/>
                </a:solidFill>
                <a:effectLst/>
                <a:latin typeface="Arial" charset="0"/>
              </a:rPr>
              <a:t>5o. La coronación de la Virgen María como Reina de cielos y tierra.</a:t>
            </a:r>
          </a:p>
        </p:txBody>
      </p:sp>
      <p:sp>
        <p:nvSpPr>
          <p:cNvPr id="11278" name="Rectangle 14"/>
          <p:cNvSpPr>
            <a:spLocks noChangeArrowheads="1"/>
          </p:cNvSpPr>
          <p:nvPr/>
        </p:nvSpPr>
        <p:spPr bwMode="auto">
          <a:xfrm>
            <a:off x="457200" y="304800"/>
            <a:ext cx="8001000" cy="6324600"/>
          </a:xfrm>
          <a:prstGeom prst="rect">
            <a:avLst/>
          </a:prstGeom>
          <a:noFill/>
          <a:ln w="127000" cmpd="thickThin">
            <a:solidFill>
              <a:srgbClr val="7FA3D3"/>
            </a:solidFill>
            <a:miter lim="800000"/>
            <a:headEnd/>
            <a:tailEnd/>
          </a:ln>
          <a:effectLst/>
        </p:spPr>
        <p:txBody>
          <a:bodyPr wrap="none" anchor="ctr"/>
          <a:lstStyle/>
          <a:p>
            <a:pPr algn="ctr"/>
            <a:endParaRPr lang="es-ES">
              <a:solidFill>
                <a:srgbClr val="7FA3D3"/>
              </a:solidFill>
              <a:effectLst>
                <a:outerShdw blurRad="38100" dist="38100" dir="2700000" algn="tl">
                  <a:srgbClr val="C0C0C0"/>
                </a:outerShdw>
              </a:effectLst>
            </a:endParaRPr>
          </a:p>
        </p:txBody>
      </p:sp>
    </p:spTree>
  </p:cSld>
  <p:clrMapOvr>
    <a:masterClrMapping/>
  </p:clrMapOvr>
  <p:transition spd="slow">
    <p:pull dir="u"/>
  </p:transition>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290" name="Text Box 2"/>
          <p:cNvSpPr txBox="1">
            <a:spLocks noChangeArrowheads="1"/>
          </p:cNvSpPr>
          <p:nvPr/>
        </p:nvSpPr>
        <p:spPr bwMode="auto">
          <a:xfrm>
            <a:off x="381000" y="381000"/>
            <a:ext cx="8305800" cy="457200"/>
          </a:xfrm>
          <a:prstGeom prst="rect">
            <a:avLst/>
          </a:prstGeom>
          <a:noFill/>
          <a:ln w="9525">
            <a:noFill/>
            <a:miter lim="800000"/>
            <a:headEnd/>
            <a:tailEnd/>
          </a:ln>
          <a:effectLst/>
        </p:spPr>
        <p:txBody>
          <a:bodyPr>
            <a:spAutoFit/>
          </a:bodyPr>
          <a:lstStyle/>
          <a:p>
            <a:pPr>
              <a:spcBef>
                <a:spcPct val="50000"/>
              </a:spcBef>
            </a:pPr>
            <a:endParaRPr lang="es-ES">
              <a:effectLst/>
            </a:endParaRPr>
          </a:p>
        </p:txBody>
      </p:sp>
      <p:sp>
        <p:nvSpPr>
          <p:cNvPr id="12291" name="Text Box 3"/>
          <p:cNvSpPr txBox="1">
            <a:spLocks noChangeArrowheads="1"/>
          </p:cNvSpPr>
          <p:nvPr/>
        </p:nvSpPr>
        <p:spPr bwMode="auto">
          <a:xfrm>
            <a:off x="2590800" y="636588"/>
            <a:ext cx="3581400" cy="1192212"/>
          </a:xfrm>
          <a:prstGeom prst="rect">
            <a:avLst/>
          </a:prstGeom>
          <a:noFill/>
          <a:ln w="9525">
            <a:noFill/>
            <a:miter lim="800000"/>
            <a:headEnd/>
            <a:tailEnd/>
          </a:ln>
          <a:effectLst/>
        </p:spPr>
        <p:txBody>
          <a:bodyPr>
            <a:spAutoFit/>
          </a:bodyPr>
          <a:lstStyle/>
          <a:p>
            <a:pPr algn="ctr">
              <a:spcBef>
                <a:spcPct val="50000"/>
              </a:spcBef>
            </a:pPr>
            <a:r>
              <a:rPr lang="es-ES" sz="1800" b="1" i="1" u="sng">
                <a:solidFill>
                  <a:srgbClr val="7FA3D3"/>
                </a:solidFill>
                <a:effectLst>
                  <a:outerShdw blurRad="38100" dist="38100" dir="2700000" algn="tl">
                    <a:srgbClr val="C0C0C0"/>
                  </a:outerShdw>
                </a:effectLst>
              </a:rPr>
              <a:t>LOS MISTERIOS LUMINOSOS</a:t>
            </a:r>
            <a:r>
              <a:rPr lang="es-ES" sz="1800">
                <a:solidFill>
                  <a:srgbClr val="7FA3D3"/>
                </a:solidFill>
                <a:effectLst>
                  <a:outerShdw blurRad="38100" dist="38100" dir="2700000" algn="tl">
                    <a:srgbClr val="C0C0C0"/>
                  </a:outerShdw>
                </a:effectLst>
              </a:rPr>
              <a:t> </a:t>
            </a:r>
          </a:p>
          <a:p>
            <a:pPr algn="ctr">
              <a:spcBef>
                <a:spcPct val="50000"/>
              </a:spcBef>
            </a:pPr>
            <a:r>
              <a:rPr lang="es-ES" sz="1800">
                <a:solidFill>
                  <a:srgbClr val="7FA3D3"/>
                </a:solidFill>
                <a:effectLst>
                  <a:outerShdw blurRad="38100" dist="38100" dir="2700000" algn="tl">
                    <a:srgbClr val="C0C0C0"/>
                  </a:outerShdw>
                </a:effectLst>
              </a:rPr>
              <a:t> </a:t>
            </a:r>
            <a:endParaRPr lang="es-ES_tradnl" sz="1800">
              <a:solidFill>
                <a:srgbClr val="7FA3D3"/>
              </a:solidFill>
              <a:effectLst>
                <a:outerShdw blurRad="38100" dist="38100" dir="2700000" algn="tl">
                  <a:srgbClr val="C0C0C0"/>
                </a:outerShdw>
              </a:effectLst>
            </a:endParaRPr>
          </a:p>
          <a:p>
            <a:pPr algn="ctr">
              <a:spcBef>
                <a:spcPct val="50000"/>
              </a:spcBef>
            </a:pPr>
            <a:r>
              <a:rPr lang="es-ES" sz="1800" b="1" i="1" u="sng">
                <a:solidFill>
                  <a:srgbClr val="7FA3D3"/>
                </a:solidFill>
                <a:effectLst>
                  <a:outerShdw blurRad="38100" dist="38100" dir="2700000" algn="tl">
                    <a:srgbClr val="C0C0C0"/>
                  </a:outerShdw>
                </a:effectLst>
              </a:rPr>
              <a:t>DIAS: JUEVES</a:t>
            </a:r>
            <a:endParaRPr lang="es-ES" sz="1800">
              <a:solidFill>
                <a:srgbClr val="7FA3D3"/>
              </a:solidFill>
              <a:effectLst>
                <a:outerShdw blurRad="38100" dist="38100" dir="2700000" algn="tl">
                  <a:srgbClr val="C0C0C0"/>
                </a:outerShdw>
              </a:effectLst>
            </a:endParaRPr>
          </a:p>
        </p:txBody>
      </p:sp>
      <p:pic>
        <p:nvPicPr>
          <p:cNvPr id="12292" name="Picture 4" descr="Batismo de Jesus no rio Jordão"/>
          <p:cNvPicPr>
            <a:picLocks noChangeAspect="1" noChangeArrowheads="1"/>
          </p:cNvPicPr>
          <p:nvPr/>
        </p:nvPicPr>
        <p:blipFill>
          <a:blip r:embed="rId2"/>
          <a:srcRect/>
          <a:stretch>
            <a:fillRect/>
          </a:stretch>
        </p:blipFill>
        <p:spPr bwMode="auto">
          <a:xfrm>
            <a:off x="490538" y="914400"/>
            <a:ext cx="1414462" cy="2057400"/>
          </a:xfrm>
          <a:prstGeom prst="rect">
            <a:avLst/>
          </a:prstGeom>
          <a:noFill/>
        </p:spPr>
      </p:pic>
      <p:pic>
        <p:nvPicPr>
          <p:cNvPr id="12293" name="Picture 5" descr="Auto-revelação de Jesus nas Bodas de Caná"/>
          <p:cNvPicPr>
            <a:picLocks noChangeAspect="1" noChangeArrowheads="1"/>
          </p:cNvPicPr>
          <p:nvPr/>
        </p:nvPicPr>
        <p:blipFill>
          <a:blip r:embed="rId3"/>
          <a:srcRect/>
          <a:stretch>
            <a:fillRect/>
          </a:stretch>
        </p:blipFill>
        <p:spPr bwMode="auto">
          <a:xfrm>
            <a:off x="7086600" y="381000"/>
            <a:ext cx="1414463" cy="2057400"/>
          </a:xfrm>
          <a:prstGeom prst="rect">
            <a:avLst/>
          </a:prstGeom>
          <a:noFill/>
        </p:spPr>
      </p:pic>
      <p:pic>
        <p:nvPicPr>
          <p:cNvPr id="12294" name="Picture 6" descr="Anúncio do Reino de Deus por Jesus, com o convite à conversão"/>
          <p:cNvPicPr>
            <a:picLocks noChangeAspect="1" noChangeArrowheads="1"/>
          </p:cNvPicPr>
          <p:nvPr/>
        </p:nvPicPr>
        <p:blipFill>
          <a:blip r:embed="rId4"/>
          <a:srcRect/>
          <a:stretch>
            <a:fillRect/>
          </a:stretch>
        </p:blipFill>
        <p:spPr bwMode="auto">
          <a:xfrm>
            <a:off x="1906588" y="2971800"/>
            <a:ext cx="2055812" cy="1544638"/>
          </a:xfrm>
          <a:prstGeom prst="rect">
            <a:avLst/>
          </a:prstGeom>
          <a:noFill/>
        </p:spPr>
      </p:pic>
      <p:pic>
        <p:nvPicPr>
          <p:cNvPr id="12295" name="Picture 7" descr="Transfiguração de Jesus"/>
          <p:cNvPicPr>
            <a:picLocks noChangeAspect="1" noChangeArrowheads="1"/>
          </p:cNvPicPr>
          <p:nvPr/>
        </p:nvPicPr>
        <p:blipFill>
          <a:blip r:embed="rId5"/>
          <a:srcRect/>
          <a:stretch>
            <a:fillRect/>
          </a:stretch>
        </p:blipFill>
        <p:spPr bwMode="auto">
          <a:xfrm>
            <a:off x="5341938" y="2438400"/>
            <a:ext cx="1820862" cy="2054225"/>
          </a:xfrm>
          <a:prstGeom prst="rect">
            <a:avLst/>
          </a:prstGeom>
          <a:noFill/>
        </p:spPr>
      </p:pic>
      <p:pic>
        <p:nvPicPr>
          <p:cNvPr id="12296" name="Picture 8" descr="Instituição da Eucaristia"/>
          <p:cNvPicPr>
            <a:picLocks noChangeAspect="1" noChangeArrowheads="1"/>
          </p:cNvPicPr>
          <p:nvPr/>
        </p:nvPicPr>
        <p:blipFill>
          <a:blip r:embed="rId6"/>
          <a:srcRect/>
          <a:stretch>
            <a:fillRect/>
          </a:stretch>
        </p:blipFill>
        <p:spPr bwMode="auto">
          <a:xfrm>
            <a:off x="3962400" y="4495800"/>
            <a:ext cx="1392238" cy="2058988"/>
          </a:xfrm>
          <a:prstGeom prst="rect">
            <a:avLst/>
          </a:prstGeom>
          <a:noFill/>
        </p:spPr>
      </p:pic>
      <p:sp>
        <p:nvSpPr>
          <p:cNvPr id="12297" name="Text Box 9"/>
          <p:cNvSpPr txBox="1">
            <a:spLocks noChangeArrowheads="1"/>
          </p:cNvSpPr>
          <p:nvPr/>
        </p:nvSpPr>
        <p:spPr bwMode="auto">
          <a:xfrm>
            <a:off x="457200" y="2943225"/>
            <a:ext cx="1371600" cy="942975"/>
          </a:xfrm>
          <a:prstGeom prst="rect">
            <a:avLst/>
          </a:prstGeom>
          <a:noFill/>
          <a:ln w="9525">
            <a:noFill/>
            <a:miter lim="800000"/>
            <a:headEnd/>
            <a:tailEnd/>
          </a:ln>
          <a:effectLst/>
        </p:spPr>
        <p:txBody>
          <a:bodyPr>
            <a:spAutoFit/>
          </a:bodyPr>
          <a:lstStyle/>
          <a:p>
            <a:pPr algn="ctr">
              <a:spcBef>
                <a:spcPct val="50000"/>
              </a:spcBef>
            </a:pPr>
            <a:r>
              <a:rPr lang="es-ES" sz="1400">
                <a:solidFill>
                  <a:srgbClr val="7FA3D3"/>
                </a:solidFill>
                <a:effectLst/>
                <a:latin typeface="Arial" charset="0"/>
              </a:rPr>
              <a:t>1o. El Bautismo de Jesús en el Jordán.</a:t>
            </a:r>
          </a:p>
        </p:txBody>
      </p:sp>
      <p:sp>
        <p:nvSpPr>
          <p:cNvPr id="12298" name="Text Box 10"/>
          <p:cNvSpPr txBox="1">
            <a:spLocks noChangeArrowheads="1"/>
          </p:cNvSpPr>
          <p:nvPr/>
        </p:nvSpPr>
        <p:spPr bwMode="auto">
          <a:xfrm>
            <a:off x="7239000" y="2425700"/>
            <a:ext cx="1371600" cy="1155700"/>
          </a:xfrm>
          <a:prstGeom prst="rect">
            <a:avLst/>
          </a:prstGeom>
          <a:noFill/>
          <a:ln w="9525">
            <a:noFill/>
            <a:miter lim="800000"/>
            <a:headEnd/>
            <a:tailEnd/>
          </a:ln>
          <a:effectLst/>
        </p:spPr>
        <p:txBody>
          <a:bodyPr>
            <a:spAutoFit/>
          </a:bodyPr>
          <a:lstStyle/>
          <a:p>
            <a:pPr algn="ctr">
              <a:spcBef>
                <a:spcPct val="50000"/>
              </a:spcBef>
            </a:pPr>
            <a:r>
              <a:rPr lang="es-ES" sz="1400">
                <a:solidFill>
                  <a:srgbClr val="7FA3D3"/>
                </a:solidFill>
                <a:effectLst/>
                <a:latin typeface="Arial" charset="0"/>
              </a:rPr>
              <a:t>2o. La Autorevelación de Jesús en las Bodas de Caná.</a:t>
            </a:r>
          </a:p>
        </p:txBody>
      </p:sp>
      <p:sp>
        <p:nvSpPr>
          <p:cNvPr id="12299" name="Text Box 11"/>
          <p:cNvSpPr txBox="1">
            <a:spLocks noChangeArrowheads="1"/>
          </p:cNvSpPr>
          <p:nvPr/>
        </p:nvSpPr>
        <p:spPr bwMode="auto">
          <a:xfrm>
            <a:off x="1905000" y="4495800"/>
            <a:ext cx="1981200" cy="882650"/>
          </a:xfrm>
          <a:prstGeom prst="rect">
            <a:avLst/>
          </a:prstGeom>
          <a:noFill/>
          <a:ln w="9525">
            <a:noFill/>
            <a:miter lim="800000"/>
            <a:headEnd/>
            <a:tailEnd/>
          </a:ln>
          <a:effectLst/>
        </p:spPr>
        <p:txBody>
          <a:bodyPr>
            <a:spAutoFit/>
          </a:bodyPr>
          <a:lstStyle/>
          <a:p>
            <a:pPr algn="ctr">
              <a:spcBef>
                <a:spcPct val="50000"/>
              </a:spcBef>
            </a:pPr>
            <a:r>
              <a:rPr lang="es-ES" sz="1400">
                <a:solidFill>
                  <a:srgbClr val="7FA3D3"/>
                </a:solidFill>
                <a:effectLst/>
                <a:latin typeface="Arial" charset="0"/>
              </a:rPr>
              <a:t>3o. Jesús anuncia el Reino de Dios y nos invita a la conversión</a:t>
            </a:r>
            <a:r>
              <a:rPr lang="es-ES">
                <a:solidFill>
                  <a:srgbClr val="7FA3D3"/>
                </a:solidFill>
                <a:effectLst/>
              </a:rPr>
              <a:t>.</a:t>
            </a:r>
          </a:p>
        </p:txBody>
      </p:sp>
      <p:sp>
        <p:nvSpPr>
          <p:cNvPr id="12300" name="Text Box 12"/>
          <p:cNvSpPr txBox="1">
            <a:spLocks noChangeArrowheads="1"/>
          </p:cNvSpPr>
          <p:nvPr/>
        </p:nvSpPr>
        <p:spPr bwMode="auto">
          <a:xfrm>
            <a:off x="5410200" y="4451350"/>
            <a:ext cx="1752600" cy="730250"/>
          </a:xfrm>
          <a:prstGeom prst="rect">
            <a:avLst/>
          </a:prstGeom>
          <a:noFill/>
          <a:ln w="9525">
            <a:noFill/>
            <a:miter lim="800000"/>
            <a:headEnd/>
            <a:tailEnd/>
          </a:ln>
          <a:effectLst/>
        </p:spPr>
        <p:txBody>
          <a:bodyPr>
            <a:spAutoFit/>
          </a:bodyPr>
          <a:lstStyle/>
          <a:p>
            <a:pPr algn="ctr">
              <a:spcBef>
                <a:spcPct val="50000"/>
              </a:spcBef>
            </a:pPr>
            <a:r>
              <a:rPr lang="es-ES" sz="1400">
                <a:solidFill>
                  <a:srgbClr val="7FA3D3"/>
                </a:solidFill>
                <a:effectLst/>
                <a:latin typeface="Arial" charset="0"/>
              </a:rPr>
              <a:t>4o. La transfiguración del Señor.</a:t>
            </a:r>
          </a:p>
        </p:txBody>
      </p:sp>
      <p:sp>
        <p:nvSpPr>
          <p:cNvPr id="12301" name="Text Box 13"/>
          <p:cNvSpPr txBox="1">
            <a:spLocks noChangeArrowheads="1"/>
          </p:cNvSpPr>
          <p:nvPr/>
        </p:nvSpPr>
        <p:spPr bwMode="auto">
          <a:xfrm>
            <a:off x="4038600" y="2701925"/>
            <a:ext cx="1295400" cy="1793875"/>
          </a:xfrm>
          <a:prstGeom prst="rect">
            <a:avLst/>
          </a:prstGeom>
          <a:noFill/>
          <a:ln w="9525">
            <a:noFill/>
            <a:miter lim="800000"/>
            <a:headEnd/>
            <a:tailEnd/>
          </a:ln>
          <a:effectLst/>
        </p:spPr>
        <p:txBody>
          <a:bodyPr>
            <a:spAutoFit/>
          </a:bodyPr>
          <a:lstStyle/>
          <a:p>
            <a:pPr algn="ctr">
              <a:spcBef>
                <a:spcPct val="50000"/>
              </a:spcBef>
            </a:pPr>
            <a:r>
              <a:rPr lang="es-ES" sz="1400">
                <a:solidFill>
                  <a:srgbClr val="7FA3D3"/>
                </a:solidFill>
                <a:effectLst/>
                <a:latin typeface="Arial" charset="0"/>
              </a:rPr>
              <a:t>5o. La institución de la Eucaristía como expresión sacramental del Misterio Pascual.</a:t>
            </a:r>
          </a:p>
        </p:txBody>
      </p:sp>
      <p:sp>
        <p:nvSpPr>
          <p:cNvPr id="12302" name="Rectangle 14"/>
          <p:cNvSpPr>
            <a:spLocks noChangeArrowheads="1"/>
          </p:cNvSpPr>
          <p:nvPr/>
        </p:nvSpPr>
        <p:spPr bwMode="auto">
          <a:xfrm>
            <a:off x="457200" y="304800"/>
            <a:ext cx="8153400" cy="6324600"/>
          </a:xfrm>
          <a:prstGeom prst="rect">
            <a:avLst/>
          </a:prstGeom>
          <a:noFill/>
          <a:ln w="127000" cmpd="thickThin">
            <a:solidFill>
              <a:srgbClr val="7FA3D3"/>
            </a:solidFill>
            <a:miter lim="800000"/>
            <a:headEnd/>
            <a:tailEnd/>
          </a:ln>
          <a:effectLst/>
        </p:spPr>
        <p:txBody>
          <a:bodyPr wrap="none" anchor="ctr"/>
          <a:lstStyle/>
          <a:p>
            <a:pPr algn="ctr"/>
            <a:endParaRPr lang="es-ES">
              <a:solidFill>
                <a:srgbClr val="7FA3D3"/>
              </a:solidFill>
              <a:effectLst>
                <a:outerShdw blurRad="38100" dist="38100" dir="2700000" algn="tl">
                  <a:srgbClr val="C0C0C0"/>
                </a:outerShdw>
              </a:effectLst>
            </a:endParaRPr>
          </a:p>
        </p:txBody>
      </p:sp>
    </p:spTree>
  </p:cSld>
  <p:clrMapOvr>
    <a:masterClrMapping/>
  </p:clrMapOvr>
  <p:transition spd="slow">
    <p:pull dir="u"/>
  </p:transition>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3730" name="Text Box 2"/>
          <p:cNvSpPr txBox="1">
            <a:spLocks noChangeArrowheads="1"/>
          </p:cNvSpPr>
          <p:nvPr/>
        </p:nvSpPr>
        <p:spPr bwMode="auto">
          <a:xfrm>
            <a:off x="381000" y="381000"/>
            <a:ext cx="8305800" cy="457200"/>
          </a:xfrm>
          <a:prstGeom prst="rect">
            <a:avLst/>
          </a:prstGeom>
          <a:noFill/>
          <a:ln w="9525">
            <a:noFill/>
            <a:miter lim="800000"/>
            <a:headEnd/>
            <a:tailEnd/>
          </a:ln>
          <a:effectLst/>
        </p:spPr>
        <p:txBody>
          <a:bodyPr>
            <a:spAutoFit/>
          </a:bodyPr>
          <a:lstStyle/>
          <a:p>
            <a:pPr>
              <a:spcBef>
                <a:spcPct val="50000"/>
              </a:spcBef>
            </a:pPr>
            <a:endParaRPr lang="es-ES">
              <a:effectLst/>
            </a:endParaRPr>
          </a:p>
        </p:txBody>
      </p:sp>
      <p:sp>
        <p:nvSpPr>
          <p:cNvPr id="73731" name="Rectangle 3"/>
          <p:cNvSpPr>
            <a:spLocks noChangeArrowheads="1"/>
          </p:cNvSpPr>
          <p:nvPr/>
        </p:nvSpPr>
        <p:spPr bwMode="auto">
          <a:xfrm>
            <a:off x="609600" y="762000"/>
            <a:ext cx="7924800" cy="5334000"/>
          </a:xfrm>
          <a:prstGeom prst="rect">
            <a:avLst/>
          </a:prstGeom>
          <a:noFill/>
          <a:ln w="127000" cmpd="thickThin">
            <a:solidFill>
              <a:srgbClr val="7FA3D3"/>
            </a:solidFill>
            <a:miter lim="800000"/>
            <a:headEnd/>
            <a:tailEnd/>
          </a:ln>
          <a:effectLst/>
        </p:spPr>
        <p:txBody>
          <a:bodyPr wrap="none" anchor="ctr"/>
          <a:lstStyle/>
          <a:p>
            <a:endParaRPr lang="es-ES"/>
          </a:p>
        </p:txBody>
      </p:sp>
      <p:sp>
        <p:nvSpPr>
          <p:cNvPr id="73732" name="Text Box 4"/>
          <p:cNvSpPr txBox="1">
            <a:spLocks noChangeArrowheads="1"/>
          </p:cNvSpPr>
          <p:nvPr/>
        </p:nvSpPr>
        <p:spPr bwMode="auto">
          <a:xfrm>
            <a:off x="762000" y="974725"/>
            <a:ext cx="7620000" cy="4968875"/>
          </a:xfrm>
          <a:prstGeom prst="rect">
            <a:avLst/>
          </a:prstGeom>
          <a:noFill/>
          <a:ln w="9525">
            <a:noFill/>
            <a:miter lim="800000"/>
            <a:headEnd/>
            <a:tailEnd/>
          </a:ln>
          <a:effectLst/>
        </p:spPr>
        <p:txBody>
          <a:bodyPr>
            <a:spAutoFit/>
          </a:bodyPr>
          <a:lstStyle/>
          <a:p>
            <a:pPr>
              <a:spcBef>
                <a:spcPct val="50000"/>
              </a:spcBef>
            </a:pPr>
            <a:r>
              <a:rPr lang="es-ES_tradnl" sz="2000" b="1" u="sng">
                <a:solidFill>
                  <a:srgbClr val="7FA3D3"/>
                </a:solidFill>
                <a:effectLst>
                  <a:outerShdw blurRad="38100" dist="38100" dir="2700000" algn="tl">
                    <a:srgbClr val="C0C0C0"/>
                  </a:outerShdw>
                </a:effectLst>
                <a:latin typeface="Arial" charset="0"/>
              </a:rPr>
              <a:t>Concluídos los Misterios se reza lo siguiente:</a:t>
            </a:r>
          </a:p>
          <a:p>
            <a:pPr>
              <a:spcBef>
                <a:spcPct val="50000"/>
              </a:spcBef>
            </a:pPr>
            <a:r>
              <a:rPr lang="es-ES_tradnl" sz="2000" b="1">
                <a:solidFill>
                  <a:srgbClr val="7FA3D3"/>
                </a:solidFill>
                <a:effectLst/>
                <a:latin typeface="Arial" charset="0"/>
              </a:rPr>
              <a:t>Oh Soberano Santuario, Madre del Verbo Eterno, libra Virgen del infierno a los que rezamos tu Santo Rosario.</a:t>
            </a:r>
          </a:p>
          <a:p>
            <a:pPr>
              <a:spcBef>
                <a:spcPct val="50000"/>
              </a:spcBef>
            </a:pPr>
            <a:r>
              <a:rPr lang="es-ES_tradnl" sz="2000" b="1">
                <a:solidFill>
                  <a:srgbClr val="7FA3D3"/>
                </a:solidFill>
                <a:effectLst/>
                <a:latin typeface="Arial" charset="0"/>
              </a:rPr>
              <a:t>Emperatriz Poderosa, de los mortales consuelo, ábrenos Virgen el cielo con una muerte dichosa y danos pureza de alma Tú que eres tan poderosa.</a:t>
            </a:r>
          </a:p>
          <a:p>
            <a:pPr>
              <a:spcBef>
                <a:spcPct val="50000"/>
              </a:spcBef>
            </a:pPr>
            <a:endParaRPr lang="es-ES_tradnl" sz="2000" b="1">
              <a:solidFill>
                <a:srgbClr val="7FA3D3"/>
              </a:solidFill>
              <a:effectLst/>
              <a:latin typeface="Arial" charset="0"/>
            </a:endParaRPr>
          </a:p>
          <a:p>
            <a:pPr>
              <a:spcBef>
                <a:spcPct val="50000"/>
              </a:spcBef>
            </a:pPr>
            <a:r>
              <a:rPr lang="es-ES_tradnl" sz="2000" b="1">
                <a:solidFill>
                  <a:srgbClr val="7FA3D3"/>
                </a:solidFill>
                <a:effectLst/>
                <a:latin typeface="Arial" charset="0"/>
              </a:rPr>
              <a:t>Dios te salve, María Santísima, Hija de Dios Padre, Virgen Purísima antes del parto, en tus manos encomendamos nuestra fe para que la ilumines. Llena eres de gracia, el Señor es contigo, bendita Tú eres entre todas las mujeres y bendito es el fruto de tu vientre, Jesús. Santa María, Madre de Dios y Madre Nuestra, ruega por nosotros, los pecadores, ahora y en la hora de nuestra muerte. Amén.</a:t>
            </a:r>
            <a:endParaRPr lang="es-ES" sz="2000" b="1">
              <a:solidFill>
                <a:srgbClr val="7FA3D3"/>
              </a:solidFill>
              <a:effectLst/>
              <a:latin typeface="Arial" charset="0"/>
            </a:endParaRPr>
          </a:p>
        </p:txBody>
      </p:sp>
    </p:spTree>
  </p:cSld>
  <p:clrMapOvr>
    <a:masterClrMapping/>
  </p:clrMapOvr>
  <p:transition spd="slow">
    <p:pull dir="u"/>
  </p:transition>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4754" name="Text Box 2"/>
          <p:cNvSpPr txBox="1">
            <a:spLocks noChangeArrowheads="1"/>
          </p:cNvSpPr>
          <p:nvPr/>
        </p:nvSpPr>
        <p:spPr bwMode="auto">
          <a:xfrm>
            <a:off x="381000" y="381000"/>
            <a:ext cx="8305800" cy="457200"/>
          </a:xfrm>
          <a:prstGeom prst="rect">
            <a:avLst/>
          </a:prstGeom>
          <a:noFill/>
          <a:ln w="9525">
            <a:noFill/>
            <a:miter lim="800000"/>
            <a:headEnd/>
            <a:tailEnd/>
          </a:ln>
          <a:effectLst/>
        </p:spPr>
        <p:txBody>
          <a:bodyPr>
            <a:spAutoFit/>
          </a:bodyPr>
          <a:lstStyle/>
          <a:p>
            <a:pPr>
              <a:spcBef>
                <a:spcPct val="50000"/>
              </a:spcBef>
            </a:pPr>
            <a:endParaRPr lang="es-ES">
              <a:effectLst/>
            </a:endParaRPr>
          </a:p>
        </p:txBody>
      </p:sp>
      <p:sp>
        <p:nvSpPr>
          <p:cNvPr id="74755" name="Rectangle 3"/>
          <p:cNvSpPr>
            <a:spLocks noChangeArrowheads="1"/>
          </p:cNvSpPr>
          <p:nvPr/>
        </p:nvSpPr>
        <p:spPr bwMode="auto">
          <a:xfrm>
            <a:off x="609600" y="762000"/>
            <a:ext cx="7924800" cy="5334000"/>
          </a:xfrm>
          <a:prstGeom prst="rect">
            <a:avLst/>
          </a:prstGeom>
          <a:noFill/>
          <a:ln w="127000" cmpd="thickThin">
            <a:solidFill>
              <a:srgbClr val="7FA3D3"/>
            </a:solidFill>
            <a:miter lim="800000"/>
            <a:headEnd/>
            <a:tailEnd/>
          </a:ln>
          <a:effectLst/>
        </p:spPr>
        <p:txBody>
          <a:bodyPr wrap="none" anchor="ctr"/>
          <a:lstStyle/>
          <a:p>
            <a:endParaRPr lang="es-ES"/>
          </a:p>
        </p:txBody>
      </p:sp>
      <p:sp>
        <p:nvSpPr>
          <p:cNvPr id="74756" name="Text Box 4"/>
          <p:cNvSpPr txBox="1">
            <a:spLocks noChangeArrowheads="1"/>
          </p:cNvSpPr>
          <p:nvPr/>
        </p:nvSpPr>
        <p:spPr bwMode="auto">
          <a:xfrm>
            <a:off x="914400" y="974725"/>
            <a:ext cx="7391400" cy="2987675"/>
          </a:xfrm>
          <a:prstGeom prst="rect">
            <a:avLst/>
          </a:prstGeom>
          <a:noFill/>
          <a:ln w="9525">
            <a:noFill/>
            <a:miter lim="800000"/>
            <a:headEnd/>
            <a:tailEnd/>
          </a:ln>
          <a:effectLst/>
        </p:spPr>
        <p:txBody>
          <a:bodyPr>
            <a:spAutoFit/>
          </a:bodyPr>
          <a:lstStyle/>
          <a:p>
            <a:pPr>
              <a:spcBef>
                <a:spcPct val="50000"/>
              </a:spcBef>
            </a:pPr>
            <a:r>
              <a:rPr lang="es-ES_tradnl" sz="2000" b="1">
                <a:solidFill>
                  <a:srgbClr val="7FA3D3"/>
                </a:solidFill>
                <a:effectLst/>
                <a:latin typeface="Arial" charset="0"/>
              </a:rPr>
              <a:t>Dios te salve, María Santísima, Madre de Dios Hijo, Virgen Purísima en el parto, en tus manos encomendamos nuestra esperanza para que la alientes. Llena eres de gracia, el Señor es contigo, bendita Tú eres entre todas las mujeres y bendito es el fruto de tu vientre, Jesús. Santa María, Madre de Dios y Madre Nuestra, ruega por nosotros, los pecadores, ahora y en la hora de nuestra muerte. Amén.</a:t>
            </a:r>
          </a:p>
          <a:p>
            <a:pPr>
              <a:spcBef>
                <a:spcPct val="50000"/>
              </a:spcBef>
            </a:pPr>
            <a:endParaRPr lang="es-ES_tradnl" sz="2000" b="1">
              <a:solidFill>
                <a:srgbClr val="7FA3D3"/>
              </a:solidFill>
              <a:effectLst/>
              <a:latin typeface="Arial" charset="0"/>
            </a:endParaRPr>
          </a:p>
          <a:p>
            <a:endParaRPr lang="es-ES" sz="2000" b="1">
              <a:solidFill>
                <a:srgbClr val="7FA3D3"/>
              </a:solidFill>
              <a:effectLst/>
              <a:latin typeface="Arial" charset="0"/>
            </a:endParaRPr>
          </a:p>
        </p:txBody>
      </p:sp>
    </p:spTree>
  </p:cSld>
  <p:clrMapOvr>
    <a:masterClrMapping/>
  </p:clrMapOvr>
  <p:transition spd="slow">
    <p:pull dir="u"/>
  </p:transition>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6802" name="Text Box 2"/>
          <p:cNvSpPr txBox="1">
            <a:spLocks noChangeArrowheads="1"/>
          </p:cNvSpPr>
          <p:nvPr/>
        </p:nvSpPr>
        <p:spPr bwMode="auto">
          <a:xfrm>
            <a:off x="381000" y="381000"/>
            <a:ext cx="8305800" cy="457200"/>
          </a:xfrm>
          <a:prstGeom prst="rect">
            <a:avLst/>
          </a:prstGeom>
          <a:noFill/>
          <a:ln w="9525">
            <a:noFill/>
            <a:miter lim="800000"/>
            <a:headEnd/>
            <a:tailEnd/>
          </a:ln>
          <a:effectLst/>
        </p:spPr>
        <p:txBody>
          <a:bodyPr>
            <a:spAutoFit/>
          </a:bodyPr>
          <a:lstStyle/>
          <a:p>
            <a:pPr>
              <a:spcBef>
                <a:spcPct val="50000"/>
              </a:spcBef>
            </a:pPr>
            <a:endParaRPr lang="es-ES">
              <a:effectLst/>
            </a:endParaRPr>
          </a:p>
        </p:txBody>
      </p:sp>
      <p:sp>
        <p:nvSpPr>
          <p:cNvPr id="76803" name="Rectangle 3"/>
          <p:cNvSpPr>
            <a:spLocks noChangeArrowheads="1"/>
          </p:cNvSpPr>
          <p:nvPr/>
        </p:nvSpPr>
        <p:spPr bwMode="auto">
          <a:xfrm>
            <a:off x="609600" y="762000"/>
            <a:ext cx="7924800" cy="5334000"/>
          </a:xfrm>
          <a:prstGeom prst="rect">
            <a:avLst/>
          </a:prstGeom>
          <a:noFill/>
          <a:ln w="127000" cmpd="thickThin">
            <a:solidFill>
              <a:srgbClr val="7FA3D3"/>
            </a:solidFill>
            <a:miter lim="800000"/>
            <a:headEnd/>
            <a:tailEnd/>
          </a:ln>
          <a:effectLst/>
        </p:spPr>
        <p:txBody>
          <a:bodyPr wrap="none" anchor="ctr"/>
          <a:lstStyle/>
          <a:p>
            <a:endParaRPr lang="es-ES"/>
          </a:p>
        </p:txBody>
      </p:sp>
      <p:sp>
        <p:nvSpPr>
          <p:cNvPr id="76804" name="Text Box 4"/>
          <p:cNvSpPr txBox="1">
            <a:spLocks noChangeArrowheads="1"/>
          </p:cNvSpPr>
          <p:nvPr/>
        </p:nvSpPr>
        <p:spPr bwMode="auto">
          <a:xfrm>
            <a:off x="914400" y="974725"/>
            <a:ext cx="7391400" cy="4359275"/>
          </a:xfrm>
          <a:prstGeom prst="rect">
            <a:avLst/>
          </a:prstGeom>
          <a:noFill/>
          <a:ln w="9525">
            <a:noFill/>
            <a:miter lim="800000"/>
            <a:headEnd/>
            <a:tailEnd/>
          </a:ln>
          <a:effectLst/>
        </p:spPr>
        <p:txBody>
          <a:bodyPr>
            <a:spAutoFit/>
          </a:bodyPr>
          <a:lstStyle/>
          <a:p>
            <a:pPr>
              <a:spcBef>
                <a:spcPct val="50000"/>
              </a:spcBef>
            </a:pPr>
            <a:r>
              <a:rPr lang="es-ES_tradnl" sz="2000" b="1">
                <a:solidFill>
                  <a:srgbClr val="7FA3D3"/>
                </a:solidFill>
                <a:effectLst/>
                <a:latin typeface="Arial" charset="0"/>
              </a:rPr>
              <a:t>Dios te salve, Maria Santísima, Esposa de Dios Espíritu Santo, Virgen Purísima después del parto, en tus manos encomendamos nuestra caridad para que la inflames, nuestras necesidades para que las remedies, nuestras almas para que las salves. Llena eres de gracia, el Señor es contigo, bendita Tú eres entre todas las mujeres y bendito es el fruto de tu vientre, Jesús. Santa María, Madre de Dios y Madre Nuestra, ruega por nosotros, los pecadores, ahora y en la hora de nuestra muerte. Amén.</a:t>
            </a:r>
          </a:p>
          <a:p>
            <a:pPr>
              <a:spcBef>
                <a:spcPct val="50000"/>
              </a:spcBef>
            </a:pPr>
            <a:endParaRPr lang="es-ES_tradnl" sz="2000" b="1">
              <a:solidFill>
                <a:srgbClr val="7FA3D3"/>
              </a:solidFill>
              <a:effectLst/>
              <a:latin typeface="Arial" charset="0"/>
            </a:endParaRPr>
          </a:p>
          <a:p>
            <a:pPr>
              <a:spcBef>
                <a:spcPct val="50000"/>
              </a:spcBef>
            </a:pPr>
            <a:r>
              <a:rPr lang="es-ES_tradnl" sz="2000" b="1">
                <a:solidFill>
                  <a:srgbClr val="7FA3D3"/>
                </a:solidFill>
                <a:effectLst/>
                <a:latin typeface="Arial" charset="0"/>
              </a:rPr>
              <a:t>Dios te salve, María Santísima, Templo, Trono y Sagrario de la Santísima Trinidad.</a:t>
            </a:r>
          </a:p>
          <a:p>
            <a:endParaRPr lang="es-ES" sz="2000" b="1">
              <a:solidFill>
                <a:srgbClr val="7FA3D3"/>
              </a:solidFill>
              <a:effectLst/>
              <a:latin typeface="Arial" charset="0"/>
            </a:endParaRPr>
          </a:p>
        </p:txBody>
      </p:sp>
    </p:spTree>
  </p:cSld>
  <p:clrMapOvr>
    <a:masterClrMapping/>
  </p:clrMapOvr>
  <p:transition spd="slow">
    <p:pull dir="u"/>
  </p:transition>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7826" name="Text Box 2"/>
          <p:cNvSpPr txBox="1">
            <a:spLocks noChangeArrowheads="1"/>
          </p:cNvSpPr>
          <p:nvPr/>
        </p:nvSpPr>
        <p:spPr bwMode="auto">
          <a:xfrm>
            <a:off x="381000" y="381000"/>
            <a:ext cx="8305800" cy="457200"/>
          </a:xfrm>
          <a:prstGeom prst="rect">
            <a:avLst/>
          </a:prstGeom>
          <a:noFill/>
          <a:ln w="9525">
            <a:noFill/>
            <a:miter lim="800000"/>
            <a:headEnd/>
            <a:tailEnd/>
          </a:ln>
          <a:effectLst/>
        </p:spPr>
        <p:txBody>
          <a:bodyPr>
            <a:spAutoFit/>
          </a:bodyPr>
          <a:lstStyle/>
          <a:p>
            <a:pPr>
              <a:spcBef>
                <a:spcPct val="50000"/>
              </a:spcBef>
            </a:pPr>
            <a:endParaRPr lang="es-ES">
              <a:effectLst/>
            </a:endParaRPr>
          </a:p>
        </p:txBody>
      </p:sp>
      <p:sp>
        <p:nvSpPr>
          <p:cNvPr id="77827" name="Rectangle 3"/>
          <p:cNvSpPr>
            <a:spLocks noChangeArrowheads="1"/>
          </p:cNvSpPr>
          <p:nvPr/>
        </p:nvSpPr>
        <p:spPr bwMode="auto">
          <a:xfrm>
            <a:off x="609600" y="762000"/>
            <a:ext cx="7924800" cy="5334000"/>
          </a:xfrm>
          <a:prstGeom prst="rect">
            <a:avLst/>
          </a:prstGeom>
          <a:noFill/>
          <a:ln w="127000" cmpd="thickThin">
            <a:solidFill>
              <a:srgbClr val="7FA3D3"/>
            </a:solidFill>
            <a:miter lim="800000"/>
            <a:headEnd/>
            <a:tailEnd/>
          </a:ln>
          <a:effectLst/>
        </p:spPr>
        <p:txBody>
          <a:bodyPr wrap="none" anchor="ctr"/>
          <a:lstStyle/>
          <a:p>
            <a:endParaRPr lang="es-ES"/>
          </a:p>
        </p:txBody>
      </p:sp>
      <p:sp>
        <p:nvSpPr>
          <p:cNvPr id="77828" name="Text Box 4"/>
          <p:cNvSpPr txBox="1">
            <a:spLocks noChangeArrowheads="1"/>
          </p:cNvSpPr>
          <p:nvPr/>
        </p:nvSpPr>
        <p:spPr bwMode="auto">
          <a:xfrm>
            <a:off x="914400" y="974725"/>
            <a:ext cx="7391400" cy="4816475"/>
          </a:xfrm>
          <a:prstGeom prst="rect">
            <a:avLst/>
          </a:prstGeom>
          <a:noFill/>
          <a:ln w="9525">
            <a:noFill/>
            <a:miter lim="800000"/>
            <a:headEnd/>
            <a:tailEnd/>
          </a:ln>
          <a:effectLst/>
        </p:spPr>
        <p:txBody>
          <a:bodyPr>
            <a:spAutoFit/>
          </a:bodyPr>
          <a:lstStyle/>
          <a:p>
            <a:r>
              <a:rPr lang="es-ES" sz="2000" b="1">
                <a:solidFill>
                  <a:srgbClr val="7FA3D3"/>
                </a:solidFill>
                <a:effectLst/>
                <a:latin typeface="Arial" charset="0"/>
              </a:rPr>
              <a:t>Dios te salve, Reina y Madre de misericordia, vida, dulzura y esperanza nuestra; Dios te salve. A ti clamamos los desterrados hijos de Eva, a ti suspiramos gimiendo y llorando en este valle de lágrimas. Ea, pues, Señora abogada nuestra. Vuelve a nosotros esos tus ojos misericordiosos, y después de este destierro, muéstranos a Jesús, fruto bendito de tu vientre. ¡Oh clemente, oh piadosa, oh dulce siempre Virgen María! Ruega por nosotros santa Madre de Dios, para que seamos dignos de alcanzar las divinas gracias y promesas de nuestro Señor Jesucristo. Amén.</a:t>
            </a:r>
          </a:p>
          <a:p>
            <a:endParaRPr lang="es-ES" sz="2000" b="1">
              <a:solidFill>
                <a:srgbClr val="7FA3D3"/>
              </a:solidFill>
              <a:effectLst/>
              <a:latin typeface="Arial" charset="0"/>
            </a:endParaRPr>
          </a:p>
          <a:p>
            <a:pPr>
              <a:spcBef>
                <a:spcPct val="50000"/>
              </a:spcBef>
            </a:pPr>
            <a:r>
              <a:rPr lang="es-ES_tradnl" sz="2000" b="1">
                <a:solidFill>
                  <a:srgbClr val="7FA3D3"/>
                </a:solidFill>
                <a:effectLst/>
                <a:latin typeface="Arial" charset="0"/>
              </a:rPr>
              <a:t>De tus divinos ojos, oh María penden nuestras felicidades ¡Míranos, Señora, y no nos desampares!</a:t>
            </a:r>
            <a:endParaRPr lang="es-ES" sz="2000">
              <a:solidFill>
                <a:srgbClr val="7FA3D3"/>
              </a:solidFill>
              <a:effectLst/>
              <a:latin typeface="Arial" charset="0"/>
            </a:endParaRPr>
          </a:p>
          <a:p>
            <a:endParaRPr lang="es-ES" sz="2000">
              <a:solidFill>
                <a:srgbClr val="7FA3D3"/>
              </a:solidFill>
              <a:effectLst/>
              <a:latin typeface="Arial" charset="0"/>
            </a:endParaRPr>
          </a:p>
        </p:txBody>
      </p:sp>
    </p:spTree>
  </p:cSld>
  <p:clrMapOvr>
    <a:masterClrMapping/>
  </p:clrMapOvr>
  <p:transition spd="slow">
    <p:pull dir="u"/>
  </p:transition>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8850" name="Text Box 2"/>
          <p:cNvSpPr txBox="1">
            <a:spLocks noChangeArrowheads="1"/>
          </p:cNvSpPr>
          <p:nvPr/>
        </p:nvSpPr>
        <p:spPr bwMode="auto">
          <a:xfrm>
            <a:off x="381000" y="381000"/>
            <a:ext cx="8305800" cy="457200"/>
          </a:xfrm>
          <a:prstGeom prst="rect">
            <a:avLst/>
          </a:prstGeom>
          <a:noFill/>
          <a:ln w="9525">
            <a:noFill/>
            <a:miter lim="800000"/>
            <a:headEnd/>
            <a:tailEnd/>
          </a:ln>
          <a:effectLst/>
        </p:spPr>
        <p:txBody>
          <a:bodyPr>
            <a:spAutoFit/>
          </a:bodyPr>
          <a:lstStyle/>
          <a:p>
            <a:pPr>
              <a:spcBef>
                <a:spcPct val="50000"/>
              </a:spcBef>
            </a:pPr>
            <a:endParaRPr lang="es-ES">
              <a:effectLst/>
            </a:endParaRPr>
          </a:p>
        </p:txBody>
      </p:sp>
      <p:sp>
        <p:nvSpPr>
          <p:cNvPr id="78851" name="Rectangle 3"/>
          <p:cNvSpPr>
            <a:spLocks noChangeArrowheads="1"/>
          </p:cNvSpPr>
          <p:nvPr/>
        </p:nvSpPr>
        <p:spPr bwMode="auto">
          <a:xfrm>
            <a:off x="609600" y="762000"/>
            <a:ext cx="7924800" cy="5334000"/>
          </a:xfrm>
          <a:prstGeom prst="rect">
            <a:avLst/>
          </a:prstGeom>
          <a:noFill/>
          <a:ln w="127000" cmpd="thickThin">
            <a:solidFill>
              <a:srgbClr val="7FA3D3"/>
            </a:solidFill>
            <a:miter lim="800000"/>
            <a:headEnd/>
            <a:tailEnd/>
          </a:ln>
          <a:effectLst/>
        </p:spPr>
        <p:txBody>
          <a:bodyPr wrap="none" anchor="ctr"/>
          <a:lstStyle/>
          <a:p>
            <a:endParaRPr lang="es-ES"/>
          </a:p>
        </p:txBody>
      </p:sp>
      <p:sp>
        <p:nvSpPr>
          <p:cNvPr id="78852" name="Text Box 4"/>
          <p:cNvSpPr txBox="1">
            <a:spLocks noChangeArrowheads="1"/>
          </p:cNvSpPr>
          <p:nvPr/>
        </p:nvSpPr>
        <p:spPr bwMode="auto">
          <a:xfrm>
            <a:off x="914400" y="974725"/>
            <a:ext cx="7391400" cy="396875"/>
          </a:xfrm>
          <a:prstGeom prst="rect">
            <a:avLst/>
          </a:prstGeom>
          <a:noFill/>
          <a:ln w="9525">
            <a:noFill/>
            <a:miter lim="800000"/>
            <a:headEnd/>
            <a:tailEnd/>
          </a:ln>
          <a:effectLst/>
        </p:spPr>
        <p:txBody>
          <a:bodyPr>
            <a:spAutoFit/>
          </a:bodyPr>
          <a:lstStyle/>
          <a:p>
            <a:endParaRPr lang="es-ES" sz="2000" b="1">
              <a:solidFill>
                <a:srgbClr val="7FA3D3"/>
              </a:solidFill>
              <a:effectLst/>
              <a:latin typeface="Arial" charset="0"/>
            </a:endParaRPr>
          </a:p>
        </p:txBody>
      </p:sp>
      <p:sp>
        <p:nvSpPr>
          <p:cNvPr id="78853" name="Text Box 5"/>
          <p:cNvSpPr txBox="1">
            <a:spLocks noChangeArrowheads="1"/>
          </p:cNvSpPr>
          <p:nvPr/>
        </p:nvSpPr>
        <p:spPr bwMode="auto">
          <a:xfrm>
            <a:off x="762000" y="762000"/>
            <a:ext cx="3886200" cy="5168900"/>
          </a:xfrm>
          <a:prstGeom prst="rect">
            <a:avLst/>
          </a:prstGeom>
          <a:noFill/>
          <a:ln w="9525">
            <a:noFill/>
            <a:miter lim="800000"/>
            <a:headEnd/>
            <a:tailEnd/>
          </a:ln>
          <a:effectLst/>
        </p:spPr>
        <p:txBody>
          <a:bodyPr>
            <a:spAutoFit/>
          </a:bodyPr>
          <a:lstStyle/>
          <a:p>
            <a:pPr>
              <a:spcBef>
                <a:spcPct val="50000"/>
              </a:spcBef>
            </a:pPr>
            <a:r>
              <a:rPr lang="es-ES" sz="2000" b="1" i="1">
                <a:solidFill>
                  <a:srgbClr val="7FA3D3"/>
                </a:solidFill>
                <a:effectLst>
                  <a:outerShdw blurRad="38100" dist="38100" dir="2700000" algn="tl">
                    <a:srgbClr val="C0C0C0"/>
                  </a:outerShdw>
                </a:effectLst>
                <a:latin typeface="Verdana" pitchFamily="34" charset="0"/>
              </a:rPr>
              <a:t>Letanía Lauretana</a:t>
            </a:r>
            <a:r>
              <a:rPr lang="es-ES" sz="2000" b="1" i="1">
                <a:solidFill>
                  <a:srgbClr val="7FA3D3"/>
                </a:solidFill>
                <a:effectLst/>
              </a:rPr>
              <a:t/>
            </a:r>
            <a:br>
              <a:rPr lang="es-ES" sz="2000" b="1" i="1">
                <a:solidFill>
                  <a:srgbClr val="7FA3D3"/>
                </a:solidFill>
                <a:effectLst/>
              </a:rPr>
            </a:br>
            <a:r>
              <a:rPr lang="es-ES_tradnl" sz="2000">
                <a:solidFill>
                  <a:srgbClr val="7FA3D3"/>
                </a:solidFill>
                <a:effectLst/>
              </a:rPr>
              <a:t>(</a:t>
            </a:r>
            <a:r>
              <a:rPr lang="es-ES" sz="1400">
                <a:solidFill>
                  <a:srgbClr val="7FA3D3"/>
                </a:solidFill>
                <a:effectLst/>
                <a:latin typeface="Verdana" pitchFamily="34" charset="0"/>
              </a:rPr>
              <a:t>Frase a frase, honramos y recordamos todo lo que la Santísima Virgen significa para nosotros</a:t>
            </a:r>
            <a:r>
              <a:rPr lang="es-ES_tradnl" sz="1400">
                <a:solidFill>
                  <a:srgbClr val="7FA3D3"/>
                </a:solidFill>
                <a:effectLst/>
                <a:latin typeface="Verdana" pitchFamily="34" charset="0"/>
              </a:rPr>
              <a:t>)</a:t>
            </a:r>
            <a:r>
              <a:rPr lang="es-ES" sz="1400">
                <a:solidFill>
                  <a:srgbClr val="7FA3D3"/>
                </a:solidFill>
                <a:effectLst/>
              </a:rPr>
              <a:t/>
            </a:r>
            <a:br>
              <a:rPr lang="es-ES" sz="1400">
                <a:solidFill>
                  <a:srgbClr val="7FA3D3"/>
                </a:solidFill>
                <a:effectLst/>
              </a:rPr>
            </a:br>
            <a:r>
              <a:rPr lang="es-ES_tradnl" sz="1400" b="1">
                <a:solidFill>
                  <a:srgbClr val="7FA3D3"/>
                </a:solidFill>
                <a:effectLst>
                  <a:outerShdw blurRad="38100" dist="38100" dir="2700000" algn="tl">
                    <a:srgbClr val="C0C0C0"/>
                  </a:outerShdw>
                </a:effectLst>
                <a:latin typeface="Verdana" pitchFamily="34" charset="0"/>
              </a:rPr>
              <a:t>V</a:t>
            </a:r>
            <a:r>
              <a:rPr lang="es-ES" sz="1400" b="1">
                <a:solidFill>
                  <a:srgbClr val="7FA3D3"/>
                </a:solidFill>
                <a:effectLst>
                  <a:outerShdw blurRad="38100" dist="38100" dir="2700000" algn="tl">
                    <a:srgbClr val="C0C0C0"/>
                  </a:outerShdw>
                </a:effectLst>
                <a:latin typeface="Verdana" pitchFamily="34" charset="0"/>
              </a:rPr>
              <a:t>.</a:t>
            </a:r>
            <a:r>
              <a:rPr lang="es-ES" sz="1400">
                <a:solidFill>
                  <a:srgbClr val="7FA3D3"/>
                </a:solidFill>
                <a:effectLst/>
                <a:latin typeface="Verdana" pitchFamily="34" charset="0"/>
              </a:rPr>
              <a:t> Señor, ten misericordia de nosotros </a:t>
            </a:r>
            <a:br>
              <a:rPr lang="es-ES" sz="1400">
                <a:solidFill>
                  <a:srgbClr val="7FA3D3"/>
                </a:solidFill>
                <a:effectLst/>
                <a:latin typeface="Verdana" pitchFamily="34" charset="0"/>
              </a:rPr>
            </a:br>
            <a:r>
              <a:rPr lang="es-ES" sz="1400" b="1" i="1">
                <a:solidFill>
                  <a:srgbClr val="7FA3D3"/>
                </a:solidFill>
                <a:effectLst>
                  <a:outerShdw blurRad="38100" dist="38100" dir="2700000" algn="tl">
                    <a:srgbClr val="C0C0C0"/>
                  </a:outerShdw>
                </a:effectLst>
                <a:latin typeface="Verdana" pitchFamily="34" charset="0"/>
              </a:rPr>
              <a:t>R.</a:t>
            </a:r>
            <a:r>
              <a:rPr lang="es-ES" sz="1400">
                <a:solidFill>
                  <a:srgbClr val="7FA3D3"/>
                </a:solidFill>
                <a:effectLst/>
                <a:latin typeface="Verdana" pitchFamily="34" charset="0"/>
              </a:rPr>
              <a:t> Señor, ten misericordia de nosotros </a:t>
            </a:r>
            <a:br>
              <a:rPr lang="es-ES" sz="1400">
                <a:solidFill>
                  <a:srgbClr val="7FA3D3"/>
                </a:solidFill>
                <a:effectLst/>
                <a:latin typeface="Verdana" pitchFamily="34" charset="0"/>
              </a:rPr>
            </a:br>
            <a:r>
              <a:rPr lang="es-ES" sz="1400" b="1" i="1">
                <a:solidFill>
                  <a:srgbClr val="7FA3D3"/>
                </a:solidFill>
                <a:effectLst>
                  <a:outerShdw blurRad="38100" dist="38100" dir="2700000" algn="tl">
                    <a:srgbClr val="C0C0C0"/>
                  </a:outerShdw>
                </a:effectLst>
                <a:latin typeface="Verdana" pitchFamily="34" charset="0"/>
              </a:rPr>
              <a:t>V.</a:t>
            </a:r>
            <a:r>
              <a:rPr lang="es-ES" sz="1400">
                <a:solidFill>
                  <a:srgbClr val="7FA3D3"/>
                </a:solidFill>
                <a:effectLst/>
                <a:latin typeface="Verdana" pitchFamily="34" charset="0"/>
              </a:rPr>
              <a:t> Cristo, ten misericordia de nosotros </a:t>
            </a:r>
            <a:br>
              <a:rPr lang="es-ES" sz="1400">
                <a:solidFill>
                  <a:srgbClr val="7FA3D3"/>
                </a:solidFill>
                <a:effectLst/>
                <a:latin typeface="Verdana" pitchFamily="34" charset="0"/>
              </a:rPr>
            </a:br>
            <a:r>
              <a:rPr lang="es-ES" sz="1400" b="1" i="1">
                <a:solidFill>
                  <a:srgbClr val="7FA3D3"/>
                </a:solidFill>
                <a:effectLst>
                  <a:outerShdw blurRad="38100" dist="38100" dir="2700000" algn="tl">
                    <a:srgbClr val="C0C0C0"/>
                  </a:outerShdw>
                </a:effectLst>
                <a:latin typeface="Verdana" pitchFamily="34" charset="0"/>
              </a:rPr>
              <a:t>R.</a:t>
            </a:r>
            <a:r>
              <a:rPr lang="es-ES" sz="1400">
                <a:solidFill>
                  <a:srgbClr val="7FA3D3"/>
                </a:solidFill>
                <a:effectLst/>
                <a:latin typeface="Verdana" pitchFamily="34" charset="0"/>
              </a:rPr>
              <a:t> Cristo, ten misericordia de nosotros </a:t>
            </a:r>
            <a:br>
              <a:rPr lang="es-ES" sz="1400">
                <a:solidFill>
                  <a:srgbClr val="7FA3D3"/>
                </a:solidFill>
                <a:effectLst/>
                <a:latin typeface="Verdana" pitchFamily="34" charset="0"/>
              </a:rPr>
            </a:br>
            <a:r>
              <a:rPr lang="es-ES" sz="1400" b="1" i="1">
                <a:solidFill>
                  <a:srgbClr val="7FA3D3"/>
                </a:solidFill>
                <a:effectLst>
                  <a:outerShdw blurRad="38100" dist="38100" dir="2700000" algn="tl">
                    <a:srgbClr val="C0C0C0"/>
                  </a:outerShdw>
                </a:effectLst>
                <a:latin typeface="Verdana" pitchFamily="34" charset="0"/>
              </a:rPr>
              <a:t>V.</a:t>
            </a:r>
            <a:r>
              <a:rPr lang="es-ES" sz="1400">
                <a:solidFill>
                  <a:srgbClr val="7FA3D3"/>
                </a:solidFill>
                <a:effectLst/>
                <a:latin typeface="Verdana" pitchFamily="34" charset="0"/>
              </a:rPr>
              <a:t> Señor, ten misericordia de nosotros </a:t>
            </a:r>
            <a:br>
              <a:rPr lang="es-ES" sz="1400">
                <a:solidFill>
                  <a:srgbClr val="7FA3D3"/>
                </a:solidFill>
                <a:effectLst/>
                <a:latin typeface="Verdana" pitchFamily="34" charset="0"/>
              </a:rPr>
            </a:br>
            <a:r>
              <a:rPr lang="es-ES" sz="1400" b="1" i="1">
                <a:solidFill>
                  <a:srgbClr val="7FA3D3"/>
                </a:solidFill>
                <a:effectLst>
                  <a:outerShdw blurRad="38100" dist="38100" dir="2700000" algn="tl">
                    <a:srgbClr val="C0C0C0"/>
                  </a:outerShdw>
                </a:effectLst>
                <a:latin typeface="Verdana" pitchFamily="34" charset="0"/>
              </a:rPr>
              <a:t>R.</a:t>
            </a:r>
            <a:r>
              <a:rPr lang="es-ES" sz="1400">
                <a:solidFill>
                  <a:srgbClr val="7FA3D3"/>
                </a:solidFill>
                <a:effectLst/>
                <a:latin typeface="Verdana" pitchFamily="34" charset="0"/>
              </a:rPr>
              <a:t> Señor, ten misericordia de nosotros </a:t>
            </a:r>
            <a:br>
              <a:rPr lang="es-ES" sz="1400">
                <a:solidFill>
                  <a:srgbClr val="7FA3D3"/>
                </a:solidFill>
                <a:effectLst/>
                <a:latin typeface="Verdana" pitchFamily="34" charset="0"/>
              </a:rPr>
            </a:br>
            <a:r>
              <a:rPr lang="es-ES" sz="1400" b="1" i="1">
                <a:solidFill>
                  <a:srgbClr val="7FA3D3"/>
                </a:solidFill>
                <a:effectLst>
                  <a:outerShdw blurRad="38100" dist="38100" dir="2700000" algn="tl">
                    <a:srgbClr val="C0C0C0"/>
                  </a:outerShdw>
                </a:effectLst>
                <a:latin typeface="Verdana" pitchFamily="34" charset="0"/>
              </a:rPr>
              <a:t>V.</a:t>
            </a:r>
            <a:r>
              <a:rPr lang="es-ES" sz="1400">
                <a:solidFill>
                  <a:srgbClr val="7FA3D3"/>
                </a:solidFill>
                <a:effectLst/>
                <a:latin typeface="Verdana" pitchFamily="34" charset="0"/>
              </a:rPr>
              <a:t> Jesucristo, óyenos </a:t>
            </a:r>
            <a:br>
              <a:rPr lang="es-ES" sz="1400">
                <a:solidFill>
                  <a:srgbClr val="7FA3D3"/>
                </a:solidFill>
                <a:effectLst/>
                <a:latin typeface="Verdana" pitchFamily="34" charset="0"/>
              </a:rPr>
            </a:br>
            <a:r>
              <a:rPr lang="es-ES" sz="1400" b="1" i="1">
                <a:solidFill>
                  <a:srgbClr val="7FA3D3"/>
                </a:solidFill>
                <a:effectLst>
                  <a:outerShdw blurRad="38100" dist="38100" dir="2700000" algn="tl">
                    <a:srgbClr val="C0C0C0"/>
                  </a:outerShdw>
                </a:effectLst>
                <a:latin typeface="Verdana" pitchFamily="34" charset="0"/>
              </a:rPr>
              <a:t>R.</a:t>
            </a:r>
            <a:r>
              <a:rPr lang="es-ES" sz="1400">
                <a:solidFill>
                  <a:srgbClr val="7FA3D3"/>
                </a:solidFill>
                <a:effectLst/>
                <a:latin typeface="Verdana" pitchFamily="34" charset="0"/>
              </a:rPr>
              <a:t> Jesucristo, óyenos </a:t>
            </a:r>
            <a:br>
              <a:rPr lang="es-ES" sz="1400">
                <a:solidFill>
                  <a:srgbClr val="7FA3D3"/>
                </a:solidFill>
                <a:effectLst/>
                <a:latin typeface="Verdana" pitchFamily="34" charset="0"/>
              </a:rPr>
            </a:br>
            <a:r>
              <a:rPr lang="es-ES" sz="1400" b="1" i="1">
                <a:solidFill>
                  <a:srgbClr val="7FA3D3"/>
                </a:solidFill>
                <a:effectLst>
                  <a:outerShdw blurRad="38100" dist="38100" dir="2700000" algn="tl">
                    <a:srgbClr val="C0C0C0"/>
                  </a:outerShdw>
                </a:effectLst>
                <a:latin typeface="Verdana" pitchFamily="34" charset="0"/>
              </a:rPr>
              <a:t>V.</a:t>
            </a:r>
            <a:r>
              <a:rPr lang="es-ES" sz="1400">
                <a:solidFill>
                  <a:srgbClr val="7FA3D3"/>
                </a:solidFill>
                <a:effectLst/>
                <a:latin typeface="Verdana" pitchFamily="34" charset="0"/>
              </a:rPr>
              <a:t> Jesucristo, escúchanos </a:t>
            </a:r>
            <a:br>
              <a:rPr lang="es-ES" sz="1400">
                <a:solidFill>
                  <a:srgbClr val="7FA3D3"/>
                </a:solidFill>
                <a:effectLst/>
                <a:latin typeface="Verdana" pitchFamily="34" charset="0"/>
              </a:rPr>
            </a:br>
            <a:r>
              <a:rPr lang="es-ES" sz="1400" b="1" i="1">
                <a:solidFill>
                  <a:srgbClr val="7FA3D3"/>
                </a:solidFill>
                <a:effectLst>
                  <a:outerShdw blurRad="38100" dist="38100" dir="2700000" algn="tl">
                    <a:srgbClr val="C0C0C0"/>
                  </a:outerShdw>
                </a:effectLst>
                <a:latin typeface="Verdana" pitchFamily="34" charset="0"/>
              </a:rPr>
              <a:t>R.</a:t>
            </a:r>
            <a:r>
              <a:rPr lang="es-ES" sz="1400">
                <a:solidFill>
                  <a:srgbClr val="7FA3D3"/>
                </a:solidFill>
                <a:effectLst/>
                <a:latin typeface="Verdana" pitchFamily="34" charset="0"/>
              </a:rPr>
              <a:t> Jesucristo, escúchanos </a:t>
            </a:r>
            <a:br>
              <a:rPr lang="es-ES" sz="1400">
                <a:solidFill>
                  <a:srgbClr val="7FA3D3"/>
                </a:solidFill>
                <a:effectLst/>
                <a:latin typeface="Verdana" pitchFamily="34" charset="0"/>
              </a:rPr>
            </a:br>
            <a:r>
              <a:rPr lang="es-ES" sz="1400" b="1" i="1">
                <a:solidFill>
                  <a:srgbClr val="7FA3D3"/>
                </a:solidFill>
                <a:effectLst>
                  <a:outerShdw blurRad="38100" dist="38100" dir="2700000" algn="tl">
                    <a:srgbClr val="C0C0C0"/>
                  </a:outerShdw>
                </a:effectLst>
                <a:latin typeface="Verdana" pitchFamily="34" charset="0"/>
              </a:rPr>
              <a:t>V.</a:t>
            </a:r>
            <a:r>
              <a:rPr lang="es-ES" sz="1400">
                <a:solidFill>
                  <a:srgbClr val="7FA3D3"/>
                </a:solidFill>
                <a:effectLst/>
                <a:latin typeface="Verdana" pitchFamily="34" charset="0"/>
              </a:rPr>
              <a:t> Padre celestial que eres Dios</a:t>
            </a:r>
            <a:br>
              <a:rPr lang="es-ES" sz="1400">
                <a:solidFill>
                  <a:srgbClr val="7FA3D3"/>
                </a:solidFill>
                <a:effectLst/>
                <a:latin typeface="Verdana" pitchFamily="34" charset="0"/>
              </a:rPr>
            </a:br>
            <a:r>
              <a:rPr lang="es-ES" sz="1400" b="1" i="1">
                <a:solidFill>
                  <a:srgbClr val="7FA3D3"/>
                </a:solidFill>
                <a:effectLst>
                  <a:outerShdw blurRad="38100" dist="38100" dir="2700000" algn="tl">
                    <a:srgbClr val="C0C0C0"/>
                  </a:outerShdw>
                </a:effectLst>
                <a:latin typeface="Verdana" pitchFamily="34" charset="0"/>
              </a:rPr>
              <a:t>R.</a:t>
            </a:r>
            <a:r>
              <a:rPr lang="es-ES" sz="1400">
                <a:solidFill>
                  <a:srgbClr val="7FA3D3"/>
                </a:solidFill>
                <a:effectLst/>
                <a:latin typeface="Verdana" pitchFamily="34" charset="0"/>
              </a:rPr>
              <a:t> Ten piedad de nosotros </a:t>
            </a:r>
            <a:br>
              <a:rPr lang="es-ES" sz="1400">
                <a:solidFill>
                  <a:srgbClr val="7FA3D3"/>
                </a:solidFill>
                <a:effectLst/>
                <a:latin typeface="Verdana" pitchFamily="34" charset="0"/>
              </a:rPr>
            </a:br>
            <a:r>
              <a:rPr lang="es-ES" sz="1400" b="1" i="1">
                <a:solidFill>
                  <a:srgbClr val="7FA3D3"/>
                </a:solidFill>
                <a:effectLst/>
                <a:latin typeface="Verdana" pitchFamily="34" charset="0"/>
              </a:rPr>
              <a:t>V.</a:t>
            </a:r>
            <a:r>
              <a:rPr lang="es-ES" sz="1400">
                <a:solidFill>
                  <a:srgbClr val="7FA3D3"/>
                </a:solidFill>
                <a:effectLst/>
                <a:latin typeface="Verdana" pitchFamily="34" charset="0"/>
              </a:rPr>
              <a:t> </a:t>
            </a:r>
            <a:r>
              <a:rPr lang="es-ES" sz="1200">
                <a:solidFill>
                  <a:srgbClr val="7FA3D3"/>
                </a:solidFill>
                <a:effectLst/>
                <a:latin typeface="Verdana" pitchFamily="34" charset="0"/>
              </a:rPr>
              <a:t>Hijo Redentor del mundo que eres Dios</a:t>
            </a:r>
            <a:r>
              <a:rPr lang="es-ES" sz="1400">
                <a:solidFill>
                  <a:srgbClr val="7FA3D3"/>
                </a:solidFill>
                <a:effectLst/>
                <a:latin typeface="Verdana" pitchFamily="34" charset="0"/>
              </a:rPr>
              <a:t/>
            </a:r>
            <a:br>
              <a:rPr lang="es-ES" sz="1400">
                <a:solidFill>
                  <a:srgbClr val="7FA3D3"/>
                </a:solidFill>
                <a:effectLst/>
                <a:latin typeface="Verdana" pitchFamily="34" charset="0"/>
              </a:rPr>
            </a:br>
            <a:r>
              <a:rPr lang="es-ES" sz="1400" b="1" i="1">
                <a:solidFill>
                  <a:srgbClr val="7FA3D3"/>
                </a:solidFill>
                <a:effectLst>
                  <a:outerShdw blurRad="38100" dist="38100" dir="2700000" algn="tl">
                    <a:srgbClr val="C0C0C0"/>
                  </a:outerShdw>
                </a:effectLst>
                <a:latin typeface="Verdana" pitchFamily="34" charset="0"/>
              </a:rPr>
              <a:t>R.</a:t>
            </a:r>
            <a:r>
              <a:rPr lang="es-ES" sz="1400">
                <a:solidFill>
                  <a:srgbClr val="7FA3D3"/>
                </a:solidFill>
                <a:effectLst/>
                <a:latin typeface="Verdana" pitchFamily="34" charset="0"/>
              </a:rPr>
              <a:t> Ten piedad de nosotros </a:t>
            </a:r>
            <a:br>
              <a:rPr lang="es-ES" sz="1400">
                <a:solidFill>
                  <a:srgbClr val="7FA3D3"/>
                </a:solidFill>
                <a:effectLst/>
                <a:latin typeface="Verdana" pitchFamily="34" charset="0"/>
              </a:rPr>
            </a:br>
            <a:r>
              <a:rPr lang="es-ES" sz="1400" b="1" i="1">
                <a:solidFill>
                  <a:srgbClr val="7FA3D3"/>
                </a:solidFill>
                <a:effectLst>
                  <a:outerShdw blurRad="38100" dist="38100" dir="2700000" algn="tl">
                    <a:srgbClr val="C0C0C0"/>
                  </a:outerShdw>
                </a:effectLst>
                <a:latin typeface="Verdana" pitchFamily="34" charset="0"/>
              </a:rPr>
              <a:t>V.</a:t>
            </a:r>
            <a:r>
              <a:rPr lang="es-ES" sz="1400">
                <a:solidFill>
                  <a:srgbClr val="7FA3D3"/>
                </a:solidFill>
                <a:effectLst/>
                <a:latin typeface="Verdana" pitchFamily="34" charset="0"/>
              </a:rPr>
              <a:t> Espíritu Santo que eres Dios </a:t>
            </a:r>
            <a:br>
              <a:rPr lang="es-ES" sz="1400">
                <a:solidFill>
                  <a:srgbClr val="7FA3D3"/>
                </a:solidFill>
                <a:effectLst/>
                <a:latin typeface="Verdana" pitchFamily="34" charset="0"/>
              </a:rPr>
            </a:br>
            <a:r>
              <a:rPr lang="es-ES" sz="1400" b="1" i="1">
                <a:solidFill>
                  <a:srgbClr val="7FA3D3"/>
                </a:solidFill>
                <a:effectLst>
                  <a:outerShdw blurRad="38100" dist="38100" dir="2700000" algn="tl">
                    <a:srgbClr val="C0C0C0"/>
                  </a:outerShdw>
                </a:effectLst>
                <a:latin typeface="Verdana" pitchFamily="34" charset="0"/>
              </a:rPr>
              <a:t>R.</a:t>
            </a:r>
            <a:r>
              <a:rPr lang="es-ES" sz="1400">
                <a:solidFill>
                  <a:srgbClr val="7FA3D3"/>
                </a:solidFill>
                <a:effectLst/>
                <a:latin typeface="Verdana" pitchFamily="34" charset="0"/>
              </a:rPr>
              <a:t> Ten piedad de nosotros </a:t>
            </a:r>
            <a:br>
              <a:rPr lang="es-ES" sz="1400">
                <a:solidFill>
                  <a:srgbClr val="7FA3D3"/>
                </a:solidFill>
                <a:effectLst/>
                <a:latin typeface="Verdana" pitchFamily="34" charset="0"/>
              </a:rPr>
            </a:br>
            <a:r>
              <a:rPr lang="es-ES" sz="1400" b="1" i="1">
                <a:solidFill>
                  <a:srgbClr val="7FA3D3"/>
                </a:solidFill>
                <a:effectLst>
                  <a:outerShdw blurRad="38100" dist="38100" dir="2700000" algn="tl">
                    <a:srgbClr val="C0C0C0"/>
                  </a:outerShdw>
                </a:effectLst>
                <a:latin typeface="Verdana" pitchFamily="34" charset="0"/>
              </a:rPr>
              <a:t>V.</a:t>
            </a:r>
            <a:r>
              <a:rPr lang="es-ES" sz="1400">
                <a:solidFill>
                  <a:srgbClr val="7FA3D3"/>
                </a:solidFill>
                <a:effectLst/>
                <a:latin typeface="Verdana" pitchFamily="34" charset="0"/>
              </a:rPr>
              <a:t> Santísima Trinidad Santa, que eres un solo Dios </a:t>
            </a:r>
            <a:br>
              <a:rPr lang="es-ES" sz="1400">
                <a:solidFill>
                  <a:srgbClr val="7FA3D3"/>
                </a:solidFill>
                <a:effectLst/>
                <a:latin typeface="Verdana" pitchFamily="34" charset="0"/>
              </a:rPr>
            </a:br>
            <a:r>
              <a:rPr lang="es-ES" sz="1400" b="1" i="1">
                <a:solidFill>
                  <a:srgbClr val="7FA3D3"/>
                </a:solidFill>
                <a:effectLst>
                  <a:outerShdw blurRad="38100" dist="38100" dir="2700000" algn="tl">
                    <a:srgbClr val="C0C0C0"/>
                  </a:outerShdw>
                </a:effectLst>
                <a:latin typeface="Verdana" pitchFamily="34" charset="0"/>
              </a:rPr>
              <a:t>R.</a:t>
            </a:r>
            <a:r>
              <a:rPr lang="es-ES" sz="1400">
                <a:solidFill>
                  <a:srgbClr val="7FA3D3"/>
                </a:solidFill>
                <a:effectLst/>
                <a:latin typeface="Verdana" pitchFamily="34" charset="0"/>
              </a:rPr>
              <a:t> Ten piedad de nosotros </a:t>
            </a:r>
            <a:endParaRPr lang="es-ES" sz="1400">
              <a:solidFill>
                <a:srgbClr val="7FA3D3"/>
              </a:solidFill>
              <a:effectLst/>
            </a:endParaRPr>
          </a:p>
        </p:txBody>
      </p:sp>
      <p:sp>
        <p:nvSpPr>
          <p:cNvPr id="78854" name="Text Box 6"/>
          <p:cNvSpPr txBox="1">
            <a:spLocks noChangeArrowheads="1"/>
          </p:cNvSpPr>
          <p:nvPr/>
        </p:nvSpPr>
        <p:spPr bwMode="auto">
          <a:xfrm>
            <a:off x="4724400" y="882650"/>
            <a:ext cx="3429000" cy="4984750"/>
          </a:xfrm>
          <a:prstGeom prst="rect">
            <a:avLst/>
          </a:prstGeom>
          <a:noFill/>
          <a:ln w="9525">
            <a:noFill/>
            <a:miter lim="800000"/>
            <a:headEnd/>
            <a:tailEnd/>
          </a:ln>
          <a:effectLst/>
        </p:spPr>
        <p:txBody>
          <a:bodyPr>
            <a:spAutoFit/>
          </a:bodyPr>
          <a:lstStyle/>
          <a:p>
            <a:pPr>
              <a:spcBef>
                <a:spcPct val="50000"/>
              </a:spcBef>
            </a:pPr>
            <a:r>
              <a:rPr lang="es-ES" sz="1400">
                <a:solidFill>
                  <a:srgbClr val="7FA3D3"/>
                </a:solidFill>
                <a:effectLst/>
                <a:latin typeface="Verdana" pitchFamily="34" charset="0"/>
              </a:rPr>
              <a:t>Santa María  </a:t>
            </a:r>
            <a:br>
              <a:rPr lang="es-ES" sz="1400">
                <a:solidFill>
                  <a:srgbClr val="7FA3D3"/>
                </a:solidFill>
                <a:effectLst/>
                <a:latin typeface="Verdana" pitchFamily="34" charset="0"/>
              </a:rPr>
            </a:br>
            <a:r>
              <a:rPr lang="es-ES" sz="1400">
                <a:solidFill>
                  <a:srgbClr val="7FA3D3"/>
                </a:solidFill>
                <a:effectLst/>
                <a:latin typeface="Verdana" pitchFamily="34" charset="0"/>
              </a:rPr>
              <a:t>Santa Madre de Dios </a:t>
            </a:r>
            <a:br>
              <a:rPr lang="es-ES" sz="1400">
                <a:solidFill>
                  <a:srgbClr val="7FA3D3"/>
                </a:solidFill>
                <a:effectLst/>
                <a:latin typeface="Verdana" pitchFamily="34" charset="0"/>
              </a:rPr>
            </a:br>
            <a:r>
              <a:rPr lang="es-ES" sz="1400">
                <a:solidFill>
                  <a:srgbClr val="7FA3D3"/>
                </a:solidFill>
                <a:effectLst/>
                <a:latin typeface="Verdana" pitchFamily="34" charset="0"/>
              </a:rPr>
              <a:t>Santa Virgen de las vírgenes </a:t>
            </a:r>
            <a:br>
              <a:rPr lang="es-ES" sz="1400">
                <a:solidFill>
                  <a:srgbClr val="7FA3D3"/>
                </a:solidFill>
                <a:effectLst/>
                <a:latin typeface="Verdana" pitchFamily="34" charset="0"/>
              </a:rPr>
            </a:br>
            <a:r>
              <a:rPr lang="es-ES" sz="1400">
                <a:solidFill>
                  <a:srgbClr val="7FA3D3"/>
                </a:solidFill>
                <a:effectLst/>
                <a:latin typeface="Verdana" pitchFamily="34" charset="0"/>
              </a:rPr>
              <a:t>Madre de Cristo </a:t>
            </a:r>
            <a:br>
              <a:rPr lang="es-ES" sz="1400">
                <a:solidFill>
                  <a:srgbClr val="7FA3D3"/>
                </a:solidFill>
                <a:effectLst/>
                <a:latin typeface="Verdana" pitchFamily="34" charset="0"/>
              </a:rPr>
            </a:br>
            <a:r>
              <a:rPr lang="es-ES" sz="1400">
                <a:solidFill>
                  <a:srgbClr val="7FA3D3"/>
                </a:solidFill>
                <a:effectLst/>
                <a:latin typeface="Verdana" pitchFamily="34" charset="0"/>
              </a:rPr>
              <a:t>Madre de la Iglesia </a:t>
            </a:r>
            <a:br>
              <a:rPr lang="es-ES" sz="1400">
                <a:solidFill>
                  <a:srgbClr val="7FA3D3"/>
                </a:solidFill>
                <a:effectLst/>
                <a:latin typeface="Verdana" pitchFamily="34" charset="0"/>
              </a:rPr>
            </a:br>
            <a:r>
              <a:rPr lang="es-ES" sz="1400">
                <a:solidFill>
                  <a:srgbClr val="7FA3D3"/>
                </a:solidFill>
                <a:effectLst/>
                <a:latin typeface="Verdana" pitchFamily="34" charset="0"/>
              </a:rPr>
              <a:t>Madre de la divina gracia </a:t>
            </a:r>
            <a:br>
              <a:rPr lang="es-ES" sz="1400">
                <a:solidFill>
                  <a:srgbClr val="7FA3D3"/>
                </a:solidFill>
                <a:effectLst/>
                <a:latin typeface="Verdana" pitchFamily="34" charset="0"/>
              </a:rPr>
            </a:br>
            <a:r>
              <a:rPr lang="es-ES" sz="1400">
                <a:solidFill>
                  <a:srgbClr val="7FA3D3"/>
                </a:solidFill>
                <a:effectLst/>
                <a:latin typeface="Verdana" pitchFamily="34" charset="0"/>
              </a:rPr>
              <a:t>Madre purísima </a:t>
            </a:r>
            <a:br>
              <a:rPr lang="es-ES" sz="1400">
                <a:solidFill>
                  <a:srgbClr val="7FA3D3"/>
                </a:solidFill>
                <a:effectLst/>
                <a:latin typeface="Verdana" pitchFamily="34" charset="0"/>
              </a:rPr>
            </a:br>
            <a:r>
              <a:rPr lang="es-ES" sz="1400">
                <a:solidFill>
                  <a:srgbClr val="7FA3D3"/>
                </a:solidFill>
                <a:effectLst/>
                <a:latin typeface="Verdana" pitchFamily="34" charset="0"/>
              </a:rPr>
              <a:t>Madre castísima </a:t>
            </a:r>
            <a:br>
              <a:rPr lang="es-ES" sz="1400">
                <a:solidFill>
                  <a:srgbClr val="7FA3D3"/>
                </a:solidFill>
                <a:effectLst/>
                <a:latin typeface="Verdana" pitchFamily="34" charset="0"/>
              </a:rPr>
            </a:br>
            <a:r>
              <a:rPr lang="es-ES" sz="1400">
                <a:solidFill>
                  <a:srgbClr val="7FA3D3"/>
                </a:solidFill>
                <a:effectLst/>
                <a:latin typeface="Verdana" pitchFamily="34" charset="0"/>
              </a:rPr>
              <a:t>Madre virginal </a:t>
            </a:r>
            <a:br>
              <a:rPr lang="es-ES" sz="1400">
                <a:solidFill>
                  <a:srgbClr val="7FA3D3"/>
                </a:solidFill>
                <a:effectLst/>
                <a:latin typeface="Verdana" pitchFamily="34" charset="0"/>
              </a:rPr>
            </a:br>
            <a:r>
              <a:rPr lang="es-ES" sz="1400">
                <a:solidFill>
                  <a:srgbClr val="7FA3D3"/>
                </a:solidFill>
                <a:effectLst/>
                <a:latin typeface="Verdana" pitchFamily="34" charset="0"/>
              </a:rPr>
              <a:t>Madre sin mancha </a:t>
            </a:r>
            <a:br>
              <a:rPr lang="es-ES" sz="1400">
                <a:solidFill>
                  <a:srgbClr val="7FA3D3"/>
                </a:solidFill>
                <a:effectLst/>
                <a:latin typeface="Verdana" pitchFamily="34" charset="0"/>
              </a:rPr>
            </a:br>
            <a:r>
              <a:rPr lang="es-ES" sz="1400">
                <a:solidFill>
                  <a:srgbClr val="7FA3D3"/>
                </a:solidFill>
                <a:effectLst/>
                <a:latin typeface="Verdana" pitchFamily="34" charset="0"/>
              </a:rPr>
              <a:t>Madre inmaculada </a:t>
            </a:r>
            <a:br>
              <a:rPr lang="es-ES" sz="1400">
                <a:solidFill>
                  <a:srgbClr val="7FA3D3"/>
                </a:solidFill>
                <a:effectLst/>
                <a:latin typeface="Verdana" pitchFamily="34" charset="0"/>
              </a:rPr>
            </a:br>
            <a:r>
              <a:rPr lang="es-ES" sz="1400">
                <a:solidFill>
                  <a:srgbClr val="7FA3D3"/>
                </a:solidFill>
                <a:effectLst/>
                <a:latin typeface="Verdana" pitchFamily="34" charset="0"/>
              </a:rPr>
              <a:t>Madre amable </a:t>
            </a:r>
            <a:br>
              <a:rPr lang="es-ES" sz="1400">
                <a:solidFill>
                  <a:srgbClr val="7FA3D3"/>
                </a:solidFill>
                <a:effectLst/>
                <a:latin typeface="Verdana" pitchFamily="34" charset="0"/>
              </a:rPr>
            </a:br>
            <a:r>
              <a:rPr lang="es-ES" sz="1400">
                <a:solidFill>
                  <a:srgbClr val="7FA3D3"/>
                </a:solidFill>
                <a:effectLst/>
                <a:latin typeface="Verdana" pitchFamily="34" charset="0"/>
              </a:rPr>
              <a:t>Madre admirable </a:t>
            </a:r>
            <a:br>
              <a:rPr lang="es-ES" sz="1400">
                <a:solidFill>
                  <a:srgbClr val="7FA3D3"/>
                </a:solidFill>
                <a:effectLst/>
                <a:latin typeface="Verdana" pitchFamily="34" charset="0"/>
              </a:rPr>
            </a:br>
            <a:r>
              <a:rPr lang="es-ES" sz="1400">
                <a:solidFill>
                  <a:srgbClr val="7FA3D3"/>
                </a:solidFill>
                <a:effectLst/>
                <a:latin typeface="Verdana" pitchFamily="34" charset="0"/>
              </a:rPr>
              <a:t>Madre del Buen Consejo </a:t>
            </a:r>
            <a:br>
              <a:rPr lang="es-ES" sz="1400">
                <a:solidFill>
                  <a:srgbClr val="7FA3D3"/>
                </a:solidFill>
                <a:effectLst/>
                <a:latin typeface="Verdana" pitchFamily="34" charset="0"/>
              </a:rPr>
            </a:br>
            <a:r>
              <a:rPr lang="es-ES" sz="1400">
                <a:solidFill>
                  <a:srgbClr val="7FA3D3"/>
                </a:solidFill>
                <a:effectLst/>
                <a:latin typeface="Verdana" pitchFamily="34" charset="0"/>
              </a:rPr>
              <a:t>Madre del Creador </a:t>
            </a:r>
            <a:br>
              <a:rPr lang="es-ES" sz="1400">
                <a:solidFill>
                  <a:srgbClr val="7FA3D3"/>
                </a:solidFill>
                <a:effectLst/>
                <a:latin typeface="Verdana" pitchFamily="34" charset="0"/>
              </a:rPr>
            </a:br>
            <a:r>
              <a:rPr lang="es-ES" sz="1400">
                <a:solidFill>
                  <a:srgbClr val="7FA3D3"/>
                </a:solidFill>
                <a:effectLst/>
                <a:latin typeface="Verdana" pitchFamily="34" charset="0"/>
              </a:rPr>
              <a:t>Madre del Salvador </a:t>
            </a:r>
            <a:br>
              <a:rPr lang="es-ES" sz="1400">
                <a:solidFill>
                  <a:srgbClr val="7FA3D3"/>
                </a:solidFill>
                <a:effectLst/>
                <a:latin typeface="Verdana" pitchFamily="34" charset="0"/>
              </a:rPr>
            </a:br>
            <a:r>
              <a:rPr lang="es-ES" sz="1400">
                <a:solidFill>
                  <a:srgbClr val="7FA3D3"/>
                </a:solidFill>
                <a:effectLst/>
                <a:latin typeface="Verdana" pitchFamily="34" charset="0"/>
              </a:rPr>
              <a:t>Virgen prudentísima </a:t>
            </a:r>
            <a:br>
              <a:rPr lang="es-ES" sz="1400">
                <a:solidFill>
                  <a:srgbClr val="7FA3D3"/>
                </a:solidFill>
                <a:effectLst/>
                <a:latin typeface="Verdana" pitchFamily="34" charset="0"/>
              </a:rPr>
            </a:br>
            <a:r>
              <a:rPr lang="es-ES" sz="1400">
                <a:solidFill>
                  <a:srgbClr val="7FA3D3"/>
                </a:solidFill>
                <a:effectLst/>
                <a:latin typeface="Verdana" pitchFamily="34" charset="0"/>
              </a:rPr>
              <a:t>Virgen digna de veneración </a:t>
            </a:r>
            <a:br>
              <a:rPr lang="es-ES" sz="1400">
                <a:solidFill>
                  <a:srgbClr val="7FA3D3"/>
                </a:solidFill>
                <a:effectLst/>
                <a:latin typeface="Verdana" pitchFamily="34" charset="0"/>
              </a:rPr>
            </a:br>
            <a:r>
              <a:rPr lang="es-ES" sz="1400">
                <a:solidFill>
                  <a:srgbClr val="7FA3D3"/>
                </a:solidFill>
                <a:effectLst/>
                <a:latin typeface="Verdana" pitchFamily="34" charset="0"/>
              </a:rPr>
              <a:t>Virgen digna de alabanza </a:t>
            </a:r>
            <a:br>
              <a:rPr lang="es-ES" sz="1400">
                <a:solidFill>
                  <a:srgbClr val="7FA3D3"/>
                </a:solidFill>
                <a:effectLst/>
                <a:latin typeface="Verdana" pitchFamily="34" charset="0"/>
              </a:rPr>
            </a:br>
            <a:r>
              <a:rPr lang="es-ES" sz="1400">
                <a:solidFill>
                  <a:srgbClr val="7FA3D3"/>
                </a:solidFill>
                <a:effectLst/>
                <a:latin typeface="Verdana" pitchFamily="34" charset="0"/>
              </a:rPr>
              <a:t>Virgen poderosa </a:t>
            </a:r>
            <a:br>
              <a:rPr lang="es-ES" sz="1400">
                <a:solidFill>
                  <a:srgbClr val="7FA3D3"/>
                </a:solidFill>
                <a:effectLst/>
                <a:latin typeface="Verdana" pitchFamily="34" charset="0"/>
              </a:rPr>
            </a:br>
            <a:r>
              <a:rPr lang="es-ES" sz="1400">
                <a:solidFill>
                  <a:srgbClr val="7FA3D3"/>
                </a:solidFill>
                <a:effectLst/>
                <a:latin typeface="Verdana" pitchFamily="34" charset="0"/>
              </a:rPr>
              <a:t>Virgen clemente </a:t>
            </a:r>
            <a:br>
              <a:rPr lang="es-ES" sz="1400">
                <a:solidFill>
                  <a:srgbClr val="7FA3D3"/>
                </a:solidFill>
                <a:effectLst/>
                <a:latin typeface="Verdana" pitchFamily="34" charset="0"/>
              </a:rPr>
            </a:br>
            <a:r>
              <a:rPr lang="es-ES" sz="1400">
                <a:solidFill>
                  <a:srgbClr val="7FA3D3"/>
                </a:solidFill>
                <a:effectLst/>
                <a:latin typeface="Verdana" pitchFamily="34" charset="0"/>
              </a:rPr>
              <a:t>Virgen fiel </a:t>
            </a:r>
            <a:br>
              <a:rPr lang="es-ES" sz="1400">
                <a:solidFill>
                  <a:srgbClr val="7FA3D3"/>
                </a:solidFill>
                <a:effectLst/>
                <a:latin typeface="Verdana" pitchFamily="34" charset="0"/>
              </a:rPr>
            </a:br>
            <a:endParaRPr lang="es-ES" sz="1400">
              <a:solidFill>
                <a:srgbClr val="7FA3D3"/>
              </a:solidFill>
              <a:effectLst/>
            </a:endParaRPr>
          </a:p>
        </p:txBody>
      </p:sp>
      <p:sp>
        <p:nvSpPr>
          <p:cNvPr id="78855" name="Text Box 7"/>
          <p:cNvSpPr txBox="1">
            <a:spLocks noChangeArrowheads="1"/>
          </p:cNvSpPr>
          <p:nvPr/>
        </p:nvSpPr>
        <p:spPr bwMode="auto">
          <a:xfrm>
            <a:off x="7924800" y="898525"/>
            <a:ext cx="304800" cy="5037138"/>
          </a:xfrm>
          <a:prstGeom prst="rect">
            <a:avLst/>
          </a:prstGeom>
          <a:noFill/>
          <a:ln w="9525">
            <a:noFill/>
            <a:miter lim="800000"/>
            <a:headEnd/>
            <a:tailEnd/>
          </a:ln>
          <a:effectLst/>
        </p:spPr>
        <p:txBody>
          <a:bodyPr>
            <a:spAutoFit/>
          </a:bodyPr>
          <a:lstStyle/>
          <a:p>
            <a:pPr algn="ctr">
              <a:spcBef>
                <a:spcPct val="50000"/>
              </a:spcBef>
            </a:pPr>
            <a:r>
              <a:rPr lang="es-ES_tradnl" sz="1800" b="1">
                <a:solidFill>
                  <a:srgbClr val="7FA3D3"/>
                </a:solidFill>
                <a:effectLst>
                  <a:outerShdw blurRad="38100" dist="38100" dir="2700000" algn="tl">
                    <a:srgbClr val="C0C0C0"/>
                  </a:outerShdw>
                </a:effectLst>
              </a:rPr>
              <a:t>Ruega</a:t>
            </a:r>
          </a:p>
          <a:p>
            <a:pPr algn="ctr">
              <a:spcBef>
                <a:spcPct val="50000"/>
              </a:spcBef>
            </a:pPr>
            <a:r>
              <a:rPr lang="es-ES_tradnl" sz="1800" b="1">
                <a:solidFill>
                  <a:srgbClr val="7FA3D3"/>
                </a:solidFill>
                <a:effectLst>
                  <a:outerShdw blurRad="38100" dist="38100" dir="2700000" algn="tl">
                    <a:srgbClr val="C0C0C0"/>
                  </a:outerShdw>
                </a:effectLst>
              </a:rPr>
              <a:t> por </a:t>
            </a:r>
          </a:p>
          <a:p>
            <a:pPr algn="ctr">
              <a:spcBef>
                <a:spcPct val="50000"/>
              </a:spcBef>
            </a:pPr>
            <a:r>
              <a:rPr lang="es-ES_tradnl" sz="1800" b="1">
                <a:solidFill>
                  <a:srgbClr val="7FA3D3"/>
                </a:solidFill>
                <a:effectLst>
                  <a:outerShdw blurRad="38100" dist="38100" dir="2700000" algn="tl">
                    <a:srgbClr val="C0C0C0"/>
                  </a:outerShdw>
                </a:effectLst>
              </a:rPr>
              <a:t>nosotros</a:t>
            </a:r>
            <a:endParaRPr lang="es-ES" sz="1800" b="1">
              <a:solidFill>
                <a:srgbClr val="7FA3D3"/>
              </a:solidFill>
              <a:effectLst>
                <a:outerShdw blurRad="38100" dist="38100" dir="2700000" algn="tl">
                  <a:srgbClr val="C0C0C0"/>
                </a:outerShdw>
              </a:effectLst>
            </a:endParaRPr>
          </a:p>
        </p:txBody>
      </p:sp>
    </p:spTree>
  </p:cSld>
  <p:clrMapOvr>
    <a:masterClrMapping/>
  </p:clrMapOvr>
  <p:transition spd="slow">
    <p:pull dir="u"/>
  </p:transition>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9874" name="Text Box 2"/>
          <p:cNvSpPr txBox="1">
            <a:spLocks noChangeArrowheads="1"/>
          </p:cNvSpPr>
          <p:nvPr/>
        </p:nvSpPr>
        <p:spPr bwMode="auto">
          <a:xfrm>
            <a:off x="381000" y="381000"/>
            <a:ext cx="8305800" cy="457200"/>
          </a:xfrm>
          <a:prstGeom prst="rect">
            <a:avLst/>
          </a:prstGeom>
          <a:noFill/>
          <a:ln w="9525">
            <a:noFill/>
            <a:miter lim="800000"/>
            <a:headEnd/>
            <a:tailEnd/>
          </a:ln>
          <a:effectLst/>
        </p:spPr>
        <p:txBody>
          <a:bodyPr>
            <a:spAutoFit/>
          </a:bodyPr>
          <a:lstStyle/>
          <a:p>
            <a:pPr>
              <a:spcBef>
                <a:spcPct val="50000"/>
              </a:spcBef>
            </a:pPr>
            <a:endParaRPr lang="es-ES">
              <a:effectLst/>
            </a:endParaRPr>
          </a:p>
        </p:txBody>
      </p:sp>
      <p:sp>
        <p:nvSpPr>
          <p:cNvPr id="79875" name="Rectangle 3"/>
          <p:cNvSpPr>
            <a:spLocks noChangeArrowheads="1"/>
          </p:cNvSpPr>
          <p:nvPr/>
        </p:nvSpPr>
        <p:spPr bwMode="auto">
          <a:xfrm>
            <a:off x="609600" y="762000"/>
            <a:ext cx="7924800" cy="5334000"/>
          </a:xfrm>
          <a:prstGeom prst="rect">
            <a:avLst/>
          </a:prstGeom>
          <a:noFill/>
          <a:ln w="127000" cmpd="thickThin">
            <a:solidFill>
              <a:srgbClr val="7FA3D3"/>
            </a:solidFill>
            <a:miter lim="800000"/>
            <a:headEnd/>
            <a:tailEnd/>
          </a:ln>
          <a:effectLst/>
        </p:spPr>
        <p:txBody>
          <a:bodyPr wrap="none" anchor="ctr"/>
          <a:lstStyle/>
          <a:p>
            <a:endParaRPr lang="es-ES"/>
          </a:p>
        </p:txBody>
      </p:sp>
      <p:sp>
        <p:nvSpPr>
          <p:cNvPr id="79876" name="Text Box 4"/>
          <p:cNvSpPr txBox="1">
            <a:spLocks noChangeArrowheads="1"/>
          </p:cNvSpPr>
          <p:nvPr/>
        </p:nvSpPr>
        <p:spPr bwMode="auto">
          <a:xfrm>
            <a:off x="914400" y="974725"/>
            <a:ext cx="7391400" cy="396875"/>
          </a:xfrm>
          <a:prstGeom prst="rect">
            <a:avLst/>
          </a:prstGeom>
          <a:noFill/>
          <a:ln w="9525">
            <a:noFill/>
            <a:miter lim="800000"/>
            <a:headEnd/>
            <a:tailEnd/>
          </a:ln>
          <a:effectLst/>
        </p:spPr>
        <p:txBody>
          <a:bodyPr>
            <a:spAutoFit/>
          </a:bodyPr>
          <a:lstStyle/>
          <a:p>
            <a:r>
              <a:rPr lang="es-ES" sz="2000" b="1">
                <a:solidFill>
                  <a:srgbClr val="7FA3D3"/>
                </a:solidFill>
                <a:effectLst/>
                <a:latin typeface="Arial" charset="0"/>
              </a:rPr>
              <a:t>.</a:t>
            </a:r>
          </a:p>
        </p:txBody>
      </p:sp>
      <p:sp>
        <p:nvSpPr>
          <p:cNvPr id="79877" name="Text Box 5"/>
          <p:cNvSpPr txBox="1">
            <a:spLocks noChangeArrowheads="1"/>
          </p:cNvSpPr>
          <p:nvPr/>
        </p:nvSpPr>
        <p:spPr bwMode="auto">
          <a:xfrm>
            <a:off x="762000" y="933450"/>
            <a:ext cx="3886200" cy="5197475"/>
          </a:xfrm>
          <a:prstGeom prst="rect">
            <a:avLst/>
          </a:prstGeom>
          <a:noFill/>
          <a:ln w="9525">
            <a:noFill/>
            <a:miter lim="800000"/>
            <a:headEnd/>
            <a:tailEnd/>
          </a:ln>
          <a:effectLst/>
        </p:spPr>
        <p:txBody>
          <a:bodyPr>
            <a:spAutoFit/>
          </a:bodyPr>
          <a:lstStyle/>
          <a:p>
            <a:r>
              <a:rPr lang="es-ES" sz="1400">
                <a:solidFill>
                  <a:srgbClr val="7FA3D3"/>
                </a:solidFill>
                <a:effectLst/>
                <a:latin typeface="Verdana" pitchFamily="34" charset="0"/>
              </a:rPr>
              <a:t>Espejo de justicia </a:t>
            </a:r>
            <a:br>
              <a:rPr lang="es-ES" sz="1400">
                <a:solidFill>
                  <a:srgbClr val="7FA3D3"/>
                </a:solidFill>
                <a:effectLst/>
                <a:latin typeface="Verdana" pitchFamily="34" charset="0"/>
              </a:rPr>
            </a:br>
            <a:r>
              <a:rPr lang="es-ES" sz="1400">
                <a:solidFill>
                  <a:srgbClr val="7FA3D3"/>
                </a:solidFill>
                <a:effectLst/>
                <a:latin typeface="Verdana" pitchFamily="34" charset="0"/>
              </a:rPr>
              <a:t>Trono de sabiduría </a:t>
            </a:r>
            <a:br>
              <a:rPr lang="es-ES" sz="1400">
                <a:solidFill>
                  <a:srgbClr val="7FA3D3"/>
                </a:solidFill>
                <a:effectLst/>
                <a:latin typeface="Verdana" pitchFamily="34" charset="0"/>
              </a:rPr>
            </a:br>
            <a:r>
              <a:rPr lang="es-ES" sz="1400">
                <a:solidFill>
                  <a:srgbClr val="7FA3D3"/>
                </a:solidFill>
                <a:effectLst/>
                <a:latin typeface="Verdana" pitchFamily="34" charset="0"/>
              </a:rPr>
              <a:t>Causa de nuestra alegría </a:t>
            </a:r>
            <a:br>
              <a:rPr lang="es-ES" sz="1400">
                <a:solidFill>
                  <a:srgbClr val="7FA3D3"/>
                </a:solidFill>
                <a:effectLst/>
                <a:latin typeface="Verdana" pitchFamily="34" charset="0"/>
              </a:rPr>
            </a:br>
            <a:r>
              <a:rPr lang="es-ES" sz="1400">
                <a:solidFill>
                  <a:srgbClr val="7FA3D3"/>
                </a:solidFill>
                <a:effectLst/>
                <a:latin typeface="Verdana" pitchFamily="34" charset="0"/>
              </a:rPr>
              <a:t>Vaso espiritual </a:t>
            </a:r>
            <a:br>
              <a:rPr lang="es-ES" sz="1400">
                <a:solidFill>
                  <a:srgbClr val="7FA3D3"/>
                </a:solidFill>
                <a:effectLst/>
                <a:latin typeface="Verdana" pitchFamily="34" charset="0"/>
              </a:rPr>
            </a:br>
            <a:r>
              <a:rPr lang="es-ES" sz="1400">
                <a:solidFill>
                  <a:srgbClr val="7FA3D3"/>
                </a:solidFill>
                <a:effectLst/>
                <a:latin typeface="Verdana" pitchFamily="34" charset="0"/>
              </a:rPr>
              <a:t>Vaso digno de honor </a:t>
            </a:r>
            <a:br>
              <a:rPr lang="es-ES" sz="1400">
                <a:solidFill>
                  <a:srgbClr val="7FA3D3"/>
                </a:solidFill>
                <a:effectLst/>
                <a:latin typeface="Verdana" pitchFamily="34" charset="0"/>
              </a:rPr>
            </a:br>
            <a:r>
              <a:rPr lang="es-ES" sz="1400">
                <a:solidFill>
                  <a:srgbClr val="7FA3D3"/>
                </a:solidFill>
                <a:effectLst/>
                <a:latin typeface="Verdana" pitchFamily="34" charset="0"/>
              </a:rPr>
              <a:t>Vaso insigne de devoción</a:t>
            </a:r>
          </a:p>
          <a:p>
            <a:r>
              <a:rPr lang="es-ES" sz="1400">
                <a:solidFill>
                  <a:srgbClr val="7FA3D3"/>
                </a:solidFill>
                <a:effectLst/>
                <a:latin typeface="Verdana" pitchFamily="34" charset="0"/>
              </a:rPr>
              <a:t>Rosa mística </a:t>
            </a:r>
            <a:br>
              <a:rPr lang="es-ES" sz="1400">
                <a:solidFill>
                  <a:srgbClr val="7FA3D3"/>
                </a:solidFill>
                <a:effectLst/>
                <a:latin typeface="Verdana" pitchFamily="34" charset="0"/>
              </a:rPr>
            </a:br>
            <a:r>
              <a:rPr lang="es-ES" sz="1400">
                <a:solidFill>
                  <a:srgbClr val="7FA3D3"/>
                </a:solidFill>
                <a:effectLst/>
                <a:latin typeface="Verdana" pitchFamily="34" charset="0"/>
              </a:rPr>
              <a:t>Torre de David </a:t>
            </a:r>
            <a:br>
              <a:rPr lang="es-ES" sz="1400">
                <a:solidFill>
                  <a:srgbClr val="7FA3D3"/>
                </a:solidFill>
                <a:effectLst/>
                <a:latin typeface="Verdana" pitchFamily="34" charset="0"/>
              </a:rPr>
            </a:br>
            <a:r>
              <a:rPr lang="es-ES" sz="1400">
                <a:solidFill>
                  <a:srgbClr val="7FA3D3"/>
                </a:solidFill>
                <a:effectLst/>
                <a:latin typeface="Verdana" pitchFamily="34" charset="0"/>
              </a:rPr>
              <a:t>Torre de marfil </a:t>
            </a:r>
            <a:br>
              <a:rPr lang="es-ES" sz="1400">
                <a:solidFill>
                  <a:srgbClr val="7FA3D3"/>
                </a:solidFill>
                <a:effectLst/>
                <a:latin typeface="Verdana" pitchFamily="34" charset="0"/>
              </a:rPr>
            </a:br>
            <a:r>
              <a:rPr lang="es-ES" sz="1400">
                <a:solidFill>
                  <a:srgbClr val="7FA3D3"/>
                </a:solidFill>
                <a:effectLst/>
                <a:latin typeface="Verdana" pitchFamily="34" charset="0"/>
              </a:rPr>
              <a:t>Casa de oro </a:t>
            </a:r>
            <a:br>
              <a:rPr lang="es-ES" sz="1400">
                <a:solidFill>
                  <a:srgbClr val="7FA3D3"/>
                </a:solidFill>
                <a:effectLst/>
                <a:latin typeface="Verdana" pitchFamily="34" charset="0"/>
              </a:rPr>
            </a:br>
            <a:r>
              <a:rPr lang="es-ES" sz="1400">
                <a:solidFill>
                  <a:srgbClr val="7FA3D3"/>
                </a:solidFill>
                <a:effectLst/>
                <a:latin typeface="Verdana" pitchFamily="34" charset="0"/>
              </a:rPr>
              <a:t>Arca de la alianza </a:t>
            </a:r>
            <a:br>
              <a:rPr lang="es-ES" sz="1400">
                <a:solidFill>
                  <a:srgbClr val="7FA3D3"/>
                </a:solidFill>
                <a:effectLst/>
                <a:latin typeface="Verdana" pitchFamily="34" charset="0"/>
              </a:rPr>
            </a:br>
            <a:r>
              <a:rPr lang="es-ES" sz="1400">
                <a:solidFill>
                  <a:srgbClr val="7FA3D3"/>
                </a:solidFill>
                <a:effectLst/>
                <a:latin typeface="Verdana" pitchFamily="34" charset="0"/>
              </a:rPr>
              <a:t>Puerta del cielo </a:t>
            </a:r>
            <a:br>
              <a:rPr lang="es-ES" sz="1400">
                <a:solidFill>
                  <a:srgbClr val="7FA3D3"/>
                </a:solidFill>
                <a:effectLst/>
                <a:latin typeface="Verdana" pitchFamily="34" charset="0"/>
              </a:rPr>
            </a:br>
            <a:r>
              <a:rPr lang="es-ES" sz="1400">
                <a:solidFill>
                  <a:srgbClr val="7FA3D3"/>
                </a:solidFill>
                <a:effectLst/>
                <a:latin typeface="Verdana" pitchFamily="34" charset="0"/>
              </a:rPr>
              <a:t>Estrella de la mañana </a:t>
            </a:r>
            <a:br>
              <a:rPr lang="es-ES" sz="1400">
                <a:solidFill>
                  <a:srgbClr val="7FA3D3"/>
                </a:solidFill>
                <a:effectLst/>
                <a:latin typeface="Verdana" pitchFamily="34" charset="0"/>
              </a:rPr>
            </a:br>
            <a:r>
              <a:rPr lang="es-ES" sz="1400">
                <a:solidFill>
                  <a:srgbClr val="7FA3D3"/>
                </a:solidFill>
                <a:effectLst/>
                <a:latin typeface="Verdana" pitchFamily="34" charset="0"/>
              </a:rPr>
              <a:t>Salud de los enfermos </a:t>
            </a:r>
            <a:br>
              <a:rPr lang="es-ES" sz="1400">
                <a:solidFill>
                  <a:srgbClr val="7FA3D3"/>
                </a:solidFill>
                <a:effectLst/>
                <a:latin typeface="Verdana" pitchFamily="34" charset="0"/>
              </a:rPr>
            </a:br>
            <a:r>
              <a:rPr lang="es-ES" sz="1400">
                <a:solidFill>
                  <a:srgbClr val="7FA3D3"/>
                </a:solidFill>
                <a:effectLst/>
                <a:latin typeface="Verdana" pitchFamily="34" charset="0"/>
              </a:rPr>
              <a:t>Refugio de los pecadores </a:t>
            </a:r>
            <a:br>
              <a:rPr lang="es-ES" sz="1400">
                <a:solidFill>
                  <a:srgbClr val="7FA3D3"/>
                </a:solidFill>
                <a:effectLst/>
                <a:latin typeface="Verdana" pitchFamily="34" charset="0"/>
              </a:rPr>
            </a:br>
            <a:r>
              <a:rPr lang="es-ES" sz="1400">
                <a:solidFill>
                  <a:srgbClr val="7FA3D3"/>
                </a:solidFill>
                <a:effectLst/>
                <a:latin typeface="Verdana" pitchFamily="34" charset="0"/>
              </a:rPr>
              <a:t>Consuelo de los afligidos </a:t>
            </a:r>
            <a:br>
              <a:rPr lang="es-ES" sz="1400">
                <a:solidFill>
                  <a:srgbClr val="7FA3D3"/>
                </a:solidFill>
                <a:effectLst/>
                <a:latin typeface="Verdana" pitchFamily="34" charset="0"/>
              </a:rPr>
            </a:br>
            <a:r>
              <a:rPr lang="es-ES" sz="1400">
                <a:solidFill>
                  <a:srgbClr val="7FA3D3"/>
                </a:solidFill>
                <a:effectLst/>
                <a:latin typeface="Verdana" pitchFamily="34" charset="0"/>
              </a:rPr>
              <a:t>Auxilio de los cristianos </a:t>
            </a:r>
            <a:br>
              <a:rPr lang="es-ES" sz="1400">
                <a:solidFill>
                  <a:srgbClr val="7FA3D3"/>
                </a:solidFill>
                <a:effectLst/>
                <a:latin typeface="Verdana" pitchFamily="34" charset="0"/>
              </a:rPr>
            </a:br>
            <a:r>
              <a:rPr lang="es-ES" sz="1400">
                <a:solidFill>
                  <a:srgbClr val="7FA3D3"/>
                </a:solidFill>
                <a:effectLst/>
                <a:latin typeface="Verdana" pitchFamily="34" charset="0"/>
              </a:rPr>
              <a:t>Reina de los Ángeles </a:t>
            </a:r>
            <a:br>
              <a:rPr lang="es-ES" sz="1400">
                <a:solidFill>
                  <a:srgbClr val="7FA3D3"/>
                </a:solidFill>
                <a:effectLst/>
                <a:latin typeface="Verdana" pitchFamily="34" charset="0"/>
              </a:rPr>
            </a:br>
            <a:r>
              <a:rPr lang="es-ES" sz="1400">
                <a:solidFill>
                  <a:srgbClr val="7FA3D3"/>
                </a:solidFill>
                <a:effectLst/>
                <a:latin typeface="Verdana" pitchFamily="34" charset="0"/>
              </a:rPr>
              <a:t>Reina de los Patriarcas </a:t>
            </a:r>
            <a:br>
              <a:rPr lang="es-ES" sz="1400">
                <a:solidFill>
                  <a:srgbClr val="7FA3D3"/>
                </a:solidFill>
                <a:effectLst/>
                <a:latin typeface="Verdana" pitchFamily="34" charset="0"/>
              </a:rPr>
            </a:br>
            <a:r>
              <a:rPr lang="es-ES" sz="1400">
                <a:solidFill>
                  <a:srgbClr val="7FA3D3"/>
                </a:solidFill>
                <a:effectLst/>
                <a:latin typeface="Verdana" pitchFamily="34" charset="0"/>
              </a:rPr>
              <a:t>Reina de los Profetas </a:t>
            </a:r>
            <a:br>
              <a:rPr lang="es-ES" sz="1400">
                <a:solidFill>
                  <a:srgbClr val="7FA3D3"/>
                </a:solidFill>
                <a:effectLst/>
                <a:latin typeface="Verdana" pitchFamily="34" charset="0"/>
              </a:rPr>
            </a:br>
            <a:r>
              <a:rPr lang="es-ES" sz="1400">
                <a:solidFill>
                  <a:srgbClr val="7FA3D3"/>
                </a:solidFill>
                <a:effectLst/>
                <a:latin typeface="Verdana" pitchFamily="34" charset="0"/>
              </a:rPr>
              <a:t>Reina de los Apóstoles </a:t>
            </a:r>
            <a:br>
              <a:rPr lang="es-ES" sz="1400">
                <a:solidFill>
                  <a:srgbClr val="7FA3D3"/>
                </a:solidFill>
                <a:effectLst/>
                <a:latin typeface="Verdana" pitchFamily="34" charset="0"/>
              </a:rPr>
            </a:br>
            <a:r>
              <a:rPr lang="es-ES" sz="1400">
                <a:solidFill>
                  <a:srgbClr val="7FA3D3"/>
                </a:solidFill>
                <a:effectLst/>
                <a:latin typeface="Verdana" pitchFamily="34" charset="0"/>
              </a:rPr>
              <a:t>Reina de los Mártires </a:t>
            </a:r>
            <a:br>
              <a:rPr lang="es-ES" sz="1400">
                <a:solidFill>
                  <a:srgbClr val="7FA3D3"/>
                </a:solidFill>
                <a:effectLst/>
                <a:latin typeface="Verdana" pitchFamily="34" charset="0"/>
              </a:rPr>
            </a:br>
            <a:r>
              <a:rPr lang="es-ES" sz="1400">
                <a:solidFill>
                  <a:srgbClr val="7FA3D3"/>
                </a:solidFill>
                <a:effectLst/>
                <a:latin typeface="Verdana" pitchFamily="34" charset="0"/>
              </a:rPr>
              <a:t>Reina de los Confesores </a:t>
            </a:r>
            <a:br>
              <a:rPr lang="es-ES" sz="1400">
                <a:solidFill>
                  <a:srgbClr val="7FA3D3"/>
                </a:solidFill>
                <a:effectLst/>
                <a:latin typeface="Verdana" pitchFamily="34" charset="0"/>
              </a:rPr>
            </a:br>
            <a:endParaRPr lang="es-ES" sz="1400">
              <a:solidFill>
                <a:srgbClr val="7FA3D3"/>
              </a:solidFill>
              <a:effectLst/>
              <a:latin typeface="Verdana" pitchFamily="34" charset="0"/>
            </a:endParaRPr>
          </a:p>
        </p:txBody>
      </p:sp>
      <p:sp>
        <p:nvSpPr>
          <p:cNvPr id="79878" name="Text Box 6"/>
          <p:cNvSpPr txBox="1">
            <a:spLocks noChangeArrowheads="1"/>
          </p:cNvSpPr>
          <p:nvPr/>
        </p:nvSpPr>
        <p:spPr bwMode="auto">
          <a:xfrm>
            <a:off x="4648200" y="1042988"/>
            <a:ext cx="3429000" cy="2538412"/>
          </a:xfrm>
          <a:prstGeom prst="rect">
            <a:avLst/>
          </a:prstGeom>
          <a:noFill/>
          <a:ln w="9525">
            <a:noFill/>
            <a:miter lim="800000"/>
            <a:headEnd/>
            <a:tailEnd/>
          </a:ln>
          <a:effectLst/>
        </p:spPr>
        <p:txBody>
          <a:bodyPr>
            <a:spAutoFit/>
          </a:bodyPr>
          <a:lstStyle/>
          <a:p>
            <a:r>
              <a:rPr lang="es-ES" sz="1400">
                <a:solidFill>
                  <a:srgbClr val="000000"/>
                </a:solidFill>
                <a:effectLst/>
                <a:latin typeface="Verdana" pitchFamily="34" charset="0"/>
              </a:rPr>
              <a:t/>
            </a:r>
            <a:br>
              <a:rPr lang="es-ES" sz="1400">
                <a:solidFill>
                  <a:srgbClr val="000000"/>
                </a:solidFill>
                <a:effectLst/>
                <a:latin typeface="Verdana" pitchFamily="34" charset="0"/>
              </a:rPr>
            </a:br>
            <a:r>
              <a:rPr lang="es-ES" sz="1400">
                <a:solidFill>
                  <a:srgbClr val="7FA3D3"/>
                </a:solidFill>
                <a:effectLst/>
                <a:latin typeface="Verdana" pitchFamily="34" charset="0"/>
              </a:rPr>
              <a:t>Reina de las Vírgenes </a:t>
            </a:r>
            <a:br>
              <a:rPr lang="es-ES" sz="1400">
                <a:solidFill>
                  <a:srgbClr val="7FA3D3"/>
                </a:solidFill>
                <a:effectLst/>
                <a:latin typeface="Verdana" pitchFamily="34" charset="0"/>
              </a:rPr>
            </a:br>
            <a:r>
              <a:rPr lang="es-ES" sz="1400">
                <a:solidFill>
                  <a:srgbClr val="7FA3D3"/>
                </a:solidFill>
                <a:effectLst/>
                <a:latin typeface="Verdana" pitchFamily="34" charset="0"/>
              </a:rPr>
              <a:t>Reina de todos los Santos </a:t>
            </a:r>
            <a:br>
              <a:rPr lang="es-ES" sz="1400">
                <a:solidFill>
                  <a:srgbClr val="7FA3D3"/>
                </a:solidFill>
                <a:effectLst/>
                <a:latin typeface="Verdana" pitchFamily="34" charset="0"/>
              </a:rPr>
            </a:br>
            <a:r>
              <a:rPr lang="es-ES" sz="1400">
                <a:solidFill>
                  <a:srgbClr val="7FA3D3"/>
                </a:solidFill>
                <a:effectLst/>
                <a:latin typeface="Verdana" pitchFamily="34" charset="0"/>
              </a:rPr>
              <a:t>Reina concebida sin pecado original </a:t>
            </a:r>
            <a:br>
              <a:rPr lang="es-ES" sz="1400">
                <a:solidFill>
                  <a:srgbClr val="7FA3D3"/>
                </a:solidFill>
                <a:effectLst/>
                <a:latin typeface="Verdana" pitchFamily="34" charset="0"/>
              </a:rPr>
            </a:br>
            <a:r>
              <a:rPr lang="es-ES" sz="1400">
                <a:solidFill>
                  <a:srgbClr val="7FA3D3"/>
                </a:solidFill>
                <a:effectLst/>
                <a:latin typeface="Verdana" pitchFamily="34" charset="0"/>
              </a:rPr>
              <a:t>Reina elevada al cielo </a:t>
            </a:r>
            <a:br>
              <a:rPr lang="es-ES" sz="1400">
                <a:solidFill>
                  <a:srgbClr val="7FA3D3"/>
                </a:solidFill>
                <a:effectLst/>
                <a:latin typeface="Verdana" pitchFamily="34" charset="0"/>
              </a:rPr>
            </a:br>
            <a:r>
              <a:rPr lang="es-ES" sz="1400">
                <a:solidFill>
                  <a:srgbClr val="7FA3D3"/>
                </a:solidFill>
                <a:effectLst/>
                <a:latin typeface="Verdana" pitchFamily="34" charset="0"/>
              </a:rPr>
              <a:t>Reina del Santísimo Rosario </a:t>
            </a:r>
            <a:br>
              <a:rPr lang="es-ES" sz="1400">
                <a:solidFill>
                  <a:srgbClr val="7FA3D3"/>
                </a:solidFill>
                <a:effectLst/>
                <a:latin typeface="Verdana" pitchFamily="34" charset="0"/>
              </a:rPr>
            </a:br>
            <a:r>
              <a:rPr lang="es-ES" sz="1400">
                <a:solidFill>
                  <a:srgbClr val="7FA3D3"/>
                </a:solidFill>
                <a:effectLst/>
                <a:latin typeface="Verdana" pitchFamily="34" charset="0"/>
              </a:rPr>
              <a:t>Reina de la Familia</a:t>
            </a:r>
            <a:br>
              <a:rPr lang="es-ES" sz="1400">
                <a:solidFill>
                  <a:srgbClr val="7FA3D3"/>
                </a:solidFill>
                <a:effectLst/>
                <a:latin typeface="Verdana" pitchFamily="34" charset="0"/>
              </a:rPr>
            </a:br>
            <a:r>
              <a:rPr lang="es-ES" sz="1400">
                <a:solidFill>
                  <a:srgbClr val="7FA3D3"/>
                </a:solidFill>
                <a:effectLst/>
                <a:latin typeface="Verdana" pitchFamily="34" charset="0"/>
              </a:rPr>
              <a:t>Reina de la paz </a:t>
            </a:r>
            <a:br>
              <a:rPr lang="es-ES" sz="1400">
                <a:solidFill>
                  <a:srgbClr val="7FA3D3"/>
                </a:solidFill>
                <a:effectLst/>
                <a:latin typeface="Verdana" pitchFamily="34" charset="0"/>
              </a:rPr>
            </a:br>
            <a:endParaRPr lang="es-ES" sz="1400">
              <a:solidFill>
                <a:srgbClr val="7FA3D3"/>
              </a:solidFill>
              <a:effectLst/>
            </a:endParaRPr>
          </a:p>
          <a:p>
            <a:pPr>
              <a:spcBef>
                <a:spcPct val="50000"/>
              </a:spcBef>
            </a:pPr>
            <a:r>
              <a:rPr lang="es-ES" sz="1400">
                <a:solidFill>
                  <a:srgbClr val="7FA3D3"/>
                </a:solidFill>
                <a:effectLst/>
                <a:latin typeface="Verdana" pitchFamily="34" charset="0"/>
              </a:rPr>
              <a:t/>
            </a:r>
            <a:br>
              <a:rPr lang="es-ES" sz="1400">
                <a:solidFill>
                  <a:srgbClr val="7FA3D3"/>
                </a:solidFill>
                <a:effectLst/>
                <a:latin typeface="Verdana" pitchFamily="34" charset="0"/>
              </a:rPr>
            </a:br>
            <a:endParaRPr lang="es-ES" sz="1400">
              <a:solidFill>
                <a:srgbClr val="7FA3D3"/>
              </a:solidFill>
              <a:effectLst/>
              <a:latin typeface="Verdana" pitchFamily="34" charset="0"/>
            </a:endParaRPr>
          </a:p>
        </p:txBody>
      </p:sp>
      <p:sp>
        <p:nvSpPr>
          <p:cNvPr id="79879" name="Text Box 7"/>
          <p:cNvSpPr txBox="1">
            <a:spLocks noChangeArrowheads="1"/>
          </p:cNvSpPr>
          <p:nvPr/>
        </p:nvSpPr>
        <p:spPr bwMode="auto">
          <a:xfrm>
            <a:off x="3429000" y="990600"/>
            <a:ext cx="304800" cy="5037138"/>
          </a:xfrm>
          <a:prstGeom prst="rect">
            <a:avLst/>
          </a:prstGeom>
          <a:noFill/>
          <a:ln w="9525">
            <a:noFill/>
            <a:miter lim="800000"/>
            <a:headEnd/>
            <a:tailEnd/>
          </a:ln>
          <a:effectLst/>
        </p:spPr>
        <p:txBody>
          <a:bodyPr>
            <a:spAutoFit/>
          </a:bodyPr>
          <a:lstStyle/>
          <a:p>
            <a:pPr algn="ctr">
              <a:spcBef>
                <a:spcPct val="50000"/>
              </a:spcBef>
            </a:pPr>
            <a:r>
              <a:rPr lang="es-ES_tradnl" sz="1800" b="1">
                <a:solidFill>
                  <a:srgbClr val="7FA3D3"/>
                </a:solidFill>
                <a:effectLst>
                  <a:outerShdw blurRad="38100" dist="38100" dir="2700000" algn="tl">
                    <a:srgbClr val="C0C0C0"/>
                  </a:outerShdw>
                </a:effectLst>
              </a:rPr>
              <a:t>Ruega</a:t>
            </a:r>
          </a:p>
          <a:p>
            <a:pPr algn="ctr">
              <a:spcBef>
                <a:spcPct val="50000"/>
              </a:spcBef>
            </a:pPr>
            <a:r>
              <a:rPr lang="es-ES_tradnl" sz="1800" b="1">
                <a:solidFill>
                  <a:srgbClr val="7FA3D3"/>
                </a:solidFill>
                <a:effectLst>
                  <a:outerShdw blurRad="38100" dist="38100" dir="2700000" algn="tl">
                    <a:srgbClr val="C0C0C0"/>
                  </a:outerShdw>
                </a:effectLst>
              </a:rPr>
              <a:t> por </a:t>
            </a:r>
          </a:p>
          <a:p>
            <a:pPr algn="ctr">
              <a:spcBef>
                <a:spcPct val="50000"/>
              </a:spcBef>
            </a:pPr>
            <a:r>
              <a:rPr lang="es-ES_tradnl" sz="1800" b="1">
                <a:solidFill>
                  <a:srgbClr val="7FA3D3"/>
                </a:solidFill>
                <a:effectLst>
                  <a:outerShdw blurRad="38100" dist="38100" dir="2700000" algn="tl">
                    <a:srgbClr val="C0C0C0"/>
                  </a:outerShdw>
                </a:effectLst>
              </a:rPr>
              <a:t>nosotros</a:t>
            </a:r>
            <a:endParaRPr lang="es-ES" sz="1800" b="1">
              <a:solidFill>
                <a:srgbClr val="7FA3D3"/>
              </a:solidFill>
              <a:effectLst>
                <a:outerShdw blurRad="38100" dist="38100" dir="2700000" algn="tl">
                  <a:srgbClr val="C0C0C0"/>
                </a:outerShdw>
              </a:effectLst>
            </a:endParaRPr>
          </a:p>
        </p:txBody>
      </p:sp>
      <p:sp>
        <p:nvSpPr>
          <p:cNvPr id="79880" name="Text Box 8"/>
          <p:cNvSpPr txBox="1">
            <a:spLocks noChangeArrowheads="1"/>
          </p:cNvSpPr>
          <p:nvPr/>
        </p:nvSpPr>
        <p:spPr bwMode="auto">
          <a:xfrm>
            <a:off x="8077200" y="990600"/>
            <a:ext cx="304800" cy="5037138"/>
          </a:xfrm>
          <a:prstGeom prst="rect">
            <a:avLst/>
          </a:prstGeom>
          <a:noFill/>
          <a:ln w="9525">
            <a:noFill/>
            <a:miter lim="800000"/>
            <a:headEnd/>
            <a:tailEnd/>
          </a:ln>
          <a:effectLst/>
        </p:spPr>
        <p:txBody>
          <a:bodyPr>
            <a:spAutoFit/>
          </a:bodyPr>
          <a:lstStyle/>
          <a:p>
            <a:pPr algn="ctr">
              <a:spcBef>
                <a:spcPct val="50000"/>
              </a:spcBef>
            </a:pPr>
            <a:r>
              <a:rPr lang="es-ES_tradnl" sz="1800" b="1">
                <a:solidFill>
                  <a:srgbClr val="7FA3D3"/>
                </a:solidFill>
                <a:effectLst>
                  <a:outerShdw blurRad="38100" dist="38100" dir="2700000" algn="tl">
                    <a:srgbClr val="C0C0C0"/>
                  </a:outerShdw>
                </a:effectLst>
              </a:rPr>
              <a:t>Ruega</a:t>
            </a:r>
          </a:p>
          <a:p>
            <a:pPr algn="ctr">
              <a:spcBef>
                <a:spcPct val="50000"/>
              </a:spcBef>
            </a:pPr>
            <a:r>
              <a:rPr lang="es-ES_tradnl" sz="1800" b="1">
                <a:solidFill>
                  <a:srgbClr val="7FA3D3"/>
                </a:solidFill>
                <a:effectLst>
                  <a:outerShdw blurRad="38100" dist="38100" dir="2700000" algn="tl">
                    <a:srgbClr val="C0C0C0"/>
                  </a:outerShdw>
                </a:effectLst>
              </a:rPr>
              <a:t> por </a:t>
            </a:r>
          </a:p>
          <a:p>
            <a:pPr algn="ctr">
              <a:spcBef>
                <a:spcPct val="50000"/>
              </a:spcBef>
            </a:pPr>
            <a:r>
              <a:rPr lang="es-ES_tradnl" sz="1800" b="1">
                <a:solidFill>
                  <a:srgbClr val="7FA3D3"/>
                </a:solidFill>
                <a:effectLst>
                  <a:outerShdw blurRad="38100" dist="38100" dir="2700000" algn="tl">
                    <a:srgbClr val="C0C0C0"/>
                  </a:outerShdw>
                </a:effectLst>
              </a:rPr>
              <a:t>nosotros</a:t>
            </a:r>
            <a:endParaRPr lang="es-ES" sz="1800" b="1">
              <a:solidFill>
                <a:srgbClr val="7FA3D3"/>
              </a:solidFill>
              <a:effectLst>
                <a:outerShdw blurRad="38100" dist="38100" dir="2700000" algn="tl">
                  <a:srgbClr val="C0C0C0"/>
                </a:outerShdw>
              </a:effectLst>
            </a:endParaRPr>
          </a:p>
        </p:txBody>
      </p:sp>
      <p:pic>
        <p:nvPicPr>
          <p:cNvPr id="79881" name="Picture 9" descr="C:\Documents and Settings\Home\Mis documentos\IRMA\MIS IMAGENES\IMÁGENES DE LA VIRGEN\VIRGEN DE FATIMA 1.jpg"/>
          <p:cNvPicPr>
            <a:picLocks noChangeAspect="1" noChangeArrowheads="1"/>
          </p:cNvPicPr>
          <p:nvPr/>
        </p:nvPicPr>
        <p:blipFill>
          <a:blip r:embed="rId2"/>
          <a:srcRect/>
          <a:stretch>
            <a:fillRect/>
          </a:stretch>
        </p:blipFill>
        <p:spPr bwMode="auto">
          <a:xfrm>
            <a:off x="5181600" y="2971800"/>
            <a:ext cx="1557338" cy="2740025"/>
          </a:xfrm>
          <a:prstGeom prst="rect">
            <a:avLst/>
          </a:prstGeom>
          <a:noFill/>
        </p:spPr>
      </p:pic>
    </p:spTree>
  </p:cSld>
  <p:clrMapOvr>
    <a:masterClrMapping/>
  </p:clrMapOvr>
  <p:transition spd="slow">
    <p:pull dir="u"/>
  </p:transition>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5778" name="Text Box 2"/>
          <p:cNvSpPr txBox="1">
            <a:spLocks noChangeArrowheads="1"/>
          </p:cNvSpPr>
          <p:nvPr/>
        </p:nvSpPr>
        <p:spPr bwMode="auto">
          <a:xfrm>
            <a:off x="381000" y="381000"/>
            <a:ext cx="8305800" cy="457200"/>
          </a:xfrm>
          <a:prstGeom prst="rect">
            <a:avLst/>
          </a:prstGeom>
          <a:noFill/>
          <a:ln w="9525">
            <a:noFill/>
            <a:miter lim="800000"/>
            <a:headEnd/>
            <a:tailEnd/>
          </a:ln>
          <a:effectLst/>
        </p:spPr>
        <p:txBody>
          <a:bodyPr>
            <a:spAutoFit/>
          </a:bodyPr>
          <a:lstStyle/>
          <a:p>
            <a:pPr>
              <a:spcBef>
                <a:spcPct val="50000"/>
              </a:spcBef>
            </a:pPr>
            <a:endParaRPr lang="es-ES">
              <a:effectLst/>
            </a:endParaRPr>
          </a:p>
        </p:txBody>
      </p:sp>
      <p:sp>
        <p:nvSpPr>
          <p:cNvPr id="75779" name="Rectangle 3"/>
          <p:cNvSpPr>
            <a:spLocks noChangeArrowheads="1"/>
          </p:cNvSpPr>
          <p:nvPr/>
        </p:nvSpPr>
        <p:spPr bwMode="auto">
          <a:xfrm>
            <a:off x="609600" y="762000"/>
            <a:ext cx="7924800" cy="5334000"/>
          </a:xfrm>
          <a:prstGeom prst="rect">
            <a:avLst/>
          </a:prstGeom>
          <a:noFill/>
          <a:ln w="127000" cmpd="thickThin">
            <a:solidFill>
              <a:srgbClr val="7FA3D3"/>
            </a:solidFill>
            <a:miter lim="800000"/>
            <a:headEnd/>
            <a:tailEnd/>
          </a:ln>
          <a:effectLst/>
        </p:spPr>
        <p:txBody>
          <a:bodyPr wrap="none" anchor="ctr"/>
          <a:lstStyle/>
          <a:p>
            <a:endParaRPr lang="es-ES"/>
          </a:p>
        </p:txBody>
      </p:sp>
      <p:sp>
        <p:nvSpPr>
          <p:cNvPr id="75780" name="Text Box 4"/>
          <p:cNvSpPr txBox="1">
            <a:spLocks noChangeArrowheads="1"/>
          </p:cNvSpPr>
          <p:nvPr/>
        </p:nvSpPr>
        <p:spPr bwMode="auto">
          <a:xfrm>
            <a:off x="914400" y="974725"/>
            <a:ext cx="7391400" cy="701675"/>
          </a:xfrm>
          <a:prstGeom prst="rect">
            <a:avLst/>
          </a:prstGeom>
          <a:noFill/>
          <a:ln w="9525">
            <a:noFill/>
            <a:miter lim="800000"/>
            <a:headEnd/>
            <a:tailEnd/>
          </a:ln>
          <a:effectLst/>
        </p:spPr>
        <p:txBody>
          <a:bodyPr>
            <a:spAutoFit/>
          </a:bodyPr>
          <a:lstStyle/>
          <a:p>
            <a:pPr>
              <a:spcBef>
                <a:spcPct val="50000"/>
              </a:spcBef>
            </a:pPr>
            <a:r>
              <a:rPr lang="es-ES" sz="2000" b="1">
                <a:solidFill>
                  <a:srgbClr val="7FA3D3"/>
                </a:solidFill>
                <a:effectLst/>
                <a:latin typeface="Arial" charset="0"/>
              </a:rPr>
              <a:t/>
            </a:r>
            <a:br>
              <a:rPr lang="es-ES" sz="2000" b="1">
                <a:solidFill>
                  <a:srgbClr val="7FA3D3"/>
                </a:solidFill>
                <a:effectLst/>
                <a:latin typeface="Arial" charset="0"/>
              </a:rPr>
            </a:br>
            <a:endParaRPr lang="es-ES" sz="2000" b="1">
              <a:solidFill>
                <a:srgbClr val="7FA3D3"/>
              </a:solidFill>
              <a:effectLst/>
              <a:latin typeface="Arial" charset="0"/>
            </a:endParaRPr>
          </a:p>
        </p:txBody>
      </p:sp>
      <p:sp>
        <p:nvSpPr>
          <p:cNvPr id="75782" name="Text Box 6"/>
          <p:cNvSpPr txBox="1">
            <a:spLocks noChangeArrowheads="1"/>
          </p:cNvSpPr>
          <p:nvPr/>
        </p:nvSpPr>
        <p:spPr bwMode="auto">
          <a:xfrm>
            <a:off x="838200" y="914400"/>
            <a:ext cx="7620000" cy="4968875"/>
          </a:xfrm>
          <a:prstGeom prst="rect">
            <a:avLst/>
          </a:prstGeom>
          <a:noFill/>
          <a:ln w="9525">
            <a:noFill/>
            <a:miter lim="800000"/>
            <a:headEnd/>
            <a:tailEnd/>
          </a:ln>
          <a:effectLst/>
        </p:spPr>
        <p:txBody>
          <a:bodyPr>
            <a:spAutoFit/>
          </a:bodyPr>
          <a:lstStyle/>
          <a:p>
            <a:pPr>
              <a:spcBef>
                <a:spcPct val="50000"/>
              </a:spcBef>
            </a:pPr>
            <a:r>
              <a:rPr lang="es-ES" sz="2000" b="1" i="1">
                <a:solidFill>
                  <a:srgbClr val="7FA3D3"/>
                </a:solidFill>
                <a:effectLst>
                  <a:outerShdw blurRad="38100" dist="38100" dir="2700000" algn="tl">
                    <a:srgbClr val="C0C0C0"/>
                  </a:outerShdw>
                </a:effectLst>
                <a:latin typeface="Arial" charset="0"/>
              </a:rPr>
              <a:t>V.</a:t>
            </a:r>
            <a:r>
              <a:rPr lang="es-ES" sz="2000">
                <a:solidFill>
                  <a:srgbClr val="7FA3D3"/>
                </a:solidFill>
                <a:effectLst/>
                <a:latin typeface="Arial" charset="0"/>
              </a:rPr>
              <a:t> Cordero de Dios, que quitas los pecados del mundo </a:t>
            </a:r>
            <a:br>
              <a:rPr lang="es-ES" sz="2000">
                <a:solidFill>
                  <a:srgbClr val="7FA3D3"/>
                </a:solidFill>
                <a:effectLst/>
                <a:latin typeface="Arial" charset="0"/>
              </a:rPr>
            </a:br>
            <a:r>
              <a:rPr lang="es-ES" sz="2000" b="1" i="1">
                <a:solidFill>
                  <a:srgbClr val="7FA3D3"/>
                </a:solidFill>
                <a:effectLst>
                  <a:outerShdw blurRad="38100" dist="38100" dir="2700000" algn="tl">
                    <a:srgbClr val="C0C0C0"/>
                  </a:outerShdw>
                </a:effectLst>
                <a:latin typeface="Arial" charset="0"/>
              </a:rPr>
              <a:t>R.</a:t>
            </a:r>
            <a:r>
              <a:rPr lang="es-ES" sz="2000">
                <a:solidFill>
                  <a:srgbClr val="7FA3D3"/>
                </a:solidFill>
                <a:effectLst/>
                <a:latin typeface="Arial" charset="0"/>
              </a:rPr>
              <a:t> Perdónanos, Señor </a:t>
            </a:r>
            <a:br>
              <a:rPr lang="es-ES" sz="2000">
                <a:solidFill>
                  <a:srgbClr val="7FA3D3"/>
                </a:solidFill>
                <a:effectLst/>
                <a:latin typeface="Arial" charset="0"/>
              </a:rPr>
            </a:br>
            <a:r>
              <a:rPr lang="es-ES" sz="2000" b="1" i="1">
                <a:solidFill>
                  <a:srgbClr val="7FA3D3"/>
                </a:solidFill>
                <a:effectLst>
                  <a:outerShdw blurRad="38100" dist="38100" dir="2700000" algn="tl">
                    <a:srgbClr val="C0C0C0"/>
                  </a:outerShdw>
                </a:effectLst>
                <a:latin typeface="Arial" charset="0"/>
              </a:rPr>
              <a:t>V.</a:t>
            </a:r>
            <a:r>
              <a:rPr lang="es-ES" sz="2000">
                <a:solidFill>
                  <a:srgbClr val="7FA3D3"/>
                </a:solidFill>
                <a:effectLst/>
                <a:latin typeface="Arial" charset="0"/>
              </a:rPr>
              <a:t> Cordero de Dios, que quitas los pecados del mundo </a:t>
            </a:r>
            <a:br>
              <a:rPr lang="es-ES" sz="2000">
                <a:solidFill>
                  <a:srgbClr val="7FA3D3"/>
                </a:solidFill>
                <a:effectLst/>
                <a:latin typeface="Arial" charset="0"/>
              </a:rPr>
            </a:br>
            <a:r>
              <a:rPr lang="es-ES" sz="2000" b="1" i="1">
                <a:solidFill>
                  <a:srgbClr val="7FA3D3"/>
                </a:solidFill>
                <a:effectLst>
                  <a:outerShdw blurRad="38100" dist="38100" dir="2700000" algn="tl">
                    <a:srgbClr val="C0C0C0"/>
                  </a:outerShdw>
                </a:effectLst>
                <a:latin typeface="Arial" charset="0"/>
              </a:rPr>
              <a:t>R.</a:t>
            </a:r>
            <a:r>
              <a:rPr lang="es-ES" sz="2000">
                <a:solidFill>
                  <a:srgbClr val="7FA3D3"/>
                </a:solidFill>
                <a:effectLst/>
                <a:latin typeface="Arial" charset="0"/>
              </a:rPr>
              <a:t> Escúchanos, Señor </a:t>
            </a:r>
            <a:br>
              <a:rPr lang="es-ES" sz="2000">
                <a:solidFill>
                  <a:srgbClr val="7FA3D3"/>
                </a:solidFill>
                <a:effectLst/>
                <a:latin typeface="Arial" charset="0"/>
              </a:rPr>
            </a:br>
            <a:r>
              <a:rPr lang="es-ES" sz="2000" b="1" i="1">
                <a:solidFill>
                  <a:srgbClr val="7FA3D3"/>
                </a:solidFill>
                <a:effectLst>
                  <a:outerShdw blurRad="38100" dist="38100" dir="2700000" algn="tl">
                    <a:srgbClr val="C0C0C0"/>
                  </a:outerShdw>
                </a:effectLst>
                <a:latin typeface="Arial" charset="0"/>
              </a:rPr>
              <a:t>V.</a:t>
            </a:r>
            <a:r>
              <a:rPr lang="es-ES" sz="2000">
                <a:solidFill>
                  <a:srgbClr val="7FA3D3"/>
                </a:solidFill>
                <a:effectLst/>
                <a:latin typeface="Arial" charset="0"/>
              </a:rPr>
              <a:t> Cordero de Dios, que quitas los pecados del mundo </a:t>
            </a:r>
            <a:br>
              <a:rPr lang="es-ES" sz="2000">
                <a:solidFill>
                  <a:srgbClr val="7FA3D3"/>
                </a:solidFill>
                <a:effectLst/>
                <a:latin typeface="Arial" charset="0"/>
              </a:rPr>
            </a:br>
            <a:r>
              <a:rPr lang="es-ES" sz="2000" b="1" i="1">
                <a:solidFill>
                  <a:srgbClr val="7FA3D3"/>
                </a:solidFill>
                <a:effectLst/>
                <a:latin typeface="Arial" charset="0"/>
              </a:rPr>
              <a:t>R.</a:t>
            </a:r>
            <a:r>
              <a:rPr lang="es-ES" sz="2000">
                <a:solidFill>
                  <a:srgbClr val="7FA3D3"/>
                </a:solidFill>
                <a:effectLst/>
                <a:latin typeface="Arial" charset="0"/>
              </a:rPr>
              <a:t> Ten misericordia de nosotros </a:t>
            </a:r>
            <a:endParaRPr lang="es-ES_tradnl" sz="2000">
              <a:solidFill>
                <a:srgbClr val="7FA3D3"/>
              </a:solidFill>
              <a:effectLst/>
              <a:latin typeface="Arial" charset="0"/>
            </a:endParaRPr>
          </a:p>
          <a:p>
            <a:pPr>
              <a:spcBef>
                <a:spcPct val="50000"/>
              </a:spcBef>
            </a:pPr>
            <a:r>
              <a:rPr lang="es-ES_tradnl" sz="2000">
                <a:solidFill>
                  <a:srgbClr val="7FA3D3"/>
                </a:solidFill>
                <a:effectLst/>
                <a:latin typeface="Arial" charset="0"/>
              </a:rPr>
              <a:t>Bajo tu amparo nos acogemos Santa Madre de Dios, no desprecies las súplicas que te hacemos en nuestras necesidades, antes bien, líbranos de todos los peligros, oh Virgen Gloriosa y Bendita.</a:t>
            </a:r>
          </a:p>
          <a:p>
            <a:pPr>
              <a:spcBef>
                <a:spcPct val="50000"/>
              </a:spcBef>
            </a:pPr>
            <a:r>
              <a:rPr lang="es-ES_tradnl" sz="2000">
                <a:solidFill>
                  <a:srgbClr val="7FA3D3"/>
                </a:solidFill>
                <a:effectLst/>
                <a:latin typeface="Arial" charset="0"/>
              </a:rPr>
              <a:t> </a:t>
            </a:r>
            <a:r>
              <a:rPr lang="es-ES" sz="2000" b="1" i="1">
                <a:solidFill>
                  <a:srgbClr val="7FA3D3"/>
                </a:solidFill>
                <a:effectLst>
                  <a:outerShdw blurRad="38100" dist="38100" dir="2700000" algn="tl">
                    <a:srgbClr val="C0C0C0"/>
                  </a:outerShdw>
                </a:effectLst>
                <a:latin typeface="Arial" charset="0"/>
              </a:rPr>
              <a:t/>
            </a:r>
            <a:br>
              <a:rPr lang="es-ES" sz="2000" b="1" i="1">
                <a:solidFill>
                  <a:srgbClr val="7FA3D3"/>
                </a:solidFill>
                <a:effectLst>
                  <a:outerShdw blurRad="38100" dist="38100" dir="2700000" algn="tl">
                    <a:srgbClr val="C0C0C0"/>
                  </a:outerShdw>
                </a:effectLst>
                <a:latin typeface="Arial" charset="0"/>
              </a:rPr>
            </a:br>
            <a:r>
              <a:rPr lang="es-ES" sz="2000" b="1" i="1">
                <a:solidFill>
                  <a:srgbClr val="7FA3D3"/>
                </a:solidFill>
                <a:effectLst>
                  <a:outerShdw blurRad="38100" dist="38100" dir="2700000" algn="tl">
                    <a:srgbClr val="C0C0C0"/>
                  </a:outerShdw>
                </a:effectLst>
                <a:latin typeface="Arial" charset="0"/>
              </a:rPr>
              <a:t>V.</a:t>
            </a:r>
            <a:r>
              <a:rPr lang="es-ES" sz="2000">
                <a:solidFill>
                  <a:srgbClr val="7FA3D3"/>
                </a:solidFill>
                <a:effectLst/>
                <a:latin typeface="Arial" charset="0"/>
              </a:rPr>
              <a:t> Ruega por nosotros, Santa Madre de Dios </a:t>
            </a:r>
            <a:br>
              <a:rPr lang="es-ES" sz="2000">
                <a:solidFill>
                  <a:srgbClr val="7FA3D3"/>
                </a:solidFill>
                <a:effectLst/>
                <a:latin typeface="Arial" charset="0"/>
              </a:rPr>
            </a:br>
            <a:r>
              <a:rPr lang="es-ES" sz="2000" b="1" i="1">
                <a:solidFill>
                  <a:srgbClr val="7FA3D3"/>
                </a:solidFill>
                <a:effectLst>
                  <a:outerShdw blurRad="38100" dist="38100" dir="2700000" algn="tl">
                    <a:srgbClr val="C0C0C0"/>
                  </a:outerShdw>
                </a:effectLst>
                <a:latin typeface="Arial" charset="0"/>
              </a:rPr>
              <a:t>R.</a:t>
            </a:r>
            <a:r>
              <a:rPr lang="es-ES" sz="2000">
                <a:solidFill>
                  <a:srgbClr val="7FA3D3"/>
                </a:solidFill>
                <a:effectLst/>
                <a:latin typeface="Arial" charset="0"/>
              </a:rPr>
              <a:t> Para que seamos dignos de alcanzar las </a:t>
            </a:r>
            <a:r>
              <a:rPr lang="es-ES_tradnl" sz="2000">
                <a:solidFill>
                  <a:srgbClr val="7FA3D3"/>
                </a:solidFill>
                <a:effectLst/>
                <a:latin typeface="Arial" charset="0"/>
              </a:rPr>
              <a:t>divinas gracias y </a:t>
            </a:r>
            <a:r>
              <a:rPr lang="es-ES" sz="2000">
                <a:solidFill>
                  <a:srgbClr val="7FA3D3"/>
                </a:solidFill>
                <a:effectLst/>
                <a:latin typeface="Arial" charset="0"/>
              </a:rPr>
              <a:t>promesas de nuestro Señor Jesucristo. </a:t>
            </a:r>
            <a:br>
              <a:rPr lang="es-ES" sz="2000">
                <a:solidFill>
                  <a:srgbClr val="7FA3D3"/>
                </a:solidFill>
                <a:effectLst/>
                <a:latin typeface="Arial" charset="0"/>
              </a:rPr>
            </a:br>
            <a:r>
              <a:rPr lang="es-ES_tradnl" sz="2000">
                <a:solidFill>
                  <a:srgbClr val="7FA3D3"/>
                </a:solidFill>
                <a:effectLst/>
                <a:latin typeface="Arial" charset="0"/>
              </a:rPr>
              <a:t>Amén.</a:t>
            </a:r>
          </a:p>
        </p:txBody>
      </p:sp>
    </p:spTree>
  </p:cSld>
  <p:clrMapOvr>
    <a:masterClrMapping/>
  </p:clrMapOvr>
  <p:transition spd="slow">
    <p:pull dir="u"/>
  </p:transition>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0898" name="Text Box 2"/>
          <p:cNvSpPr txBox="1">
            <a:spLocks noChangeArrowheads="1"/>
          </p:cNvSpPr>
          <p:nvPr/>
        </p:nvSpPr>
        <p:spPr bwMode="auto">
          <a:xfrm>
            <a:off x="381000" y="381000"/>
            <a:ext cx="8305800" cy="457200"/>
          </a:xfrm>
          <a:prstGeom prst="rect">
            <a:avLst/>
          </a:prstGeom>
          <a:noFill/>
          <a:ln w="9525">
            <a:noFill/>
            <a:miter lim="800000"/>
            <a:headEnd/>
            <a:tailEnd/>
          </a:ln>
          <a:effectLst/>
        </p:spPr>
        <p:txBody>
          <a:bodyPr>
            <a:spAutoFit/>
          </a:bodyPr>
          <a:lstStyle/>
          <a:p>
            <a:pPr>
              <a:spcBef>
                <a:spcPct val="50000"/>
              </a:spcBef>
            </a:pPr>
            <a:endParaRPr lang="es-ES">
              <a:effectLst/>
            </a:endParaRPr>
          </a:p>
        </p:txBody>
      </p:sp>
      <p:sp>
        <p:nvSpPr>
          <p:cNvPr id="80899" name="Rectangle 3"/>
          <p:cNvSpPr>
            <a:spLocks noChangeArrowheads="1"/>
          </p:cNvSpPr>
          <p:nvPr/>
        </p:nvSpPr>
        <p:spPr bwMode="auto">
          <a:xfrm>
            <a:off x="609600" y="762000"/>
            <a:ext cx="7924800" cy="5334000"/>
          </a:xfrm>
          <a:prstGeom prst="rect">
            <a:avLst/>
          </a:prstGeom>
          <a:noFill/>
          <a:ln w="127000" cmpd="thickThin">
            <a:solidFill>
              <a:srgbClr val="7FA3D3"/>
            </a:solidFill>
            <a:miter lim="800000"/>
            <a:headEnd/>
            <a:tailEnd/>
          </a:ln>
          <a:effectLst/>
        </p:spPr>
        <p:txBody>
          <a:bodyPr wrap="none" anchor="ctr"/>
          <a:lstStyle/>
          <a:p>
            <a:endParaRPr lang="es-ES"/>
          </a:p>
        </p:txBody>
      </p:sp>
      <p:sp>
        <p:nvSpPr>
          <p:cNvPr id="80900" name="Text Box 4"/>
          <p:cNvSpPr txBox="1">
            <a:spLocks noChangeArrowheads="1"/>
          </p:cNvSpPr>
          <p:nvPr/>
        </p:nvSpPr>
        <p:spPr bwMode="auto">
          <a:xfrm>
            <a:off x="914400" y="974725"/>
            <a:ext cx="7391400" cy="701675"/>
          </a:xfrm>
          <a:prstGeom prst="rect">
            <a:avLst/>
          </a:prstGeom>
          <a:noFill/>
          <a:ln w="9525">
            <a:noFill/>
            <a:miter lim="800000"/>
            <a:headEnd/>
            <a:tailEnd/>
          </a:ln>
          <a:effectLst/>
        </p:spPr>
        <p:txBody>
          <a:bodyPr>
            <a:spAutoFit/>
          </a:bodyPr>
          <a:lstStyle/>
          <a:p>
            <a:pPr>
              <a:spcBef>
                <a:spcPct val="50000"/>
              </a:spcBef>
            </a:pPr>
            <a:r>
              <a:rPr lang="es-ES" sz="2000" b="1">
                <a:solidFill>
                  <a:srgbClr val="7FA3D3"/>
                </a:solidFill>
                <a:effectLst/>
                <a:latin typeface="Arial" charset="0"/>
              </a:rPr>
              <a:t/>
            </a:r>
            <a:br>
              <a:rPr lang="es-ES" sz="2000" b="1">
                <a:solidFill>
                  <a:srgbClr val="7FA3D3"/>
                </a:solidFill>
                <a:effectLst/>
                <a:latin typeface="Arial" charset="0"/>
              </a:rPr>
            </a:br>
            <a:endParaRPr lang="es-ES" sz="2000" b="1">
              <a:solidFill>
                <a:srgbClr val="7FA3D3"/>
              </a:solidFill>
              <a:effectLst/>
              <a:latin typeface="Arial" charset="0"/>
            </a:endParaRPr>
          </a:p>
        </p:txBody>
      </p:sp>
      <p:sp>
        <p:nvSpPr>
          <p:cNvPr id="80901" name="Text Box 5"/>
          <p:cNvSpPr txBox="1">
            <a:spLocks noChangeArrowheads="1"/>
          </p:cNvSpPr>
          <p:nvPr/>
        </p:nvSpPr>
        <p:spPr bwMode="auto">
          <a:xfrm>
            <a:off x="838200" y="914400"/>
            <a:ext cx="7620000" cy="4876800"/>
          </a:xfrm>
          <a:prstGeom prst="rect">
            <a:avLst/>
          </a:prstGeom>
          <a:noFill/>
          <a:ln w="9525">
            <a:noFill/>
            <a:miter lim="800000"/>
            <a:headEnd/>
            <a:tailEnd/>
          </a:ln>
          <a:effectLst/>
        </p:spPr>
        <p:txBody>
          <a:bodyPr>
            <a:spAutoFit/>
          </a:bodyPr>
          <a:lstStyle/>
          <a:p>
            <a:pPr>
              <a:spcBef>
                <a:spcPct val="50000"/>
              </a:spcBef>
            </a:pPr>
            <a:r>
              <a:rPr lang="es-ES" b="1" i="1">
                <a:solidFill>
                  <a:srgbClr val="7FA3D3"/>
                </a:solidFill>
                <a:effectLst>
                  <a:outerShdw blurRad="38100" dist="38100" dir="2700000" algn="tl">
                    <a:srgbClr val="C0C0C0"/>
                  </a:outerShdw>
                </a:effectLst>
                <a:latin typeface="Arial" charset="0"/>
              </a:rPr>
              <a:t>Oremos:</a:t>
            </a:r>
          </a:p>
          <a:p>
            <a:pPr>
              <a:spcBef>
                <a:spcPct val="50000"/>
              </a:spcBef>
            </a:pPr>
            <a:r>
              <a:rPr lang="es-ES" sz="2000">
                <a:solidFill>
                  <a:srgbClr val="7FA3D3"/>
                </a:solidFill>
                <a:effectLst/>
                <a:latin typeface="Arial" charset="0"/>
              </a:rPr>
              <a:t>Te suplicamos, Señor, que derrames tu gracia en nuestras almas para que los que, por el anuncio del Ángel, hemos conocido la Encarnación de tu Hijo Jesucristo, por su Pasión y Cruz, seamos llevados a la gloria de su Resurrección. Por el mismo Jesucristo nuestro Señor </a:t>
            </a:r>
            <a:br>
              <a:rPr lang="es-ES" sz="2000">
                <a:solidFill>
                  <a:srgbClr val="7FA3D3"/>
                </a:solidFill>
                <a:effectLst/>
                <a:latin typeface="Arial" charset="0"/>
              </a:rPr>
            </a:br>
            <a:r>
              <a:rPr lang="es-ES" sz="2000">
                <a:solidFill>
                  <a:srgbClr val="7FA3D3"/>
                </a:solidFill>
                <a:effectLst/>
                <a:latin typeface="Arial" charset="0"/>
              </a:rPr>
              <a:t>Amén.</a:t>
            </a:r>
          </a:p>
          <a:p>
            <a:pPr>
              <a:spcBef>
                <a:spcPct val="50000"/>
              </a:spcBef>
            </a:pPr>
            <a:r>
              <a:rPr lang="es-ES" sz="2000" b="1" i="1">
                <a:solidFill>
                  <a:srgbClr val="7FA3D3"/>
                </a:solidFill>
                <a:effectLst>
                  <a:outerShdw blurRad="38100" dist="38100" dir="2700000" algn="tl">
                    <a:srgbClr val="C0C0C0"/>
                  </a:outerShdw>
                </a:effectLst>
                <a:latin typeface="Arial" charset="0"/>
              </a:rPr>
              <a:t>NOS CONSAGRAMOS A LA SANTÍSIMA VIRGEN MARÍA</a:t>
            </a:r>
          </a:p>
          <a:p>
            <a:pPr>
              <a:spcBef>
                <a:spcPct val="50000"/>
              </a:spcBef>
            </a:pPr>
            <a:r>
              <a:rPr lang="es-ES" sz="2000">
                <a:solidFill>
                  <a:srgbClr val="7FA3D3"/>
                </a:solidFill>
                <a:effectLst/>
                <a:latin typeface="Arial" charset="0"/>
              </a:rPr>
              <a:t>Oh Señora mía, oh Madre mía, yo me ofrezco enteramente a vos y en prueba de mi filial afecto, os consagro en este día, y para siempre, mis ojos, mis oídos, mi lengua y mi corazón. En una palabra, todo mi ser, ya que soy todo vuestro, oh Madre de bondad. Guárdame y defiéndeme como cosa y posesión tuya. Amén.</a:t>
            </a:r>
          </a:p>
        </p:txBody>
      </p:sp>
    </p:spTree>
  </p:cSld>
  <p:clrMapOvr>
    <a:masterClrMapping/>
  </p:clrMapOvr>
  <p:transition spd="slow">
    <p:pull dir="u"/>
  </p:transition>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2946" name="Text Box 2"/>
          <p:cNvSpPr txBox="1">
            <a:spLocks noChangeArrowheads="1"/>
          </p:cNvSpPr>
          <p:nvPr/>
        </p:nvSpPr>
        <p:spPr bwMode="auto">
          <a:xfrm>
            <a:off x="381000" y="381000"/>
            <a:ext cx="8305800" cy="457200"/>
          </a:xfrm>
          <a:prstGeom prst="rect">
            <a:avLst/>
          </a:prstGeom>
          <a:noFill/>
          <a:ln w="9525">
            <a:noFill/>
            <a:miter lim="800000"/>
            <a:headEnd/>
            <a:tailEnd/>
          </a:ln>
          <a:effectLst/>
        </p:spPr>
        <p:txBody>
          <a:bodyPr>
            <a:spAutoFit/>
          </a:bodyPr>
          <a:lstStyle/>
          <a:p>
            <a:pPr>
              <a:spcBef>
                <a:spcPct val="50000"/>
              </a:spcBef>
            </a:pPr>
            <a:endParaRPr lang="es-ES">
              <a:effectLst/>
            </a:endParaRPr>
          </a:p>
        </p:txBody>
      </p:sp>
      <p:sp>
        <p:nvSpPr>
          <p:cNvPr id="82947" name="Rectangle 3"/>
          <p:cNvSpPr>
            <a:spLocks noChangeArrowheads="1"/>
          </p:cNvSpPr>
          <p:nvPr/>
        </p:nvSpPr>
        <p:spPr bwMode="auto">
          <a:xfrm>
            <a:off x="609600" y="762000"/>
            <a:ext cx="7924800" cy="5334000"/>
          </a:xfrm>
          <a:prstGeom prst="rect">
            <a:avLst/>
          </a:prstGeom>
          <a:noFill/>
          <a:ln w="127000" cmpd="thickThin">
            <a:solidFill>
              <a:srgbClr val="7FA3D3"/>
            </a:solidFill>
            <a:miter lim="800000"/>
            <a:headEnd/>
            <a:tailEnd/>
          </a:ln>
          <a:effectLst/>
        </p:spPr>
        <p:txBody>
          <a:bodyPr wrap="none" anchor="ctr"/>
          <a:lstStyle/>
          <a:p>
            <a:endParaRPr lang="es-ES"/>
          </a:p>
        </p:txBody>
      </p:sp>
      <p:sp>
        <p:nvSpPr>
          <p:cNvPr id="82948" name="Text Box 4"/>
          <p:cNvSpPr txBox="1">
            <a:spLocks noChangeArrowheads="1"/>
          </p:cNvSpPr>
          <p:nvPr/>
        </p:nvSpPr>
        <p:spPr bwMode="auto">
          <a:xfrm>
            <a:off x="914400" y="974725"/>
            <a:ext cx="7391400" cy="701675"/>
          </a:xfrm>
          <a:prstGeom prst="rect">
            <a:avLst/>
          </a:prstGeom>
          <a:noFill/>
          <a:ln w="9525">
            <a:noFill/>
            <a:miter lim="800000"/>
            <a:headEnd/>
            <a:tailEnd/>
          </a:ln>
          <a:effectLst/>
        </p:spPr>
        <p:txBody>
          <a:bodyPr>
            <a:spAutoFit/>
          </a:bodyPr>
          <a:lstStyle/>
          <a:p>
            <a:pPr>
              <a:spcBef>
                <a:spcPct val="50000"/>
              </a:spcBef>
            </a:pPr>
            <a:r>
              <a:rPr lang="es-ES" sz="2000" b="1">
                <a:solidFill>
                  <a:srgbClr val="7FA3D3"/>
                </a:solidFill>
                <a:effectLst/>
                <a:latin typeface="Arial" charset="0"/>
              </a:rPr>
              <a:t/>
            </a:r>
            <a:br>
              <a:rPr lang="es-ES" sz="2000" b="1">
                <a:solidFill>
                  <a:srgbClr val="7FA3D3"/>
                </a:solidFill>
                <a:effectLst/>
                <a:latin typeface="Arial" charset="0"/>
              </a:rPr>
            </a:br>
            <a:endParaRPr lang="es-ES" sz="2000" b="1">
              <a:solidFill>
                <a:srgbClr val="7FA3D3"/>
              </a:solidFill>
              <a:effectLst/>
              <a:latin typeface="Arial" charset="0"/>
            </a:endParaRPr>
          </a:p>
        </p:txBody>
      </p:sp>
      <p:sp>
        <p:nvSpPr>
          <p:cNvPr id="82949" name="Text Box 5"/>
          <p:cNvSpPr txBox="1">
            <a:spLocks noChangeArrowheads="1"/>
          </p:cNvSpPr>
          <p:nvPr/>
        </p:nvSpPr>
        <p:spPr bwMode="auto">
          <a:xfrm>
            <a:off x="838200" y="914400"/>
            <a:ext cx="7620000" cy="2987675"/>
          </a:xfrm>
          <a:prstGeom prst="rect">
            <a:avLst/>
          </a:prstGeom>
          <a:noFill/>
          <a:ln w="9525">
            <a:noFill/>
            <a:miter lim="800000"/>
            <a:headEnd/>
            <a:tailEnd/>
          </a:ln>
          <a:effectLst/>
        </p:spPr>
        <p:txBody>
          <a:bodyPr>
            <a:spAutoFit/>
          </a:bodyPr>
          <a:lstStyle/>
          <a:p>
            <a:pPr>
              <a:spcBef>
                <a:spcPct val="50000"/>
              </a:spcBef>
            </a:pPr>
            <a:r>
              <a:rPr lang="es-ES" sz="2000">
                <a:solidFill>
                  <a:srgbClr val="7FA3D3"/>
                </a:solidFill>
                <a:effectLst/>
                <a:latin typeface="Arial" charset="0"/>
              </a:rPr>
              <a:t>Dulce Madre, no te alejes, tu vista de mi no apartes, ven conmigo a todas partes y solo nunca me dejes. Ya que me proteges tanto, como verdadera madre, haz que me bendiga el Padre, y el Hijo y el Espíritu Santo. Amén.</a:t>
            </a:r>
          </a:p>
          <a:p>
            <a:pPr>
              <a:spcBef>
                <a:spcPct val="50000"/>
              </a:spcBef>
            </a:pPr>
            <a:endParaRPr lang="es-ES" sz="2000">
              <a:solidFill>
                <a:srgbClr val="7FA3D3"/>
              </a:solidFill>
              <a:effectLst/>
              <a:latin typeface="Arial" charset="0"/>
            </a:endParaRPr>
          </a:p>
          <a:p>
            <a:pPr>
              <a:spcBef>
                <a:spcPct val="50000"/>
              </a:spcBef>
            </a:pPr>
            <a:r>
              <a:rPr lang="es-ES" sz="2000">
                <a:solidFill>
                  <a:srgbClr val="7FA3D3"/>
                </a:solidFill>
                <a:effectLst/>
                <a:latin typeface="Arial" charset="0"/>
              </a:rPr>
              <a:t>† En el nombre del Padre, y del Hijo y del Espíritu Santo. Amén.</a:t>
            </a:r>
            <a:br>
              <a:rPr lang="es-ES" sz="2000">
                <a:solidFill>
                  <a:srgbClr val="7FA3D3"/>
                </a:solidFill>
                <a:effectLst/>
                <a:latin typeface="Arial" charset="0"/>
              </a:rPr>
            </a:br>
            <a:endParaRPr lang="es-ES" sz="2000">
              <a:solidFill>
                <a:srgbClr val="7FA3D3"/>
              </a:solidFill>
              <a:effectLst/>
              <a:latin typeface="Arial" charset="0"/>
            </a:endParaRPr>
          </a:p>
          <a:p>
            <a:pPr>
              <a:spcBef>
                <a:spcPct val="50000"/>
              </a:spcBef>
            </a:pPr>
            <a:endParaRPr lang="es-ES" sz="2000">
              <a:solidFill>
                <a:srgbClr val="7FA3D3"/>
              </a:solidFill>
              <a:effectLst/>
              <a:latin typeface="Arial" charset="0"/>
            </a:endParaRPr>
          </a:p>
        </p:txBody>
      </p:sp>
      <p:pic>
        <p:nvPicPr>
          <p:cNvPr id="82951" name="Picture 7" descr="http://www.ayudaalaiglesiaquesufre.cl/new/empresas_familia/regalos/rosario.jpg"/>
          <p:cNvPicPr>
            <a:picLocks noChangeAspect="1" noChangeArrowheads="1"/>
          </p:cNvPicPr>
          <p:nvPr/>
        </p:nvPicPr>
        <p:blipFill>
          <a:blip r:embed="rId2"/>
          <a:srcRect/>
          <a:stretch>
            <a:fillRect/>
          </a:stretch>
        </p:blipFill>
        <p:spPr bwMode="auto">
          <a:xfrm>
            <a:off x="3581400" y="3627438"/>
            <a:ext cx="1782763" cy="1782762"/>
          </a:xfrm>
          <a:prstGeom prst="rect">
            <a:avLst/>
          </a:prstGeom>
          <a:noFill/>
        </p:spPr>
      </p:pic>
    </p:spTree>
  </p:cSld>
  <p:clrMapOvr>
    <a:masterClrMapping/>
  </p:clrMapOvr>
  <p:transition spd="slow">
    <p:pull dir="u"/>
  </p:transition>
</p:sld>
</file>

<file path=ppt/slides/slide31.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ppm002">
  <a:themeElements>
    <a:clrScheme name="Diseño predeterminado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iseño predeterminado">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s-ES" sz="2400" b="0" i="0" u="none" strike="noStrike" cap="none" normalizeH="0" baseline="0" smtClean="0">
            <a:ln>
              <a:noFill/>
            </a:ln>
            <a:solidFill>
              <a:schemeClr val="tx1"/>
            </a:solidFill>
            <a:effectLst>
              <a:outerShdw blurRad="38100" dist="38100" dir="2700000" algn="tl">
                <a:srgbClr val="000000">
                  <a:alpha val="43137"/>
                </a:srgbClr>
              </a:outerShdw>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s-ES" sz="2400" b="0" i="0" u="none" strike="noStrike" cap="none" normalizeH="0" baseline="0" smtClean="0">
            <a:ln>
              <a:noFill/>
            </a:ln>
            <a:solidFill>
              <a:schemeClr val="tx1"/>
            </a:solidFill>
            <a:effectLst>
              <a:outerShdw blurRad="38100" dist="38100" dir="2700000" algn="tl">
                <a:srgbClr val="000000">
                  <a:alpha val="43137"/>
                </a:srgbClr>
              </a:outerShdw>
            </a:effectLst>
            <a:latin typeface="Times New Roman" pitchFamily="18" charset="0"/>
          </a:defRPr>
        </a:defPPr>
      </a:lstStyle>
    </a:lnDef>
  </a:objectDefaults>
  <a:extraClrSchemeLst>
    <a:extraClrScheme>
      <a:clrScheme name="Diseño predeterminado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iseño predeterminado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iseño predeterminado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ppm002</Template>
  <TotalTime>4</TotalTime>
  <Words>2620</Words>
  <Application>Microsoft PowerPoint</Application>
  <PresentationFormat>Presentación en pantalla (4:3)</PresentationFormat>
  <Paragraphs>161</Paragraphs>
  <Slides>31</Slides>
  <Notes>0</Notes>
  <HiddenSlides>0</HiddenSlides>
  <MMClips>0</MMClips>
  <ScaleCrop>false</ScaleCrop>
  <HeadingPairs>
    <vt:vector size="6" baseType="variant">
      <vt:variant>
        <vt:lpstr>Fuentes usadas</vt:lpstr>
      </vt:variant>
      <vt:variant>
        <vt:i4>5</vt:i4>
      </vt:variant>
      <vt:variant>
        <vt:lpstr>Tema</vt:lpstr>
      </vt:variant>
      <vt:variant>
        <vt:i4>2</vt:i4>
      </vt:variant>
      <vt:variant>
        <vt:lpstr>Títulos de diapositiva</vt:lpstr>
      </vt:variant>
      <vt:variant>
        <vt:i4>31</vt:i4>
      </vt:variant>
    </vt:vector>
  </HeadingPairs>
  <TitlesOfParts>
    <vt:vector size="38" baseType="lpstr">
      <vt:lpstr>Times New Roman</vt:lpstr>
      <vt:lpstr>Arial Black</vt:lpstr>
      <vt:lpstr>Arial</vt:lpstr>
      <vt:lpstr>Wingdings</vt:lpstr>
      <vt:lpstr>Verdana</vt:lpstr>
      <vt:lpstr>ppm002</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OCTUBRE MES DEL ROSARIO</dc:title>
  <dc:creator>JOSE LUIS</dc:creator>
  <cp:lastModifiedBy>JOSE LUIS</cp:lastModifiedBy>
  <cp:revision>1</cp:revision>
  <dcterms:created xsi:type="dcterms:W3CDTF">2013-10-06T13:06:47Z</dcterms:created>
  <dcterms:modified xsi:type="dcterms:W3CDTF">2013-10-06T13:10:55Z</dcterms:modified>
</cp:coreProperties>
</file>