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LercOiZt2wdDyTvGNC9wfQ" hashData="PmmoFKhCHZEig1L+t0wogG5sjC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006600"/>
    <a:srgbClr val="4E4E4E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it-IT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F5893D3-7681-4EFF-A50B-CDC0617A8E9B}" type="slidenum">
              <a:rPr lang="it-IT"/>
              <a:pPr/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DCA32E-64C8-496B-B8D1-33DDABF49EE4}" type="slidenum">
              <a:rPr lang="it-IT"/>
              <a:pPr/>
              <a:t>1</a:t>
            </a:fld>
            <a:endParaRPr lang="it-IT"/>
          </a:p>
        </p:txBody>
      </p:sp>
      <p:sp>
        <p:nvSpPr>
          <p:cNvPr id="12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A2D93A-1FB7-4AC9-BA1C-A50253E1F628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453565-B327-48B4-9AAB-A4292BD47B94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752EE9-F995-498D-9C32-06AC3CABB7F6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F8E411-51C8-4290-8F8C-5E3E49E52E4A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7876B7-D092-4088-B00B-210BD4CF1896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3A1DC1-06F4-4E5A-A4A6-4B3D4B12E5AE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9EA776-5103-4739-969C-5CF5A4693564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B4D1E2-517F-4918-8E12-D6D7304F82D7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0848C-6757-4AB4-918B-562FC3143FBB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879F2-1832-4D74-8956-3E9C7C739511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5829D-2234-4578-B33D-CA48528D05A4}" type="slidenum">
              <a:rPr lang="it-IT"/>
              <a:pPr/>
              <a:t>‹Nº›</a:t>
            </a:fld>
            <a:endParaRPr lang="it-IT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BE22BE-E65B-4F9C-8CF1-D19EB193EA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3300"/>
            </a:gs>
            <a:gs pos="50000">
              <a:srgbClr val="006600"/>
            </a:gs>
            <a:gs pos="100000">
              <a:srgbClr val="0033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8738091-76BF-474F-B169-F571C11A5BBA}" type="slidenum">
              <a:rPr lang="it-IT"/>
              <a:pPr/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D853B4-3435-4450-94C0-FA914ED2FBB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1819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692150"/>
            <a:ext cx="5975350" cy="4752975"/>
          </a:xfrm>
          <a:prstGeom prst="rect">
            <a:avLst/>
          </a:prstGeom>
          <a:noFill/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1835150" y="333375"/>
            <a:ext cx="5657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it-IT">
                <a:solidFill>
                  <a:schemeClr val="bg1"/>
                </a:solidFill>
              </a:rPr>
              <a:t>¡Nunca volveré a ver mis manos de la misma manera!</a:t>
            </a: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571472" y="5392738"/>
            <a:ext cx="8358246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El abuelo, con noventa y tantos años, sentado débilmente en la banca del patio. No se movía, solo estaba sentado cabizbajo mirando sus manos. Cuando me senté a su lado no se dio por enterado y entre más tiempo pasaba, me pregunté si estaba bien. Finalmente, no queriendo realmente estorbarle sino verificar que estuviese bien, le pregunté cómo se sentía. </a:t>
            </a:r>
          </a:p>
        </p:txBody>
      </p:sp>
    </p:spTree>
  </p:cSld>
  <p:clrMapOvr>
    <a:masterClrMapping/>
  </p:clrMapOvr>
  <p:transition spd="slow">
    <p:sndAc>
      <p:stSnd loop="1">
        <p:snd r:embed="rId3" name="stupenda 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1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468313" y="338138"/>
            <a:ext cx="38163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it-IT">
                <a:solidFill>
                  <a:schemeClr val="bg1"/>
                </a:solidFill>
              </a:rPr>
              <a:t>Levantó su cabeza, me miró y sonrió. “Sí, estoy bien, gracias por preguntar”, dijo en una fuerte y clara voz.</a:t>
            </a: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357158" y="2413000"/>
            <a:ext cx="349411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“No quise molestarte, abuelo, pero estabas sentado aquí simplemente mirando tus manos y quise estar seguro de que estuvieses bien”, le expliqué.</a:t>
            </a: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357158" y="5084763"/>
            <a:ext cx="3710017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“¿Te has mirado jamás tus manos?” preguntó. “Quiero decir, ¿realmente mirarte las manos?”</a:t>
            </a:r>
          </a:p>
        </p:txBody>
      </p:sp>
      <p:pic>
        <p:nvPicPr>
          <p:cNvPr id="52231" name="Picture 7" descr="manos que apoy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0"/>
            <a:ext cx="5076825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  <p:bldP spid="522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857232"/>
            <a:ext cx="8064500" cy="5524518"/>
          </a:xfrm>
          <a:prstGeom prst="rect">
            <a:avLst/>
          </a:prstGeom>
          <a:noFill/>
        </p:spPr>
      </p:pic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571472" y="0"/>
            <a:ext cx="82868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Lentamente abrí mis manos y me quedé contemplándolas. Las volteé, palmas hacia arriba y luego hacia abajo. No, creo que realmente nunca las había observado mientras intentaba averiguar qué quería decirme. El abuelo sonrió y me contó esta historia:</a:t>
            </a:r>
            <a:endParaRPr lang="it-IT" dirty="0"/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252413" y="5681663"/>
            <a:ext cx="8891587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“Detente y piensa por un momento acerca de tus manos, cómo te han servido bien a través de los años. Estas manos, aunque arrugadas, secas y débiles han sido las herramientas que he usado toda mi vida para alcanzar, agarrar y abrazar la vida.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  <p:bldP spid="5939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357158" y="823913"/>
            <a:ext cx="385448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Ellas pusieron comida en mi boca y ropa en mi cuerpo. Cuando niño, mi madre me enseñó a plegarlas en oración. Ellas ataron los cordones de mis zapatos y me ayudaron a ponerme mis botas. Han estado sucias, raspadas y ásperas, hinchadas y dobladas. </a:t>
            </a:r>
          </a:p>
        </p:txBody>
      </p:sp>
      <p:pic>
        <p:nvPicPr>
          <p:cNvPr id="58371" name="Picture 3" descr="wedding-ha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0"/>
            <a:ext cx="4932362" cy="6858000"/>
          </a:xfrm>
          <a:prstGeom prst="rect">
            <a:avLst/>
          </a:prstGeom>
          <a:noFill/>
        </p:spPr>
      </p:pic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357158" y="3860800"/>
            <a:ext cx="378304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Se mostraron torpes cuando intenté sostener a mi recién nacido hijo.</a:t>
            </a:r>
            <a:r>
              <a:rPr lang="it-IT" dirty="0"/>
              <a:t> </a:t>
            </a:r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214282" y="4948238"/>
            <a:ext cx="385289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Decoradas con mi anillo de bodas, le mostraron al mundo que estaba casado y que amaba a alguien especial.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3" grpId="0"/>
      <p:bldP spid="583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323850" y="882650"/>
            <a:ext cx="3887788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it-IT">
                <a:solidFill>
                  <a:schemeClr val="bg1"/>
                </a:solidFill>
              </a:rPr>
              <a:t>Ellas temblaron cuando enterré a mis padres y esposa y cuando caminé por el pasillo con mi hija en su boda. Han cubierto mi rostro, peinado mi cabello y lavado y limpiado el resto de mi cuerpo. Han estado pegajosas y húmedas, dobladas y quebradas, secas y cortadas. </a:t>
            </a:r>
          </a:p>
        </p:txBody>
      </p:sp>
      <p:pic>
        <p:nvPicPr>
          <p:cNvPr id="57347" name="Picture 3" descr="manos_en_oracion_color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</p:spPr>
      </p:pic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571472" y="4183063"/>
            <a:ext cx="3929091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Y hasta el día de hoy, cuando casi nada más en mí sigue trabajando bien, estas manos me ayudan a levantarme y a sentarme, y se siguen plegando para orar.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Picture 3" descr="pa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500042"/>
            <a:ext cx="7423175" cy="5560013"/>
          </a:xfrm>
          <a:prstGeom prst="rect">
            <a:avLst/>
          </a:prstGeom>
          <a:noFill/>
        </p:spPr>
      </p:pic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4143372" y="642918"/>
            <a:ext cx="406245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it-IT" dirty="0"/>
              <a:t>Estas manos son la marca de dónde he estado y la rudeza de mi vida. Pero más importante aún, es que son ellas las que Dios tomará en las Suyas cuando me lleve a casa. 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2143108" y="6000768"/>
            <a:ext cx="67675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Y con mis manos, Él me levantará para estar a Su lado y allí utilizaré estas manos para tocar el rostro de Cristo”.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bighands1ie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785794"/>
            <a:ext cx="6500858" cy="5020745"/>
          </a:xfrm>
          <a:prstGeom prst="rect">
            <a:avLst/>
          </a:prstGeom>
          <a:noFill/>
        </p:spPr>
      </p:pic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935038" y="0"/>
            <a:ext cx="82089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it-IT">
                <a:solidFill>
                  <a:schemeClr val="bg1"/>
                </a:solidFill>
              </a:rPr>
              <a:t>Nunca volveré a mirar mis manos de la misma manera. Pero recuerdo que Dios estiró las Suyas y tomó las de mi abuelo y se lo llevó a casa.</a:t>
            </a: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785786" y="5715016"/>
            <a:ext cx="807249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Cuando mis manos están heridas o dolidas, pienso en el abuelo. Sé que él ha recibido palmaditas y abrazos de las manos de Dios. Yo también quiero tocar el rostro de Dios y sentir Sus manos en el mío.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500034" y="642918"/>
            <a:ext cx="2776565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Nuestras manos son una bendición . Me pongo a pensar que hacemos con esas manos en cuanto a nuestras relaciones con los demás: </a:t>
            </a:r>
          </a:p>
          <a:p>
            <a:r>
              <a:rPr lang="it-IT" dirty="0">
                <a:solidFill>
                  <a:schemeClr val="bg1"/>
                </a:solidFill>
              </a:rPr>
              <a:t>¿las usaremos para abrazar y expresar cariño y afecto o las esgrimiremos para exhibir ira y rechazo? </a:t>
            </a:r>
          </a:p>
        </p:txBody>
      </p:sp>
      <p:pic>
        <p:nvPicPr>
          <p:cNvPr id="54275" name="Picture 3" descr="bibliaoramos7gd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8525" y="549275"/>
            <a:ext cx="5705475" cy="4967288"/>
          </a:xfrm>
          <a:prstGeom prst="rect">
            <a:avLst/>
          </a:prstGeom>
          <a:noFill/>
        </p:spPr>
      </p:pic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428596" y="4365625"/>
            <a:ext cx="3327429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Ojalá que  escojamos con sabiduría. </a:t>
            </a:r>
            <a:endParaRPr lang="it-IT" dirty="0"/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1835150" y="5876925"/>
            <a:ext cx="57308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t-IT" sz="3200">
                <a:solidFill>
                  <a:schemeClr val="bg1"/>
                </a:solidFill>
              </a:rPr>
              <a:t>¡¡¡ Que el Señor les bendiga !!!</a:t>
            </a:r>
            <a:endParaRPr lang="it-IT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6" grpId="0"/>
      <p:bldP spid="542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678</Words>
  <Application>Microsoft Office PowerPoint</Application>
  <PresentationFormat>Presentación en pantalla (4:3)</PresentationFormat>
  <Paragraphs>49</Paragraphs>
  <Slides>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Struttura predefinita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lil  bossi</dc:creator>
  <cp:lastModifiedBy>JOSE LUIS</cp:lastModifiedBy>
  <cp:revision>15</cp:revision>
  <dcterms:created xsi:type="dcterms:W3CDTF">2007-01-29T09:59:37Z</dcterms:created>
  <dcterms:modified xsi:type="dcterms:W3CDTF">2013-11-15T16:27:42Z</dcterms:modified>
</cp:coreProperties>
</file>