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10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Default Extension="wav" ContentType="audio/wav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792" r:id="rId13"/>
  </p:sldMasterIdLst>
  <p:notesMasterIdLst>
    <p:notesMasterId r:id="rId28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9pPr>
  </p:defaultTextStyle>
  <p:modifyVerifier cryptProviderType="rsaFull" cryptAlgorithmClass="hash" cryptAlgorithmType="typeAny" cryptAlgorithmSid="4" spinCount="100000" saltData="YUc+gpzwneEo6KtDAxa5hg==" hashData="iYUO2mq510T53HEhuRtsiDgvL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666633"/>
    <a:srgbClr val="FFFF00"/>
    <a:srgbClr val="66CCFF"/>
    <a:srgbClr val="00CC99"/>
    <a:srgbClr val="FFCC0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26629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682C1042-C7D9-4B4E-8AE8-C72ED0CD0F5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6A74E272-C467-4691-BC91-0E349004C057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1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2765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8CC2E83-18F6-41A5-9EB2-5BAECE372F91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27652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3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3288764E-B2A7-4E0A-9921-9B2A129514E8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2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2867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6F6E60C-69EF-4638-B3FA-55FC8F59D731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2867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77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3A2490CC-024A-48D7-8C70-A2FE89D28D82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3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2969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8D29531-EF0D-49F9-97C9-5FA9824441E1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29700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1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549AFED8-DBB6-4839-94BB-808B68D469B4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4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AF113F5-35A8-4D4A-BA23-B4A7E75308B1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0724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25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9305FE6F-C0D4-4536-BEF3-79EAC72E9C3C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5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188F4EA-88F9-4790-86A2-0F6C1552A75C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1748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49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B269106A-C43C-4F33-AAC6-EA26A5E212EE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6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277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C985487-635E-4ECF-BC83-2F25D2687947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2772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2773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7CB20EE0-3139-4417-B77B-14EF6301482D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7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379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A05F03B-B0BC-409A-9E41-95513E0B4C62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379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3797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BF8789D6-6745-41A0-958B-3EC121EDE855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8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481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F829646-0F55-408E-8136-E9B4899C2B56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4820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821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B085D63B-F0B5-4A75-9B3A-383B38E26080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9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584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4745A25-BE47-4AF1-AB2A-5EBD9EA91C95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5844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5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31DA4DDF-5F47-4E57-A58C-0D5227611CB7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10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686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01F21A7-F40A-4F6E-AA66-F4CAC06F21DC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6868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69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49BF78BA-5451-4957-80C5-28CB842B76B1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11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789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7C47747-0C95-4313-AF59-97DD2FE537D6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7892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7893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B97847E1-641F-47E5-B03D-AC761D585FA2}" type="slidenum">
              <a:rPr lang="en-GB" smtClean="0">
                <a:latin typeface="Times New Roman" pitchFamily="18" charset="0"/>
                <a:cs typeface="Lucida Sans Unicode" pitchFamily="34" charset="0"/>
              </a:rPr>
              <a:pPr>
                <a:buFont typeface="Wingdings" pitchFamily="2" charset="2"/>
                <a:buNone/>
              </a:pPr>
              <a:t>12</a:t>
            </a:fld>
            <a:endParaRPr lang="en-GB" smtClean="0"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3891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66CABA4-36AB-401D-915C-224A7B9B7845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891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8917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CEA59CD4-322A-4249-B622-8BF8D343D3B5}" type="slidenum">
              <a:rPr lang="en-GB" sz="1200">
                <a:solidFill>
                  <a:srgbClr val="000000"/>
                </a:solidFill>
                <a:latin typeface="Times New Roman" pitchFamily="18" charset="0"/>
              </a:rPr>
              <a:pPr algn="r">
                <a:lnSpc>
                  <a:spcPct val="100000"/>
                </a:lnSpc>
                <a:buSzPct val="45000"/>
                <a:buFont typeface="Wingdings" pitchFamily="2" charset="2"/>
                <a:buNone/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13</a:t>
            </a:fld>
            <a:endParaRPr lang="en-GB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993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986511D-ADB9-49F8-92F3-09DD0C2A9676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en-GB" sz="1200">
              <a:solidFill>
                <a:srgbClr val="000000"/>
              </a:solidFill>
            </a:endParaRPr>
          </a:p>
        </p:txBody>
      </p:sp>
      <p:sp>
        <p:nvSpPr>
          <p:cNvPr id="39940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41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293D8-176F-46D8-8474-A551E1510B1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DB834-B9A3-479C-A0E4-4B97821F3BD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DBAF3-B9C8-446F-BE02-C1052B04B26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A76B3-D647-4D60-AB87-8CAD5C129AB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8795D-61DA-4CCE-AB11-A8937692B80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23F92-A360-4466-81D4-3F18388042D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8250B-E656-4EBB-9280-837EB892FAD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3BBAB-A18A-4FD3-A0E2-C13148DBB77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55A63-A745-4ABC-8358-934A0D055CB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E617F-0E1D-45BC-9BD2-2DED3AA991A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BDF7B-2133-4AC7-941E-98278001DE4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4BCFF-848B-470C-B49C-60C95E540B2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073AA-9A23-4990-AD06-A2EC13ECDE7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0C4F1-189E-4D58-A3C8-F9BA52A396C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CE9D4-EF2A-4C78-9B00-09D0EC5860B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BDA73-496C-4CC2-88A7-9825F66227A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CF278-2584-494A-8E3B-EC321B1D66B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87E4A-5758-403B-BE49-56D294F8B7E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0EC5C-C282-4016-922F-4980FC330A7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46262-8174-4E7D-94EA-76339A9E759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41887-BD7E-4106-B99F-1550670C224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CD081-415C-4C87-B53C-9DB2F8607E6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14D2E-F97E-4480-B08E-2B560D13787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390B4-8AF1-4C3C-B8CE-44EEC6B956C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D197A-A8B3-4AA1-A62F-11C2F5D8466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7B662-2B44-487C-B417-AD85803A2F3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E729-C2F4-45A0-9A68-BE5A3B3AF31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8FCD6-347E-4F8A-9135-994A7956D35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8A22A-3043-4DC8-815F-9C787DD599D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41336-4F63-4384-944C-E997B30A7E6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4FBD1-EBA7-47EB-A647-BD302E874BD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77A67-AEBE-42A0-A018-0A54920E5D5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B7D89-66B4-49E3-A173-B5D46D48657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F4C35-AAE0-457F-A884-C4715F62BEB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46044-E4EE-440D-BADF-AAB2084EC71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3FFD-D92C-4747-8249-AC4E0400EC2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908D9-AC2E-4593-875C-8BA47EF9682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D87DB-F873-442B-A962-E3BCC75E2ED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0045F-1AE1-4C51-A52F-9DA162668DD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19C1D-C35E-43B8-BDF7-8B44ABBB194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7CBD9-6116-492E-B403-4C3F35B8BC1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1AC05-FEED-45BA-A654-D72CDE44B10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370EB-61AF-41B3-834D-FE050E16BAE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370DD-70BD-45EA-9BEC-EED26CF8058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8E96B-BE90-40A5-90BC-E745AAE93C4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6BC0B-1128-4D0E-8CCC-18BD3FB9141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FD84A-104F-4BE9-9F05-307D1E92D8E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AC5F1-2125-444E-A497-59C96C997AB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AAFBA-C33A-4584-9150-80921F58E38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26EA4-347E-4495-8DE9-F78141EBA86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8D69-8CB3-4BA0-9DAF-527BCE3B809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B8AF2-8200-41A8-8A6F-982D7343961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3435A-AF6F-4171-89E3-4CCF59FDABA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8F4F2-FD42-4884-962B-A97B78902AF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FD693-EED1-43D9-B684-B284C7FFF8F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060EF-04C7-4D8F-AA81-89DD250207A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CB10C-1586-41F2-800A-EBC3FD4DEF9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E89D2-79C9-499A-A800-464C359BDD4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BB2A4-162B-476F-A1B5-48154B60108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4AB5F-6A42-411E-9FC3-53BA05C0AE3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BC815-1357-47B2-BAA7-3038F882C2B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6EA51-13BA-460C-9D2E-7A31B0518BE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4E951-76D1-4CEE-BAB9-00EB418F284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D69EE-EA16-47F1-A51D-9A7A7B83B0A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34A91-8011-4EF0-986F-FFF2C6B3D65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AE964-EF59-44D3-B907-8B5C6A63D8E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226E0-13B7-4790-95F5-6613461E373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FE040-67C6-4125-9EA7-488C9F21114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13A1D-4CF4-4D79-AB4E-2AC705C9BB0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6C6F0-FB4B-4EE5-AF1B-0685DC83AF2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B83DB-FFAE-4CC9-9687-AE9BDCAF8CF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30A82-851F-4CA0-93CF-9365B0AD26B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69074-B52D-421D-9DF2-270E1F3B31A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EADDC-E06D-43DE-B53C-84BF907BC1C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5CB13-F94E-4A6A-A599-9A276858A7C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A629A-662C-4DE4-95D7-F12BE231C39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F12C0-8A6C-427A-9FB2-5139727189B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39151-61D2-4ADC-AA20-57071BB3BE6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70732-7ED5-4EBC-85DA-A320DD451AD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41752-3B35-4F2B-8BFC-CFF4064CDA6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AA6F1-7722-47A6-8662-7BB7990DB51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A259F-E54E-4339-B37E-CB0BB6F07FC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1E2AA-FD9D-4BB1-A43E-8ECEFFEF430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07038-61DA-499F-912A-A9BD2DCECC2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50715-215D-45A8-8E90-09AC52302AF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17F1D-B3DC-4E3B-B67F-84DBA2A4360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DB816-7EC4-4ED0-A60B-93D7065FC5F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BA05-7670-4A9E-807D-92D2089CBD2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54952-EBEB-4D5F-A3A2-4525DADFE24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406B4-3B9C-43B3-A51A-B0B55808D0A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82F7-AE85-4A6A-B122-04971DE6371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A4659-D318-4F46-972C-950A8ABA78E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35EDD-C422-4119-8964-54B7F45B999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CDE87-DF71-429E-B244-5C2B522B082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77B43-FE82-40A3-A4DD-E5D0E740F8B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5EE95-B87A-4E8E-9754-DB6F170D10C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0A1E3-FA00-46CC-B0D8-D8ED705800B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3C29E-4A55-4E66-A09D-8F55D15BE60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0D733-AB88-448C-BC5E-591081DF12C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B4722-3793-44C1-B600-EEA7394E454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4BBC4-1146-4C21-834B-CEE1243EFE0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83348-14F1-45A5-86FB-249516084CB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01C9F-3CA0-4C3A-AA95-CE5A0F1EEC4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6BCC3-40D8-4FDB-891D-5F8225CDFFF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B6561-04B1-491F-806F-01A645F02E6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8E455-D519-4C86-94C1-023E50777AD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86D0F-8FA3-43DA-A4D6-6638084965D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22BAD-8A92-406F-9EB5-A62665AC619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56058-A98D-4BA1-9783-D1BAC218205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28F054-FC89-4F70-8702-E73EC0510E0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26CB6-C737-40E1-8B1A-363CB708B55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CA8E-1FE3-4DEE-93C9-C759F10B5AA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5C754-7F6D-46F2-A54C-2F8AE2D6FB2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9715F-4C22-4CC8-BF3C-52194DF3C27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1C76E-0821-46CA-B534-A4DE462BAD3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A39C2-0CC8-4B14-9B15-F39D7CF7066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11B79-2094-46F7-94BF-DBD09D140F0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24073-685C-4295-A2D5-BB70539F4D0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C8ADC-3744-4D4E-8ED3-64467B21D11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568EF-ED9C-43D9-AEE8-465E6D98586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C4786-11EA-49C1-80B0-8A3281FB34E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656B1-1A6B-416A-AB6C-A6EB1722F38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15575-9DB7-4A9C-AD44-9E7589A45CA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8C9BD-AC24-495A-B00E-100FE9FEE34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2A3F2-851B-478D-9995-D8B0E599738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804F3-BA66-4435-94B2-4C64F85703E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4F81A-542A-4103-AE1C-1B1FEEEBA9F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AE115-CE6F-4094-987A-E357760D99A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CB0DC-1F36-4289-AFA9-ADDE020CEC2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ADFEA-B2A7-44CB-B778-C18D648C0DC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9162A-2553-46DE-890A-A160CD139B7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0BF06-6C21-42D4-94C8-AA3E9F2E895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0DB7D6-01CF-46D1-95FE-8AEA678230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BF26D732-B7D9-4407-AA5A-C5CB0D8BDFF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1" fontAlgn="base" hangingPunct="1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1" fontAlgn="base" hangingPunct="1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2087CA87-D3E3-4F9C-8B2C-BC804C79CB9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307C2450-0D4E-4917-84AC-FE90C637E18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32862A82-637D-4639-9EAF-3014B818F6B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8FF6DE8C-CFC9-4384-97FE-36B210533E9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DDAAE314-FC9E-443F-8533-AD1218FCEFA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E7103914-C9F6-4092-BC3D-2FFC5907179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D3A798DD-2F67-4A7F-AC12-E72E7E14505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F1C51DFD-BBB6-44FD-B80F-951E94C8807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D92B2941-5DF4-446C-9D7E-C2E87899E3D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D55E5D15-24C0-49AF-81AC-A2B86058EC3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cs typeface="Lucida Sans Unicode" charset="0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498DC165-137A-4F00-8664-756BDD16215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fld id="{AAA5F75F-D9C7-4FF5-B6B9-D60856C1B04F}" type="slidenum">
              <a:rPr lang="es-ES_tradnl">
                <a:solidFill>
                  <a:srgbClr val="000000"/>
                </a:solidFill>
                <a:cs typeface="+mn-cs"/>
              </a:rPr>
              <a:pPr defTabSz="914400">
                <a:lnSpc>
                  <a:spcPct val="100000"/>
                </a:lnSpc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044575" y="115888"/>
            <a:ext cx="7056438" cy="1201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4500"/>
              </a:spcBef>
              <a:buClr>
                <a:srgbClr val="333399"/>
              </a:buClr>
              <a:buFont typeface="Arial Rounded MT Bold" pitchFamily="32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720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2" charset="0"/>
                <a:cs typeface="Lucida Sans Unicode" charset="0"/>
              </a:rPr>
              <a:t>NO DIGAS …</a:t>
            </a:r>
          </a:p>
        </p:txBody>
      </p:sp>
    </p:spTree>
  </p:cSld>
  <p:clrMapOvr>
    <a:masterClrMapping/>
  </p:clrMapOvr>
  <p:transition spd="med" advTm="5000">
    <p:random/>
    <p:sndAc>
      <p:stSnd>
        <p:snd r:embed="rId3" name="Enya%20-%20The%20Sun%20in%20the%20St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39750" y="5084763"/>
            <a:ext cx="4572000" cy="1433512"/>
          </a:xfrm>
          <a:prstGeom prst="rect">
            <a:avLst/>
          </a:prstGeom>
          <a:solidFill>
            <a:srgbClr val="B2B2B2">
              <a:alpha val="46001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spcBef>
                <a:spcPts val="1750"/>
              </a:spcBef>
              <a:buClr>
                <a:srgbClr val="FFCC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Padre,</a:t>
            </a:r>
            <a:r>
              <a:rPr lang="en-GB" sz="2800" b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cada día no te portas como un hijo…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859338" y="260350"/>
            <a:ext cx="3851275" cy="1433513"/>
          </a:xfrm>
          <a:prstGeom prst="rect">
            <a:avLst/>
          </a:prstGeom>
          <a:solidFill>
            <a:srgbClr val="FFCC00">
              <a:alpha val="50000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750"/>
              </a:spcBef>
              <a:buClr>
                <a:srgbClr val="3333CC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nuestro</a:t>
            </a:r>
            <a:r>
              <a:rPr lang="en-GB" sz="280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, si vives aislado en tu egoísmo…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763713" y="404813"/>
            <a:ext cx="6875462" cy="1006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750"/>
              </a:spcBef>
              <a:buClr>
                <a:srgbClr val="E6EDEE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E6ED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que </a:t>
            </a:r>
            <a:r>
              <a:rPr lang="en-GB" sz="32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estás en los cielos</a:t>
            </a:r>
            <a:r>
              <a:rPr lang="en-GB" sz="3200" b="1">
                <a:solidFill>
                  <a:srgbClr val="E6ED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,</a:t>
            </a:r>
            <a:r>
              <a:rPr lang="en-GB" sz="2800" b="1">
                <a:solidFill>
                  <a:srgbClr val="E6ED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tú sólo piensas en cosas terrenas.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95288" y="5661025"/>
            <a:ext cx="5327650" cy="1066800"/>
          </a:xfrm>
          <a:prstGeom prst="rect">
            <a:avLst/>
          </a:prstGeom>
          <a:solidFill>
            <a:srgbClr val="00CC99">
              <a:alpha val="47000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1750"/>
              </a:spcBef>
              <a:buClr>
                <a:srgbClr val="FFFFFF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santificado sea tu nombre</a:t>
            </a:r>
            <a:r>
              <a:rPr lang="en-GB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,</a:t>
            </a:r>
            <a:r>
              <a:rPr lang="en-GB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no lo honras…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6084888" y="2997200"/>
            <a:ext cx="2808287" cy="3262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2000"/>
              </a:spcBef>
              <a:buClr>
                <a:srgbClr val="FFCC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venga</a:t>
            </a:r>
            <a:r>
              <a:rPr lang="en-GB" sz="32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</a:t>
            </a:r>
            <a:r>
              <a:rPr 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a nosotros tu reino,</a:t>
            </a:r>
            <a:r>
              <a:rPr 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             </a:t>
            </a:r>
            <a:r>
              <a:rPr lang="en-GB" sz="28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si lo confundes con el éxito material…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971550" y="5591175"/>
            <a:ext cx="6083300" cy="1006475"/>
          </a:xfrm>
          <a:prstGeom prst="rect">
            <a:avLst/>
          </a:prstGeom>
          <a:solidFill>
            <a:srgbClr val="00CC99">
              <a:alpha val="32001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750"/>
              </a:spcBef>
              <a:buClr>
                <a:srgbClr val="FFFFFF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hágase tu voluntad,</a:t>
            </a:r>
            <a:r>
              <a:rPr lang="en-GB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no la aceptas cuando es dolorosa</a:t>
            </a: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-152400" y="1044575"/>
            <a:ext cx="1841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204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935038" y="360363"/>
            <a:ext cx="7308850" cy="1006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1750"/>
              </a:spcBef>
              <a:buClr>
                <a:srgbClr val="FFFF99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danos hoy nuestro pan,</a:t>
            </a:r>
            <a:r>
              <a:rPr lang="en-GB" sz="28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no te preocupas por la gente con hambre…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11188" y="5589588"/>
            <a:ext cx="7885112" cy="1006475"/>
          </a:xfrm>
          <a:prstGeom prst="rect">
            <a:avLst/>
          </a:prstGeom>
          <a:solidFill>
            <a:srgbClr val="FFCC00">
              <a:alpha val="42000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2000"/>
              </a:spcBef>
              <a:buClr>
                <a:srgbClr val="0080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perdona nuestras ofensas,</a:t>
            </a:r>
            <a:r>
              <a:rPr lang="en-GB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</a:t>
            </a:r>
            <a:r>
              <a:rPr lang="en-GB" sz="28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si le guardas rencor a tu hermano…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516688" y="1268413"/>
            <a:ext cx="2447925" cy="4603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>
              <a:lnSpc>
                <a:spcPct val="100000"/>
              </a:lnSpc>
              <a:spcBef>
                <a:spcPts val="2000"/>
              </a:spcBef>
              <a:buClr>
                <a:srgbClr val="00CCFF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00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No digas     </a:t>
            </a:r>
            <a:r>
              <a:rPr 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nos dejes caer en la tentación</a:t>
            </a:r>
            <a:r>
              <a:rPr 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,</a:t>
            </a:r>
            <a:r>
              <a:rPr lang="en-GB" sz="2800" b="1">
                <a:solidFill>
                  <a:srgbClr val="00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  si por tu parte, no pones ningún cuidado…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755650" y="5591175"/>
            <a:ext cx="7561263" cy="1006475"/>
          </a:xfrm>
          <a:prstGeom prst="rect">
            <a:avLst/>
          </a:prstGeom>
          <a:solidFill>
            <a:srgbClr val="66CCFF">
              <a:alpha val="48000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750"/>
              </a:spcBef>
              <a:buClr>
                <a:srgbClr val="FFCC99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</a:t>
            </a:r>
            <a:r>
              <a:rPr lang="en-GB" sz="2800" b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</a:t>
            </a:r>
            <a:r>
              <a:rPr lang="en-GB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líbranos del mal,</a:t>
            </a:r>
            <a:r>
              <a:rPr lang="en-GB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</a:t>
            </a:r>
            <a:r>
              <a:rPr lang="en-GB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si tú no tomas partido contra el mal…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579" name="Text Box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628775"/>
            <a:ext cx="8150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877050" y="404813"/>
            <a:ext cx="2016125" cy="3568700"/>
          </a:xfrm>
          <a:prstGeom prst="rect">
            <a:avLst/>
          </a:prstGeom>
          <a:solidFill>
            <a:srgbClr val="666633">
              <a:alpha val="50999"/>
            </a:srgb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r">
              <a:lnSpc>
                <a:spcPct val="100000"/>
              </a:lnSpc>
              <a:spcBef>
                <a:spcPts val="2000"/>
              </a:spcBef>
              <a:buClr>
                <a:srgbClr val="FFFFFF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No digas </a:t>
            </a:r>
            <a:r>
              <a:rPr lang="en-GB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amén,</a:t>
            </a:r>
            <a:r>
              <a:rPr lang="en-GB" sz="28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si no has tomado en serio las palabras de esta oración…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603" name="Text Box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628775"/>
            <a:ext cx="8150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6732588" y="5589588"/>
            <a:ext cx="2016125" cy="641350"/>
          </a:xfrm>
          <a:prstGeom prst="rect">
            <a:avLst/>
          </a:prstGeom>
          <a:solidFill>
            <a:srgbClr val="666633">
              <a:alpha val="50999"/>
            </a:srgb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2000"/>
              </a:spcBef>
              <a:buClr>
                <a:srgbClr val="FFFFFF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AMÉN</a:t>
            </a:r>
            <a:r>
              <a:rPr lang="en-GB" sz="36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Lucida Sans Unicode" pitchFamily="34" charset="0"/>
              </a:rPr>
              <a:t> </a:t>
            </a:r>
          </a:p>
        </p:txBody>
      </p:sp>
    </p:spTree>
  </p:cSld>
  <p:clrMapOvr>
    <a:masterClrMapping/>
  </p:clrMapOvr>
  <p:transition spd="med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PADRE NUESTRO EN IMAGENES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PADRE NUESTRO EN IMAGENES</Template>
  <TotalTime>2</TotalTime>
  <Words>255</Words>
  <Application>Microsoft Office PowerPoint</Application>
  <PresentationFormat>Presentación en pantalla (4:3)</PresentationFormat>
  <Paragraphs>67</Paragraphs>
  <Slides>14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13</vt:i4>
      </vt:variant>
      <vt:variant>
        <vt:lpstr>Títulos de diapositiva</vt:lpstr>
      </vt:variant>
      <vt:variant>
        <vt:i4>14</vt:i4>
      </vt:variant>
    </vt:vector>
  </HeadingPairs>
  <TitlesOfParts>
    <vt:vector size="32" baseType="lpstr">
      <vt:lpstr>Arial</vt:lpstr>
      <vt:lpstr>Lucida Sans Unicode</vt:lpstr>
      <vt:lpstr>Times New Roman</vt:lpstr>
      <vt:lpstr>Wingdings</vt:lpstr>
      <vt:lpstr>Arial Rounded MT Bold</vt:lpstr>
      <vt:lpstr>EL PADRE NUESTRO EN IMAGENES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9_Tema de Office</vt:lpstr>
      <vt:lpstr>10_Tema de Office</vt:lpstr>
      <vt:lpstr>11_Tema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2014-07-31T20:48:33Z</dcterms:created>
  <dcterms:modified xsi:type="dcterms:W3CDTF">2014-07-31T20:51:09Z</dcterms:modified>
</cp:coreProperties>
</file>