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67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74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63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Override PartName="/ppt/notesSlides/notesSlide68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64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71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69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65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72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66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73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78"/>
  </p:notesMasterIdLst>
  <p:sldIdLst>
    <p:sldId id="33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3" r:id="rId69"/>
    <p:sldId id="325" r:id="rId70"/>
    <p:sldId id="324" r:id="rId71"/>
    <p:sldId id="326" r:id="rId72"/>
    <p:sldId id="327" r:id="rId73"/>
    <p:sldId id="328" r:id="rId74"/>
    <p:sldId id="330" r:id="rId75"/>
    <p:sldId id="329" r:id="rId76"/>
    <p:sldId id="334" r:id="rId7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tlB8GiWVmL+cr8rF1gKHXg==" hashData="s7G4jeOeaSHdFXgIbgobUQt+7l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75"/>
    <p:penClr>
      <a:schemeClr val="tx1"/>
    </p:penClr>
  </p:showPr>
  <p:clrMru>
    <a:srgbClr val="FF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335FA605-22EB-4998-B3EF-1C8BB9292E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19DCC3F-A12B-4BCD-9CC4-57C3ED1FB795}" type="slidenum">
              <a:rPr lang="es-ES" smtClean="0"/>
              <a:pPr/>
              <a:t>1</a:t>
            </a:fld>
            <a:endParaRPr lang="es-ES" smtClean="0"/>
          </a:p>
        </p:txBody>
      </p:sp>
      <p:sp>
        <p:nvSpPr>
          <p:cNvPr id="153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D8FAE72-BE11-420C-860A-5E450B26B44C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174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24C29E4-6FEC-4F27-AE5F-6B834E68D80F}" type="slidenum">
              <a:rPr lang="es-ES" smtClean="0"/>
              <a:pPr/>
              <a:t>3</a:t>
            </a:fld>
            <a:endParaRPr lang="es-ES" smtClean="0"/>
          </a:p>
        </p:txBody>
      </p:sp>
      <p:sp>
        <p:nvSpPr>
          <p:cNvPr id="194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718870-8E06-4F1F-8A76-D466F1D4ED7A}" type="slidenum">
              <a:rPr lang="es-ES" smtClean="0"/>
              <a:pPr/>
              <a:t>4</a:t>
            </a:fld>
            <a:endParaRPr lang="es-ES" smtClean="0"/>
          </a:p>
        </p:txBody>
      </p:sp>
      <p:sp>
        <p:nvSpPr>
          <p:cNvPr id="215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EE74FB-516B-49B2-AFD9-0FC2CA99C9B8}" type="slidenum">
              <a:rPr lang="es-ES" smtClean="0"/>
              <a:pPr/>
              <a:t>5</a:t>
            </a:fld>
            <a:endParaRPr lang="es-ES" smtClean="0"/>
          </a:p>
        </p:txBody>
      </p:sp>
      <p:sp>
        <p:nvSpPr>
          <p:cNvPr id="235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D91533E-BA4E-4926-AF0E-515E8E2818DD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256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E5DF97-5921-4838-8D44-05C0126EE934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276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20076D-9785-4C0B-8C2A-318ACB639715}" type="slidenum">
              <a:rPr lang="es-ES" smtClean="0"/>
              <a:pPr/>
              <a:t>8</a:t>
            </a:fld>
            <a:endParaRPr lang="es-ES" smtClean="0"/>
          </a:p>
        </p:txBody>
      </p:sp>
      <p:sp>
        <p:nvSpPr>
          <p:cNvPr id="296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C2CCE5-74F5-46C0-A492-8EF9415D6984}" type="slidenum">
              <a:rPr lang="es-ES" smtClean="0"/>
              <a:pPr/>
              <a:t>9</a:t>
            </a:fld>
            <a:endParaRPr lang="es-ES" smtClean="0"/>
          </a:p>
        </p:txBody>
      </p:sp>
      <p:sp>
        <p:nvSpPr>
          <p:cNvPr id="3174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CC7F11-98F4-4FDF-8A62-3F6E7D1B3B24}" type="slidenum">
              <a:rPr lang="es-ES" smtClean="0"/>
              <a:pPr/>
              <a:t>10</a:t>
            </a:fld>
            <a:endParaRPr lang="es-ES" smtClean="0"/>
          </a:p>
        </p:txBody>
      </p:sp>
      <p:sp>
        <p:nvSpPr>
          <p:cNvPr id="337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B9BA27-6071-44E7-8D00-E4A624BBC20D}" type="slidenum">
              <a:rPr lang="es-ES" smtClean="0"/>
              <a:pPr/>
              <a:t>11</a:t>
            </a:fld>
            <a:endParaRPr lang="es-ES" smtClean="0"/>
          </a:p>
        </p:txBody>
      </p:sp>
      <p:sp>
        <p:nvSpPr>
          <p:cNvPr id="3584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E93624-39E5-403C-82D5-0B9D16E57B84}" type="slidenum">
              <a:rPr lang="es-ES" smtClean="0"/>
              <a:pPr/>
              <a:t>12</a:t>
            </a:fld>
            <a:endParaRPr lang="es-ES" smtClean="0"/>
          </a:p>
        </p:txBody>
      </p:sp>
      <p:sp>
        <p:nvSpPr>
          <p:cNvPr id="3789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96BD5C4-D170-4E8E-9BF2-E7D2F769B678}" type="slidenum">
              <a:rPr lang="es-ES" smtClean="0"/>
              <a:pPr/>
              <a:t>13</a:t>
            </a:fld>
            <a:endParaRPr lang="es-ES" smtClean="0"/>
          </a:p>
        </p:txBody>
      </p:sp>
      <p:sp>
        <p:nvSpPr>
          <p:cNvPr id="399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3AD9C83-2059-436A-AC21-70166523F229}" type="slidenum">
              <a:rPr lang="es-ES" smtClean="0"/>
              <a:pPr/>
              <a:t>14</a:t>
            </a:fld>
            <a:endParaRPr lang="es-ES" smtClean="0"/>
          </a:p>
        </p:txBody>
      </p:sp>
      <p:sp>
        <p:nvSpPr>
          <p:cNvPr id="4198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60C43A-B18E-427D-B28F-0894FCEACE34}" type="slidenum">
              <a:rPr lang="es-ES" smtClean="0"/>
              <a:pPr/>
              <a:t>15</a:t>
            </a:fld>
            <a:endParaRPr lang="es-ES" smtClean="0"/>
          </a:p>
        </p:txBody>
      </p:sp>
      <p:sp>
        <p:nvSpPr>
          <p:cNvPr id="4403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5C2F2F-C450-4AFD-B1A0-AFEFD0903139}" type="slidenum">
              <a:rPr lang="es-ES" smtClean="0"/>
              <a:pPr/>
              <a:t>16</a:t>
            </a:fld>
            <a:endParaRPr lang="es-ES" smtClean="0"/>
          </a:p>
        </p:txBody>
      </p:sp>
      <p:sp>
        <p:nvSpPr>
          <p:cNvPr id="4608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D3FDBCD-7228-4799-9329-A7318B8EDA3B}" type="slidenum">
              <a:rPr lang="es-ES" smtClean="0"/>
              <a:pPr/>
              <a:t>17</a:t>
            </a:fld>
            <a:endParaRPr lang="es-ES" smtClean="0"/>
          </a:p>
        </p:txBody>
      </p:sp>
      <p:sp>
        <p:nvSpPr>
          <p:cNvPr id="4813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F1EE70-B57B-4621-A5A1-37E1DD87838C}" type="slidenum">
              <a:rPr lang="es-ES" smtClean="0"/>
              <a:pPr/>
              <a:t>18</a:t>
            </a:fld>
            <a:endParaRPr lang="es-ES" smtClean="0"/>
          </a:p>
        </p:txBody>
      </p:sp>
      <p:sp>
        <p:nvSpPr>
          <p:cNvPr id="5017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5E26834-C4DA-4656-A455-E57300A5357A}" type="slidenum">
              <a:rPr lang="es-ES" smtClean="0"/>
              <a:pPr/>
              <a:t>19</a:t>
            </a:fld>
            <a:endParaRPr lang="es-ES" smtClean="0"/>
          </a:p>
        </p:txBody>
      </p:sp>
      <p:sp>
        <p:nvSpPr>
          <p:cNvPr id="5222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690B4A4-60D8-4DC0-BEA0-A506A57FCA95}" type="slidenum">
              <a:rPr lang="es-ES" smtClean="0"/>
              <a:pPr/>
              <a:t>20</a:t>
            </a:fld>
            <a:endParaRPr lang="es-ES" smtClean="0"/>
          </a:p>
        </p:txBody>
      </p:sp>
      <p:sp>
        <p:nvSpPr>
          <p:cNvPr id="5427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03E164-E7D0-4B2B-9390-958816282E96}" type="slidenum">
              <a:rPr lang="es-ES" smtClean="0"/>
              <a:pPr/>
              <a:t>21</a:t>
            </a:fld>
            <a:endParaRPr lang="es-ES" smtClean="0"/>
          </a:p>
        </p:txBody>
      </p:sp>
      <p:sp>
        <p:nvSpPr>
          <p:cNvPr id="5632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EE52591-3F77-4DC6-9BFB-1C70F4ED0DC9}" type="slidenum">
              <a:rPr lang="es-ES" smtClean="0"/>
              <a:pPr/>
              <a:t>22</a:t>
            </a:fld>
            <a:endParaRPr lang="es-ES" smtClean="0"/>
          </a:p>
        </p:txBody>
      </p:sp>
      <p:sp>
        <p:nvSpPr>
          <p:cNvPr id="5837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3D19C5-1F62-4670-BDE5-8C81ADF92F82}" type="slidenum">
              <a:rPr lang="es-ES" smtClean="0"/>
              <a:pPr/>
              <a:t>23</a:t>
            </a:fld>
            <a:endParaRPr lang="es-ES" smtClean="0"/>
          </a:p>
        </p:txBody>
      </p:sp>
      <p:sp>
        <p:nvSpPr>
          <p:cNvPr id="6041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66654C-80E2-4DB5-97B0-587521767F85}" type="slidenum">
              <a:rPr lang="es-ES" smtClean="0"/>
              <a:pPr/>
              <a:t>24</a:t>
            </a:fld>
            <a:endParaRPr lang="es-ES" smtClean="0"/>
          </a:p>
        </p:txBody>
      </p:sp>
      <p:sp>
        <p:nvSpPr>
          <p:cNvPr id="6246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35DFC1-568C-4E2B-8B35-68B070233627}" type="slidenum">
              <a:rPr lang="es-ES" smtClean="0"/>
              <a:pPr/>
              <a:t>25</a:t>
            </a:fld>
            <a:endParaRPr lang="es-ES" smtClean="0"/>
          </a:p>
        </p:txBody>
      </p:sp>
      <p:sp>
        <p:nvSpPr>
          <p:cNvPr id="6451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19902FB-88AD-4DEC-ADAC-30A6DC2788F8}" type="slidenum">
              <a:rPr lang="es-ES" smtClean="0"/>
              <a:pPr/>
              <a:t>26</a:t>
            </a:fld>
            <a:endParaRPr lang="es-ES" smtClean="0"/>
          </a:p>
        </p:txBody>
      </p:sp>
      <p:sp>
        <p:nvSpPr>
          <p:cNvPr id="665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3CDE07E-32BE-4AC7-8582-411281E1BD29}" type="slidenum">
              <a:rPr lang="es-ES" smtClean="0"/>
              <a:pPr/>
              <a:t>27</a:t>
            </a:fld>
            <a:endParaRPr lang="es-ES" smtClean="0"/>
          </a:p>
        </p:txBody>
      </p:sp>
      <p:sp>
        <p:nvSpPr>
          <p:cNvPr id="686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669F21-A9AC-48E9-9C5E-EDBBED61D4F7}" type="slidenum">
              <a:rPr lang="es-ES" smtClean="0"/>
              <a:pPr/>
              <a:t>28</a:t>
            </a:fld>
            <a:endParaRPr lang="es-ES" smtClean="0"/>
          </a:p>
        </p:txBody>
      </p:sp>
      <p:sp>
        <p:nvSpPr>
          <p:cNvPr id="706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8A03180-AE4B-4A19-B2A1-CF98D9102A25}" type="slidenum">
              <a:rPr lang="es-ES" smtClean="0"/>
              <a:pPr/>
              <a:t>29</a:t>
            </a:fld>
            <a:endParaRPr lang="es-ES" smtClean="0"/>
          </a:p>
        </p:txBody>
      </p:sp>
      <p:sp>
        <p:nvSpPr>
          <p:cNvPr id="727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73A9B8-B619-448D-8D9A-32875B344406}" type="slidenum">
              <a:rPr lang="es-ES" smtClean="0"/>
              <a:pPr/>
              <a:t>30</a:t>
            </a:fld>
            <a:endParaRPr lang="es-ES" smtClean="0"/>
          </a:p>
        </p:txBody>
      </p:sp>
      <p:sp>
        <p:nvSpPr>
          <p:cNvPr id="747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A503FE-76DC-4802-99B8-5C20D04D5B17}" type="slidenum">
              <a:rPr lang="es-ES" smtClean="0"/>
              <a:pPr/>
              <a:t>31</a:t>
            </a:fld>
            <a:endParaRPr lang="es-ES" smtClean="0"/>
          </a:p>
        </p:txBody>
      </p:sp>
      <p:sp>
        <p:nvSpPr>
          <p:cNvPr id="768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393B3B-FB2E-40C8-828D-D8C267C106A6}" type="slidenum">
              <a:rPr lang="es-ES" smtClean="0"/>
              <a:pPr/>
              <a:t>32</a:t>
            </a:fld>
            <a:endParaRPr lang="es-ES" smtClean="0"/>
          </a:p>
        </p:txBody>
      </p:sp>
      <p:sp>
        <p:nvSpPr>
          <p:cNvPr id="788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10FC205-4020-45A1-88A1-199751CAEB82}" type="slidenum">
              <a:rPr lang="es-ES" smtClean="0"/>
              <a:pPr/>
              <a:t>33</a:t>
            </a:fld>
            <a:endParaRPr lang="es-ES" smtClean="0"/>
          </a:p>
        </p:txBody>
      </p:sp>
      <p:sp>
        <p:nvSpPr>
          <p:cNvPr id="808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252B3DF-0285-4C86-AA9B-AC3B1EC01932}" type="slidenum">
              <a:rPr lang="es-ES" smtClean="0"/>
              <a:pPr/>
              <a:t>34</a:t>
            </a:fld>
            <a:endParaRPr lang="es-ES" smtClean="0"/>
          </a:p>
        </p:txBody>
      </p:sp>
      <p:sp>
        <p:nvSpPr>
          <p:cNvPr id="8294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F327724-3566-4714-BB5D-DB07301AA849}" type="slidenum">
              <a:rPr lang="es-ES" smtClean="0"/>
              <a:pPr/>
              <a:t>35</a:t>
            </a:fld>
            <a:endParaRPr lang="es-ES" smtClean="0"/>
          </a:p>
        </p:txBody>
      </p:sp>
      <p:sp>
        <p:nvSpPr>
          <p:cNvPr id="849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D41004D-8CF0-48D0-A1F5-F279F3DE71B2}" type="slidenum">
              <a:rPr lang="es-ES" smtClean="0"/>
              <a:pPr/>
              <a:t>36</a:t>
            </a:fld>
            <a:endParaRPr lang="es-ES" smtClean="0"/>
          </a:p>
        </p:txBody>
      </p:sp>
      <p:sp>
        <p:nvSpPr>
          <p:cNvPr id="8704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8B2A7F-A2C3-44F5-A447-4DAB94FF9C34}" type="slidenum">
              <a:rPr lang="es-ES" smtClean="0"/>
              <a:pPr/>
              <a:t>37</a:t>
            </a:fld>
            <a:endParaRPr lang="es-ES" smtClean="0"/>
          </a:p>
        </p:txBody>
      </p:sp>
      <p:sp>
        <p:nvSpPr>
          <p:cNvPr id="8909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25E2AF-C673-45BE-88AD-381707DB7A82}" type="slidenum">
              <a:rPr lang="es-ES" smtClean="0"/>
              <a:pPr/>
              <a:t>38</a:t>
            </a:fld>
            <a:endParaRPr lang="es-ES" smtClean="0"/>
          </a:p>
        </p:txBody>
      </p:sp>
      <p:sp>
        <p:nvSpPr>
          <p:cNvPr id="911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6B773E-5604-4E2D-8A2E-289F6C0910F9}" type="slidenum">
              <a:rPr lang="es-ES" smtClean="0"/>
              <a:pPr/>
              <a:t>39</a:t>
            </a:fld>
            <a:endParaRPr lang="es-ES" smtClean="0"/>
          </a:p>
        </p:txBody>
      </p:sp>
      <p:sp>
        <p:nvSpPr>
          <p:cNvPr id="9318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6ACB10-1E3E-41C6-A2F3-8AD42F945A70}" type="slidenum">
              <a:rPr lang="es-ES" smtClean="0"/>
              <a:pPr/>
              <a:t>40</a:t>
            </a:fld>
            <a:endParaRPr lang="es-ES" smtClean="0"/>
          </a:p>
        </p:txBody>
      </p:sp>
      <p:sp>
        <p:nvSpPr>
          <p:cNvPr id="9523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9B33D6-916C-4063-8F66-2E454953145C}" type="slidenum">
              <a:rPr lang="es-ES" smtClean="0"/>
              <a:pPr/>
              <a:t>41</a:t>
            </a:fld>
            <a:endParaRPr lang="es-ES" smtClean="0"/>
          </a:p>
        </p:txBody>
      </p:sp>
      <p:sp>
        <p:nvSpPr>
          <p:cNvPr id="9728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14E66C6-EDCC-4FB9-8575-20DB881B7A98}" type="slidenum">
              <a:rPr lang="es-ES" smtClean="0"/>
              <a:pPr/>
              <a:t>42</a:t>
            </a:fld>
            <a:endParaRPr lang="es-ES" smtClean="0"/>
          </a:p>
        </p:txBody>
      </p:sp>
      <p:sp>
        <p:nvSpPr>
          <p:cNvPr id="9933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13027F7-285E-4F09-A482-9948BAC1A787}" type="slidenum">
              <a:rPr lang="es-ES" smtClean="0"/>
              <a:pPr/>
              <a:t>43</a:t>
            </a:fld>
            <a:endParaRPr lang="es-ES" smtClean="0"/>
          </a:p>
        </p:txBody>
      </p:sp>
      <p:sp>
        <p:nvSpPr>
          <p:cNvPr id="10137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32C1905-2340-4852-82E5-AFA971B2981C}" type="slidenum">
              <a:rPr lang="es-ES" smtClean="0"/>
              <a:pPr/>
              <a:t>44</a:t>
            </a:fld>
            <a:endParaRPr lang="es-ES" smtClean="0"/>
          </a:p>
        </p:txBody>
      </p:sp>
      <p:sp>
        <p:nvSpPr>
          <p:cNvPr id="10342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935977-69DE-4294-B9D8-321C0EA6E6B5}" type="slidenum">
              <a:rPr lang="es-ES" smtClean="0"/>
              <a:pPr/>
              <a:t>45</a:t>
            </a:fld>
            <a:endParaRPr lang="es-ES" smtClean="0"/>
          </a:p>
        </p:txBody>
      </p:sp>
      <p:sp>
        <p:nvSpPr>
          <p:cNvPr id="10547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7EEA376-318B-46E6-A8EC-8B2C040E9512}" type="slidenum">
              <a:rPr lang="es-ES" smtClean="0"/>
              <a:pPr/>
              <a:t>46</a:t>
            </a:fld>
            <a:endParaRPr lang="es-ES" smtClean="0"/>
          </a:p>
        </p:txBody>
      </p:sp>
      <p:sp>
        <p:nvSpPr>
          <p:cNvPr id="10752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29E95AB-CC60-4EE0-92F8-19D94EB9102A}" type="slidenum">
              <a:rPr lang="es-ES" smtClean="0"/>
              <a:pPr/>
              <a:t>47</a:t>
            </a:fld>
            <a:endParaRPr lang="es-ES" smtClean="0"/>
          </a:p>
        </p:txBody>
      </p:sp>
      <p:sp>
        <p:nvSpPr>
          <p:cNvPr id="10957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F84400-E9B6-4DFE-B929-46A7F3E6B566}" type="slidenum">
              <a:rPr lang="es-ES" smtClean="0"/>
              <a:pPr/>
              <a:t>48</a:t>
            </a:fld>
            <a:endParaRPr lang="es-ES" smtClean="0"/>
          </a:p>
        </p:txBody>
      </p:sp>
      <p:sp>
        <p:nvSpPr>
          <p:cNvPr id="11161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44D1B1-7A67-4BDC-ABE0-47C2842A7773}" type="slidenum">
              <a:rPr lang="es-ES" smtClean="0"/>
              <a:pPr/>
              <a:t>49</a:t>
            </a:fld>
            <a:endParaRPr lang="es-ES" smtClean="0"/>
          </a:p>
        </p:txBody>
      </p:sp>
      <p:sp>
        <p:nvSpPr>
          <p:cNvPr id="11366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B2E8A9-066D-4587-869F-EC0851FC0B4C}" type="slidenum">
              <a:rPr lang="es-ES" smtClean="0"/>
              <a:pPr/>
              <a:t>50</a:t>
            </a:fld>
            <a:endParaRPr lang="es-ES" smtClean="0"/>
          </a:p>
        </p:txBody>
      </p:sp>
      <p:sp>
        <p:nvSpPr>
          <p:cNvPr id="11571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0711A6C-D1C7-4AFC-BD4E-0403FB6EB3B4}" type="slidenum">
              <a:rPr lang="es-ES" smtClean="0"/>
              <a:pPr/>
              <a:t>51</a:t>
            </a:fld>
            <a:endParaRPr lang="es-ES" smtClean="0"/>
          </a:p>
        </p:txBody>
      </p:sp>
      <p:sp>
        <p:nvSpPr>
          <p:cNvPr id="11776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0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583068-16A0-40DE-AF77-D4F771266C8D}" type="slidenum">
              <a:rPr lang="es-ES" smtClean="0"/>
              <a:pPr/>
              <a:t>52</a:t>
            </a:fld>
            <a:endParaRPr lang="es-ES" smtClean="0"/>
          </a:p>
        </p:txBody>
      </p:sp>
      <p:sp>
        <p:nvSpPr>
          <p:cNvPr id="11981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AB6A02-9D9B-47B3-96E8-51295B3574C3}" type="slidenum">
              <a:rPr lang="es-ES" smtClean="0"/>
              <a:pPr/>
              <a:t>53</a:t>
            </a:fld>
            <a:endParaRPr lang="es-ES" smtClean="0"/>
          </a:p>
        </p:txBody>
      </p:sp>
      <p:sp>
        <p:nvSpPr>
          <p:cNvPr id="12185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E0637A-0E65-405E-947D-F34D44E2E3DF}" type="slidenum">
              <a:rPr lang="es-ES" smtClean="0"/>
              <a:pPr/>
              <a:t>54</a:t>
            </a:fld>
            <a:endParaRPr lang="es-ES" smtClean="0"/>
          </a:p>
        </p:txBody>
      </p:sp>
      <p:sp>
        <p:nvSpPr>
          <p:cNvPr id="12390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9B62BC-F8DC-4C3D-84C0-87EE58CF8B85}" type="slidenum">
              <a:rPr lang="es-ES" smtClean="0"/>
              <a:pPr/>
              <a:t>55</a:t>
            </a:fld>
            <a:endParaRPr lang="es-ES" smtClean="0"/>
          </a:p>
        </p:txBody>
      </p:sp>
      <p:sp>
        <p:nvSpPr>
          <p:cNvPr id="12595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59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2B901AD-525B-4C5C-8A06-AA2244471ACD}" type="slidenum">
              <a:rPr lang="es-ES" smtClean="0"/>
              <a:pPr/>
              <a:t>56</a:t>
            </a:fld>
            <a:endParaRPr lang="es-ES" smtClean="0"/>
          </a:p>
        </p:txBody>
      </p:sp>
      <p:sp>
        <p:nvSpPr>
          <p:cNvPr id="12800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BC37EAB-64C5-45B2-A4C6-CC9078A692B3}" type="slidenum">
              <a:rPr lang="es-ES" smtClean="0"/>
              <a:pPr/>
              <a:t>57</a:t>
            </a:fld>
            <a:endParaRPr lang="es-ES" smtClean="0"/>
          </a:p>
        </p:txBody>
      </p:sp>
      <p:sp>
        <p:nvSpPr>
          <p:cNvPr id="13005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12A861A-24D4-489F-83ED-524E4DE2103A}" type="slidenum">
              <a:rPr lang="es-ES" smtClean="0"/>
              <a:pPr/>
              <a:t>58</a:t>
            </a:fld>
            <a:endParaRPr lang="es-ES" smtClean="0"/>
          </a:p>
        </p:txBody>
      </p:sp>
      <p:sp>
        <p:nvSpPr>
          <p:cNvPr id="13209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A37B5DE-A610-4AFC-8728-96D5E26E6E16}" type="slidenum">
              <a:rPr lang="es-ES" smtClean="0"/>
              <a:pPr/>
              <a:t>59</a:t>
            </a:fld>
            <a:endParaRPr lang="es-ES" smtClean="0"/>
          </a:p>
        </p:txBody>
      </p:sp>
      <p:sp>
        <p:nvSpPr>
          <p:cNvPr id="13414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782EE90-8A56-4758-9E86-9817A0E431EF}" type="slidenum">
              <a:rPr lang="es-ES" smtClean="0"/>
              <a:pPr/>
              <a:t>60</a:t>
            </a:fld>
            <a:endParaRPr lang="es-ES" smtClean="0"/>
          </a:p>
        </p:txBody>
      </p:sp>
      <p:sp>
        <p:nvSpPr>
          <p:cNvPr id="13619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91CA557-E461-4A61-88F0-40E0EE74C324}" type="slidenum">
              <a:rPr lang="es-ES" smtClean="0"/>
              <a:pPr/>
              <a:t>61</a:t>
            </a:fld>
            <a:endParaRPr lang="es-ES" smtClean="0"/>
          </a:p>
        </p:txBody>
      </p:sp>
      <p:sp>
        <p:nvSpPr>
          <p:cNvPr id="13824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8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832F46-A526-454E-87F6-BD2826B1422B}" type="slidenum">
              <a:rPr lang="es-ES" smtClean="0"/>
              <a:pPr/>
              <a:t>62</a:t>
            </a:fld>
            <a:endParaRPr lang="es-ES" smtClean="0"/>
          </a:p>
        </p:txBody>
      </p:sp>
      <p:sp>
        <p:nvSpPr>
          <p:cNvPr id="14029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83BBC31-FA67-4EC0-9E1E-D4A069469BFA}" type="slidenum">
              <a:rPr lang="es-ES" smtClean="0"/>
              <a:pPr/>
              <a:t>63</a:t>
            </a:fld>
            <a:endParaRPr lang="es-ES" smtClean="0"/>
          </a:p>
        </p:txBody>
      </p:sp>
      <p:sp>
        <p:nvSpPr>
          <p:cNvPr id="14233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326EF4F-9465-47C3-BE7B-900914B4D9A2}" type="slidenum">
              <a:rPr lang="es-ES" smtClean="0"/>
              <a:pPr/>
              <a:t>64</a:t>
            </a:fld>
            <a:endParaRPr lang="es-ES" smtClean="0"/>
          </a:p>
        </p:txBody>
      </p:sp>
      <p:sp>
        <p:nvSpPr>
          <p:cNvPr id="14438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B2E6F86-D82A-4179-83DE-E140B87D07A0}" type="slidenum">
              <a:rPr lang="es-ES" smtClean="0"/>
              <a:pPr/>
              <a:t>65</a:t>
            </a:fld>
            <a:endParaRPr lang="es-ES" smtClean="0"/>
          </a:p>
        </p:txBody>
      </p:sp>
      <p:sp>
        <p:nvSpPr>
          <p:cNvPr id="14643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CF3ABA8-74D3-4605-A6A0-6731D4C95B82}" type="slidenum">
              <a:rPr lang="es-ES" smtClean="0"/>
              <a:pPr/>
              <a:t>66</a:t>
            </a:fld>
            <a:endParaRPr lang="es-ES" smtClean="0"/>
          </a:p>
        </p:txBody>
      </p:sp>
      <p:sp>
        <p:nvSpPr>
          <p:cNvPr id="14848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31BDDAF-7765-4DC9-85D5-AC14E7377B1D}" type="slidenum">
              <a:rPr lang="es-ES" smtClean="0"/>
              <a:pPr/>
              <a:t>67</a:t>
            </a:fld>
            <a:endParaRPr lang="es-ES" smtClean="0"/>
          </a:p>
        </p:txBody>
      </p:sp>
      <p:sp>
        <p:nvSpPr>
          <p:cNvPr id="15053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7FC3E2D-539D-4EC1-9BB2-A183006C3D5C}" type="slidenum">
              <a:rPr lang="es-ES" smtClean="0"/>
              <a:pPr/>
              <a:t>68</a:t>
            </a:fld>
            <a:endParaRPr lang="es-ES" smtClean="0"/>
          </a:p>
        </p:txBody>
      </p:sp>
      <p:sp>
        <p:nvSpPr>
          <p:cNvPr id="15257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CB979EF-FE05-4C3A-B39B-074CECA27FA8}" type="slidenum">
              <a:rPr lang="es-ES" smtClean="0"/>
              <a:pPr/>
              <a:t>69</a:t>
            </a:fld>
            <a:endParaRPr lang="es-ES" smtClean="0"/>
          </a:p>
        </p:txBody>
      </p:sp>
      <p:sp>
        <p:nvSpPr>
          <p:cNvPr id="15462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3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91054D-9F1F-45C5-8F93-F07B7703BF13}" type="slidenum">
              <a:rPr lang="es-ES" smtClean="0"/>
              <a:pPr/>
              <a:t>70</a:t>
            </a:fld>
            <a:endParaRPr lang="es-ES" smtClean="0"/>
          </a:p>
        </p:txBody>
      </p:sp>
      <p:sp>
        <p:nvSpPr>
          <p:cNvPr id="156674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1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874D8A-16C7-456D-A411-9F8841CD188E}" type="slidenum">
              <a:rPr lang="es-ES" smtClean="0"/>
              <a:pPr/>
              <a:t>71</a:t>
            </a:fld>
            <a:endParaRPr lang="es-ES" smtClean="0"/>
          </a:p>
        </p:txBody>
      </p:sp>
      <p:sp>
        <p:nvSpPr>
          <p:cNvPr id="158722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F2FA04-D285-44F2-B07D-6DD328C699EF}" type="slidenum">
              <a:rPr lang="es-ES" smtClean="0"/>
              <a:pPr/>
              <a:t>72</a:t>
            </a:fld>
            <a:endParaRPr lang="es-ES" smtClean="0"/>
          </a:p>
        </p:txBody>
      </p:sp>
      <p:sp>
        <p:nvSpPr>
          <p:cNvPr id="160770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7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C12A74-9859-489E-987C-1F5FC57EDD94}" type="slidenum">
              <a:rPr lang="es-ES" smtClean="0"/>
              <a:pPr/>
              <a:t>73</a:t>
            </a:fld>
            <a:endParaRPr lang="es-ES" smtClean="0"/>
          </a:p>
        </p:txBody>
      </p:sp>
      <p:sp>
        <p:nvSpPr>
          <p:cNvPr id="162818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1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F8332FE-368C-43E4-A7B5-014CA98AE51A}" type="slidenum">
              <a:rPr lang="es-ES" smtClean="0"/>
              <a:pPr/>
              <a:t>74</a:t>
            </a:fld>
            <a:endParaRPr lang="es-ES" smtClean="0"/>
          </a:p>
        </p:txBody>
      </p:sp>
      <p:sp>
        <p:nvSpPr>
          <p:cNvPr id="164866" name="Rectangle 2"/>
          <p:cNvSpPr>
            <a:spLocks noGrp="1"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_trad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421ABB-CA21-4E07-98D4-53606217C3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72A564-133A-475B-AD41-8AA63C36B2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96C70-7113-456F-8453-4B3DC582A2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51E1B-ED0A-4624-86C7-9C51ABA86F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DC3AB-F53C-4A74-89BC-2411FCC3A17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C14618-65A2-45E0-905B-F930C3C284F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C67669-0D60-433C-AEBC-E010B7D7A6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9B41A2-C9B3-4E8C-931F-CE049AC99A8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60928-D388-4CFD-B1C0-F211B2EF73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440F858-DECC-4735-905F-333D3F8D96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390B4-25CD-4EF7-9644-3F6FC44570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8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E750AD1-D5DA-4B4E-BD5D-1089851C4BBE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CE3807-807A-4EB5-AFE0-363DF2CA20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AF1A6B5-B9B4-4CD0-AC7C-7AE721D68701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38B665-E253-4966-9BF5-ED26970A390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9184D6-8480-4D2F-9B1E-81E6350A331A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529A5D-AA59-47EC-ADE3-75BC675E1EB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8DD174B-20EC-4AFE-8C43-EB003696A0DF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63B632-B8D0-47F8-BEF8-D0738198B2D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DF49228-C6BE-4D1E-B86D-F3936E3F40FE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9FC7C0-EA14-4CD1-8701-95DD09CBA4A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1E3EE1D-0CAA-48D5-BC78-BAA993042E6D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07C390-575D-4418-BA29-20A9E21D509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1B465C-C56F-4F4E-B9F8-BB8104B4A937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B83720-0624-4E1B-B143-F5F7058F770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A927BD1-3D3A-4F9C-B7F7-968AE62DFFB1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2C385-EE6C-44DB-B0B7-E34A7A1CFB1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E93F419-4ECE-4B65-B3B3-FA72B0EC01AE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A8CA6-FEEF-471A-B16D-DE62CC36CF6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AB28D41-9DC0-4482-9FE8-84A88EB10C0D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CE1C2-4437-49D6-93F8-EAA0A4BD9E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FEC214-BAEF-4CE3-A97F-E9F5724EE5C1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47738DA-5A74-4599-BE37-EE7FBD384D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82"/>
            </a:gs>
            <a:gs pos="6500">
              <a:srgbClr val="0047FF"/>
            </a:gs>
            <a:gs pos="14000">
              <a:srgbClr val="000082"/>
            </a:gs>
            <a:gs pos="21500">
              <a:srgbClr val="0047FF"/>
            </a:gs>
            <a:gs pos="28999">
              <a:srgbClr val="000082"/>
            </a:gs>
            <a:gs pos="36000">
              <a:srgbClr val="0047FF"/>
            </a:gs>
            <a:gs pos="43500">
              <a:srgbClr val="000082"/>
            </a:gs>
            <a:gs pos="50000">
              <a:srgbClr val="0047FF"/>
            </a:gs>
            <a:gs pos="56500">
              <a:srgbClr val="000082"/>
            </a:gs>
            <a:gs pos="64000">
              <a:srgbClr val="0047FF"/>
            </a:gs>
            <a:gs pos="71001">
              <a:srgbClr val="000082"/>
            </a:gs>
            <a:gs pos="78500">
              <a:srgbClr val="0047FF"/>
            </a:gs>
            <a:gs pos="86000">
              <a:srgbClr val="000082"/>
            </a:gs>
            <a:gs pos="93500">
              <a:srgbClr val="0047FF"/>
            </a:gs>
            <a:gs pos="100000">
              <a:srgbClr val="00008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E5F2001-D930-4BEB-804E-B336702A4B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ransition spd="slow" advTm="8000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658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2CF685D4-4D48-49F0-9447-22EC6216BE47}" type="datetimeFigureOut">
              <a:rPr lang="es-ES_tradnl"/>
              <a:pPr/>
              <a:t>14/11/2012</a:t>
            </a:fld>
            <a:endParaRPr lang="es-ES_tradnl"/>
          </a:p>
        </p:txBody>
      </p:sp>
      <p:sp>
        <p:nvSpPr>
          <p:cNvPr id="165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65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614185-C26F-4EF3-AD6B-2DDB106FD69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72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ext Box 2"/>
          <p:cNvSpPr txBox="1">
            <a:spLocks noChangeArrowheads="1"/>
          </p:cNvSpPr>
          <p:nvPr/>
        </p:nvSpPr>
        <p:spPr bwMode="auto">
          <a:xfrm>
            <a:off x="1547813" y="2060575"/>
            <a:ext cx="5976937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6000" b="1">
                <a:solidFill>
                  <a:schemeClr val="bg1"/>
                </a:solidFill>
              </a:rPr>
              <a:t>María </a:t>
            </a:r>
          </a:p>
          <a:p>
            <a:pPr algn="ctr"/>
            <a:r>
              <a:rPr lang="es-ES" sz="4000" b="1">
                <a:solidFill>
                  <a:schemeClr val="bg1"/>
                </a:solidFill>
              </a:rPr>
              <a:t>en el</a:t>
            </a:r>
          </a:p>
          <a:p>
            <a:pPr algn="ctr"/>
            <a:r>
              <a:rPr lang="es-ES" sz="6000" b="1">
                <a:solidFill>
                  <a:schemeClr val="bg1"/>
                </a:solidFill>
              </a:rPr>
              <a:t>Evangelio</a:t>
            </a:r>
          </a:p>
        </p:txBody>
      </p:sp>
    </p:spTree>
  </p:cSld>
  <p:clrMapOvr>
    <a:masterClrMapping/>
  </p:clrMapOvr>
  <p:transition spd="med" advTm="4000">
    <p:wheel spokes="8"/>
    <p:sndAc>
      <p:stSnd loop="1">
        <p:snd r:embed="rId3" name="06 - Il Balcone Di Giuliett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2"/>
          <p:cNvSpPr txBox="1">
            <a:spLocks noChangeArrowheads="1"/>
          </p:cNvSpPr>
          <p:nvPr/>
        </p:nvSpPr>
        <p:spPr bwMode="auto">
          <a:xfrm>
            <a:off x="1331913" y="1844675"/>
            <a:ext cx="6408737" cy="338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chemeClr val="bg1"/>
                </a:solidFill>
              </a:rPr>
              <a:t>Lugares donde vivió la Virgen María</a:t>
            </a:r>
          </a:p>
          <a:p>
            <a:pPr algn="ctr">
              <a:spcBef>
                <a:spcPct val="50000"/>
              </a:spcBef>
            </a:pPr>
            <a:r>
              <a:rPr lang="es-ES" sz="4800" b="1">
                <a:solidFill>
                  <a:schemeClr val="bg1"/>
                </a:solidFill>
              </a:rPr>
              <a:t>Y pasajes de María en el Evangelio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2"/>
          <p:cNvSpPr txBox="1">
            <a:spLocks noChangeArrowheads="1"/>
          </p:cNvSpPr>
          <p:nvPr/>
        </p:nvSpPr>
        <p:spPr bwMode="auto">
          <a:xfrm>
            <a:off x="1476375" y="1700213"/>
            <a:ext cx="6265863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</a:rPr>
              <a:t>NAZARET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La Anunciación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natz3ww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rcRect/>
          <a:stretch>
            <a:fillRect/>
          </a:stretch>
        </p:blipFill>
        <p:spPr bwMode="auto">
          <a:xfrm>
            <a:off x="0" y="1630363"/>
            <a:ext cx="9144000" cy="482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0" y="225425"/>
            <a:ext cx="91440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NAZARET. Basílica de la  Anunciación al centro (casa de María), y basílica de San José a la izquierda (casa de José), </a:t>
            </a:r>
          </a:p>
          <a:p>
            <a:pPr algn="ctr">
              <a:defRPr/>
            </a:pPr>
            <a:r>
              <a:rPr lang="es-E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donde luego vivió la Sagrada Familia</a:t>
            </a:r>
            <a:r>
              <a:rPr lang="ca-ES" sz="24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</a:t>
            </a:r>
          </a:p>
        </p:txBody>
      </p:sp>
      <p:sp>
        <p:nvSpPr>
          <p:cNvPr id="20483" name="AutoShape 4"/>
          <p:cNvSpPr>
            <a:spLocks noChangeArrowheads="1"/>
          </p:cNvSpPr>
          <p:nvPr/>
        </p:nvSpPr>
        <p:spPr bwMode="auto">
          <a:xfrm>
            <a:off x="4211638" y="1846263"/>
            <a:ext cx="215900" cy="503237"/>
          </a:xfrm>
          <a:prstGeom prst="downArrow">
            <a:avLst>
              <a:gd name="adj1" fmla="val 50000"/>
              <a:gd name="adj2" fmla="val 58272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20484" name="AutoShape 5"/>
          <p:cNvSpPr>
            <a:spLocks noChangeArrowheads="1"/>
          </p:cNvSpPr>
          <p:nvPr/>
        </p:nvSpPr>
        <p:spPr bwMode="auto">
          <a:xfrm>
            <a:off x="1908175" y="2205038"/>
            <a:ext cx="215900" cy="503237"/>
          </a:xfrm>
          <a:prstGeom prst="downArrow">
            <a:avLst>
              <a:gd name="adj1" fmla="val 50000"/>
              <a:gd name="adj2" fmla="val 58272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+nazar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88988"/>
            <a:ext cx="9144000" cy="60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38163" y="163513"/>
            <a:ext cx="7850187" cy="457200"/>
          </a:xfrm>
          <a:prstGeom prst="rect">
            <a:avLst/>
          </a:prstGeom>
          <a:solidFill>
            <a:srgbClr val="996600">
              <a:alpha val="50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Unicode MS" pitchFamily="34" charset="-128"/>
              </a:rPr>
              <a:t>Gruta de la Anunciación, en la casa de María</a:t>
            </a:r>
            <a:endParaRPr lang="es-ES" sz="24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asajosepnatzarettwg"/>
          <p:cNvPicPr>
            <a:picLocks noChangeAspect="1" noChangeArrowheads="1"/>
          </p:cNvPicPr>
          <p:nvPr/>
        </p:nvPicPr>
        <p:blipFill>
          <a:blip r:embed="rId3">
            <a:lum bright="6000" contrast="12000"/>
          </a:blip>
          <a:srcRect/>
          <a:stretch>
            <a:fillRect/>
          </a:stretch>
        </p:blipFill>
        <p:spPr bwMode="auto">
          <a:xfrm>
            <a:off x="2771775" y="0"/>
            <a:ext cx="6372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8" name="Text Box 3"/>
          <p:cNvSpPr txBox="1">
            <a:spLocks noChangeArrowheads="1"/>
          </p:cNvSpPr>
          <p:nvPr/>
        </p:nvSpPr>
        <p:spPr bwMode="auto">
          <a:xfrm>
            <a:off x="179388" y="2708275"/>
            <a:ext cx="2520950" cy="118745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400" b="1"/>
              <a:t>Iglesia construida en la casa de José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6" name="Text Box 3"/>
          <p:cNvSpPr txBox="1">
            <a:spLocks noChangeArrowheads="1"/>
          </p:cNvSpPr>
          <p:nvPr/>
        </p:nvSpPr>
        <p:spPr bwMode="auto">
          <a:xfrm>
            <a:off x="2108200" y="6335713"/>
            <a:ext cx="6640513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ca-ES" sz="2000" b="1"/>
              <a:t>Nazaret. En primer plano, Basílica de la Anunciación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María FUENTE"/>
          <p:cNvPicPr>
            <a:picLocks noChangeAspect="1" noChangeArrowheads="1"/>
          </p:cNvPicPr>
          <p:nvPr/>
        </p:nvPicPr>
        <p:blipFill>
          <a:blip r:embed="rId3">
            <a:lum bright="6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17354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4716463" y="188913"/>
            <a:ext cx="4248150" cy="6546850"/>
          </a:xfrm>
          <a:prstGeom prst="rect">
            <a:avLst/>
          </a:prstGeom>
          <a:solidFill>
            <a:srgbClr val="FFFFFF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defRPr/>
            </a:pPr>
            <a:r>
              <a:rPr lang="es-ES" sz="16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Evangelio de San Lucas, 1, 16</a:t>
            </a:r>
          </a:p>
          <a:p>
            <a:pPr algn="r">
              <a:defRPr/>
            </a:pPr>
            <a:endParaRPr lang="es-ES" sz="16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Envió Dios al ángel Gabriel a una ciudad de Galilea llamada Nazaret,  a una joven prometida a un hombre llamado José, de la estirpe de David; el nombre de la joven era María.</a:t>
            </a:r>
          </a:p>
          <a:p>
            <a:pPr>
              <a:defRPr/>
            </a:pPr>
            <a:endParaRPr lang="es-ES" sz="16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ángel entró donde estaba María y le dijo:</a:t>
            </a:r>
            <a:b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–¡¡Alégrate!!, llena de gracia, el Señor está contigo. </a:t>
            </a:r>
          </a:p>
          <a:p>
            <a:pPr>
              <a:defRPr/>
            </a:pPr>
            <a:endParaRPr lang="es-ES" sz="16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Al oír estas palabras, ella se turbó y se preguntaba qué significaba tal saludo. </a:t>
            </a:r>
            <a:endParaRPr lang="es-ES" sz="2400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15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10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17354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4716463" y="188913"/>
            <a:ext cx="4248150" cy="6299200"/>
          </a:xfrm>
          <a:prstGeom prst="rect">
            <a:avLst/>
          </a:prstGeom>
          <a:solidFill>
            <a:srgbClr val="FFFFFF">
              <a:alpha val="6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ángel le dijo:</a:t>
            </a:r>
            <a:b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s-ES" sz="24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No temas, María, pues Dios te ha concedido su favor. </a:t>
            </a:r>
            <a:b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s-ES" sz="2400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Concebirás y darás a luz un hijo, al que pondrás por nombre Jesús. </a:t>
            </a:r>
          </a:p>
          <a:p>
            <a:pPr>
              <a:defRPr/>
            </a:pPr>
            <a:endParaRPr lang="es-ES" sz="2400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Él será grande, será llamado Hijo del Altísimo; el Señor Dios le dará el trono de David, su padre, reinará sobre la estirpe de Jacob por siempre y su reino no tendrá fin.</a:t>
            </a:r>
          </a:p>
        </p:txBody>
      </p:sp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3708400" y="298450"/>
            <a:ext cx="5184775" cy="6299200"/>
          </a:xfrm>
          <a:prstGeom prst="rect">
            <a:avLst/>
          </a:prstGeom>
          <a:solidFill>
            <a:srgbClr val="FFFFFF">
              <a:alpha val="72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endParaRPr lang="es-ES" sz="24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María dijo al ángel:</a:t>
            </a:r>
            <a:b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–¿Cómo será esto, si yo no tengo relaciones con ningún hombre?</a:t>
            </a:r>
          </a:p>
          <a:p>
            <a:pPr>
              <a:defRPr/>
            </a:pPr>
            <a:endParaRPr lang="es-ES" sz="2400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ángel le contestó:</a:t>
            </a:r>
            <a:b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El Espíritu Santo vendrá sobre ti y el poder del Altísimo te cubrirá con su sombra; por eso, el que va a nacer será santo y se llamará Hijo de Dios.</a:t>
            </a:r>
          </a:p>
          <a:p>
            <a:pPr>
              <a:defRPr/>
            </a:pP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Mira, tu pariente Isabel también ha concebido un hijo en su vejez, y ya está de seis meses la que todos tenían por estéril; porque para Dios nada hay imposible.</a:t>
            </a:r>
          </a:p>
          <a:p>
            <a:pPr>
              <a:defRPr/>
            </a:pPr>
            <a:endParaRPr lang="es-ES" sz="2400" b="1" i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34818" name="Picture 3" descr="MariadeNazaret"/>
          <p:cNvPicPr>
            <a:picLocks noChangeAspect="1" noChangeArrowheads="1"/>
          </p:cNvPicPr>
          <p:nvPr/>
        </p:nvPicPr>
        <p:blipFill>
          <a:blip r:embed="rId3">
            <a:lum bright="18000" contrast="18000"/>
          </a:blip>
          <a:srcRect/>
          <a:stretch>
            <a:fillRect/>
          </a:stretch>
        </p:blipFill>
        <p:spPr bwMode="auto">
          <a:xfrm>
            <a:off x="107950" y="542925"/>
            <a:ext cx="3408363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MarIa plano medi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79388" y="188913"/>
            <a:ext cx="2736850" cy="2647950"/>
          </a:xfrm>
          <a:prstGeom prst="rect">
            <a:avLst/>
          </a:prstGeom>
          <a:solidFill>
            <a:srgbClr val="FFFFFF">
              <a:alpha val="72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María dijo:</a:t>
            </a:r>
            <a:b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–</a:t>
            </a: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Aquí está la sierva del Señor, </a:t>
            </a:r>
            <a:b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s-ES" sz="2400" b="1" i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hágase en mí según tu palabra</a:t>
            </a: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.</a:t>
            </a:r>
            <a:b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s-ES" sz="2400" b="1"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Y el ángel la dejó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ext Box 2"/>
          <p:cNvSpPr txBox="1">
            <a:spLocks noChangeArrowheads="1"/>
          </p:cNvSpPr>
          <p:nvPr/>
        </p:nvSpPr>
        <p:spPr bwMode="auto">
          <a:xfrm>
            <a:off x="1331913" y="1870075"/>
            <a:ext cx="66246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</a:rPr>
              <a:t>AIN KAREN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María visita a su prima Santa Isabel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ChangeArrowheads="1"/>
          </p:cNvSpPr>
          <p:nvPr/>
        </p:nvSpPr>
        <p:spPr bwMode="auto">
          <a:xfrm>
            <a:off x="0" y="-26988"/>
            <a:ext cx="9144000" cy="6858001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29699" name="Picture 3" descr="VisitPanoram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0909300" y="4763"/>
            <a:ext cx="31683325" cy="688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900113" y="260350"/>
            <a:ext cx="2665412" cy="822325"/>
          </a:xfrm>
          <a:prstGeom prst="rect">
            <a:avLst/>
          </a:prstGeom>
          <a:solidFill>
            <a:srgbClr val="000000">
              <a:alpha val="67842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sz="2400" b="1">
                <a:solidFill>
                  <a:schemeClr val="bg1"/>
                </a:solidFill>
              </a:rPr>
              <a:t>Montañas </a:t>
            </a:r>
            <a:br>
              <a:rPr lang="ca-ES" sz="2400" b="1">
                <a:solidFill>
                  <a:schemeClr val="bg1"/>
                </a:solidFill>
              </a:rPr>
            </a:br>
            <a:r>
              <a:rPr lang="ca-ES" sz="2400" b="1">
                <a:solidFill>
                  <a:schemeClr val="bg1"/>
                </a:solidFill>
              </a:rPr>
              <a:t>de Ain Karem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2847 0.02914 L 1.53559 0.01873 " pathEditMode="relative" rAng="0" ptsTypes="AA">
                                      <p:cBhvr>
                                        <p:cTn id="6" dur="10000" spd="-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2" y="-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Text Box 5"/>
          <p:cNvSpPr txBox="1">
            <a:spLocks noChangeArrowheads="1"/>
          </p:cNvSpPr>
          <p:nvPr/>
        </p:nvSpPr>
        <p:spPr bwMode="auto">
          <a:xfrm>
            <a:off x="5364163" y="6165850"/>
            <a:ext cx="3455987" cy="396875"/>
          </a:xfrm>
          <a:prstGeom prst="rect">
            <a:avLst/>
          </a:prstGeom>
          <a:solidFill>
            <a:srgbClr val="FFFFFF">
              <a:alpha val="5803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/>
              <a:t>Iglesia de la Visitación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pic>
        <p:nvPicPr>
          <p:cNvPr id="45058" name="Picture 3" descr="Imagen2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03238"/>
            <a:ext cx="91440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Text Box 4"/>
          <p:cNvSpPr txBox="1">
            <a:spLocks noChangeArrowheads="1"/>
          </p:cNvSpPr>
          <p:nvPr/>
        </p:nvSpPr>
        <p:spPr bwMode="auto">
          <a:xfrm>
            <a:off x="4140200" y="6488113"/>
            <a:ext cx="47529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Interior de la Iglesia de la Visitación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ca-ES" sz="2400">
                <a:latin typeface="Times New Roman" pitchFamily="18" charset="0"/>
              </a:rPr>
              <a:t> </a:t>
            </a:r>
          </a:p>
        </p:txBody>
      </p:sp>
      <p:pic>
        <p:nvPicPr>
          <p:cNvPr id="47106" name="Picture 3" descr="fontkaremwp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78263" y="0"/>
            <a:ext cx="5086350" cy="678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Text Box 4"/>
          <p:cNvSpPr txBox="1">
            <a:spLocks noChangeArrowheads="1"/>
          </p:cNvSpPr>
          <p:nvPr/>
        </p:nvSpPr>
        <p:spPr bwMode="auto">
          <a:xfrm>
            <a:off x="323850" y="5373688"/>
            <a:ext cx="3240088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chemeClr val="bg1"/>
                </a:solidFill>
              </a:rPr>
              <a:t>Antigua fuente de Ain Karem </a:t>
            </a:r>
          </a:p>
          <a:p>
            <a:r>
              <a:rPr lang="es-ES" sz="2400" b="1">
                <a:solidFill>
                  <a:schemeClr val="bg1"/>
                </a:solidFill>
              </a:rPr>
              <a:t>(“Viña fecunda”)</a:t>
            </a:r>
            <a:endParaRPr lang="es-ES" sz="24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5" descr="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270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5795963" y="1916113"/>
            <a:ext cx="3240087" cy="2647950"/>
          </a:xfrm>
          <a:prstGeom prst="rect">
            <a:avLst/>
          </a:prstGeom>
          <a:solidFill>
            <a:srgbClr val="FFFFFF">
              <a:alpha val="49001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Por aquellos días, María se puso en camino, y se fue deprisa a la montaña, a una ciudad de Judá llamada Ain Karem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María Isabel"/>
          <p:cNvPicPr>
            <a:picLocks noChangeAspect="1" noChangeArrowheads="1"/>
          </p:cNvPicPr>
          <p:nvPr/>
        </p:nvPicPr>
        <p:blipFill>
          <a:blip r:embed="rId3">
            <a:lum bright="12000" contrast="18000"/>
          </a:blip>
          <a:srcRect/>
          <a:stretch>
            <a:fillRect/>
          </a:stretch>
        </p:blipFill>
        <p:spPr bwMode="auto">
          <a:xfrm>
            <a:off x="0" y="2541588"/>
            <a:ext cx="9144000" cy="412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179388" y="333375"/>
            <a:ext cx="8820150" cy="2019300"/>
          </a:xfrm>
          <a:prstGeom prst="rect">
            <a:avLst/>
          </a:prstGeom>
          <a:solidFill>
            <a:srgbClr val="FFFFFF">
              <a:alpha val="89999"/>
            </a:srgbClr>
          </a:solidFill>
          <a:ln w="9525">
            <a:solidFill>
              <a:srgbClr val="000000">
                <a:alpha val="49001"/>
              </a:srgb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 </a:t>
            </a:r>
            <a:r>
              <a:rPr lang="es-ES" sz="1200" b="1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endParaRPr lang="es-ES" sz="24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 Entró en casa de Zacarías y saludó a su prima Isabel.</a:t>
            </a:r>
          </a:p>
          <a:p>
            <a:pPr>
              <a:defRPr/>
            </a:pPr>
            <a:endParaRPr lang="es-ES" sz="1200" b="1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defRPr/>
            </a:pPr>
            <a:r>
              <a:rPr lang="es-E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 En cuanto Isabel oyó el saludo de María, </a:t>
            </a:r>
          </a:p>
          <a:p>
            <a:pPr>
              <a:defRPr/>
            </a:pPr>
            <a:r>
              <a:rPr lang="es-ES" sz="2400" b="1">
                <a:effectLst>
                  <a:outerShdw blurRad="38100" dist="38100" dir="2700000" algn="tl">
                    <a:srgbClr val="C0C0C0"/>
                  </a:outerShdw>
                </a:effectLst>
              </a:rPr>
              <a:t>        saltó la criatura en su vientre.</a:t>
            </a:r>
          </a:p>
          <a:p>
            <a:pPr>
              <a:spcBef>
                <a:spcPct val="50000"/>
              </a:spcBef>
              <a:defRPr/>
            </a:pPr>
            <a:endParaRPr lang="es-ES" sz="1200" b="1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María Isabel embaraz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35150" y="1546225"/>
            <a:ext cx="7056438" cy="531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0" name="Rectangle 3"/>
          <p:cNvSpPr>
            <a:spLocks noChangeArrowheads="1"/>
          </p:cNvSpPr>
          <p:nvPr/>
        </p:nvSpPr>
        <p:spPr bwMode="auto">
          <a:xfrm>
            <a:off x="250825" y="44450"/>
            <a:ext cx="8675688" cy="1552575"/>
          </a:xfrm>
          <a:prstGeom prst="rect">
            <a:avLst/>
          </a:prstGeom>
          <a:solidFill>
            <a:srgbClr val="F8F8F8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00"/>
                </a:solidFill>
                <a:cs typeface="Times New Roman" pitchFamily="18" charset="0"/>
              </a:rPr>
              <a:t>     Entonces Isabel, llena del Espíritu Santo, exclamó a  </a:t>
            </a:r>
          </a:p>
          <a:p>
            <a:r>
              <a:rPr lang="es-ES" sz="2400" b="1">
                <a:solidFill>
                  <a:srgbClr val="000000"/>
                </a:solidFill>
                <a:cs typeface="Times New Roman" pitchFamily="18" charset="0"/>
              </a:rPr>
              <a:t>     grandes voces:</a:t>
            </a:r>
            <a:br>
              <a:rPr lang="es-ES" sz="2400" b="1">
                <a:solidFill>
                  <a:srgbClr val="000000"/>
                </a:solidFill>
                <a:cs typeface="Times New Roman" pitchFamily="18" charset="0"/>
              </a:rPr>
            </a:br>
            <a:r>
              <a:rPr lang="es-ES" sz="2400" b="1">
                <a:solidFill>
                  <a:srgbClr val="000000"/>
                </a:solidFill>
                <a:cs typeface="Times New Roman" pitchFamily="18" charset="0"/>
              </a:rPr>
              <a:t>     </a:t>
            </a:r>
            <a:r>
              <a:rPr lang="es-ES" sz="2400" b="1" i="1">
                <a:solidFill>
                  <a:srgbClr val="000000"/>
                </a:solidFill>
                <a:cs typeface="Times New Roman" pitchFamily="18" charset="0"/>
              </a:rPr>
              <a:t>– Bendita tú entre las mujeres y bendito </a:t>
            </a:r>
          </a:p>
          <a:p>
            <a:r>
              <a:rPr lang="es-ES" sz="2400" b="1" i="1">
                <a:solidFill>
                  <a:srgbClr val="000000"/>
                </a:solidFill>
                <a:cs typeface="Times New Roman" pitchFamily="18" charset="0"/>
              </a:rPr>
              <a:t>          el fruto de tu vientre. 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MANOS ACOGID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84325" y="1268413"/>
            <a:ext cx="7451725" cy="5589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8" name="Text Box 3"/>
          <p:cNvSpPr txBox="1">
            <a:spLocks noChangeArrowheads="1"/>
          </p:cNvSpPr>
          <p:nvPr/>
        </p:nvSpPr>
        <p:spPr bwMode="auto">
          <a:xfrm>
            <a:off x="142875" y="80963"/>
            <a:ext cx="8893175" cy="1187450"/>
          </a:xfrm>
          <a:prstGeom prst="rect">
            <a:avLst/>
          </a:prstGeom>
          <a:solidFill>
            <a:srgbClr val="FFFFFF">
              <a:alpha val="8901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 i="1"/>
              <a:t>¿Quién soy yo para que me visite la madre de mi Señor?  En cuanto tu saludo llegó a mis oídos, la criatura saltó de alegría en mi vientre.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ChangeArrowheads="1"/>
          </p:cNvSpPr>
          <p:nvPr/>
        </p:nvSpPr>
        <p:spPr bwMode="auto">
          <a:xfrm>
            <a:off x="250825" y="260350"/>
            <a:ext cx="8642350" cy="1552575"/>
          </a:xfrm>
          <a:prstGeom prst="rect">
            <a:avLst/>
          </a:prstGeom>
          <a:solidFill>
            <a:srgbClr val="FFFFFF">
              <a:alpha val="89803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 sz="2400" b="1" i="1">
              <a:cs typeface="Times New Roman" pitchFamily="18" charset="0"/>
            </a:endParaRPr>
          </a:p>
          <a:p>
            <a:r>
              <a:rPr lang="es-ES" sz="2400" b="1" i="1">
                <a:cs typeface="Times New Roman" pitchFamily="18" charset="0"/>
              </a:rPr>
              <a:t>¡Dichosa tú que has creído! </a:t>
            </a:r>
          </a:p>
          <a:p>
            <a:r>
              <a:rPr lang="es-ES" sz="2400" b="1" i="1">
                <a:cs typeface="Times New Roman" pitchFamily="18" charset="0"/>
              </a:rPr>
              <a:t>Porque lo que te ha dicho el Señor se cumplirá.</a:t>
            </a:r>
          </a:p>
          <a:p>
            <a:endParaRPr lang="es-ES" sz="2400" b="1" i="1">
              <a:cs typeface="Times New Roman" pitchFamily="18" charset="0"/>
            </a:endParaRPr>
          </a:p>
        </p:txBody>
      </p:sp>
      <p:pic>
        <p:nvPicPr>
          <p:cNvPr id="57346" name="Picture 3" descr="María Isabel"/>
          <p:cNvPicPr>
            <a:picLocks noChangeAspect="1" noChangeArrowheads="1"/>
          </p:cNvPicPr>
          <p:nvPr/>
        </p:nvPicPr>
        <p:blipFill>
          <a:blip r:embed="rId3">
            <a:lum bright="12000" contrast="12000"/>
          </a:blip>
          <a:srcRect/>
          <a:stretch>
            <a:fillRect/>
          </a:stretch>
        </p:blipFill>
        <p:spPr bwMode="auto">
          <a:xfrm>
            <a:off x="250825" y="2089150"/>
            <a:ext cx="8713788" cy="393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2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María sinagoga"/>
          <p:cNvPicPr>
            <a:picLocks noChangeAspect="1" noChangeArrowheads="1"/>
          </p:cNvPicPr>
          <p:nvPr/>
        </p:nvPicPr>
        <p:blipFill>
          <a:blip r:embed="rId3">
            <a:lum bright="6000" contrast="12000"/>
          </a:blip>
          <a:srcRect/>
          <a:stretch>
            <a:fillRect/>
          </a:stretch>
        </p:blipFill>
        <p:spPr bwMode="auto">
          <a:xfrm>
            <a:off x="3852863" y="44450"/>
            <a:ext cx="5256212" cy="4824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4" name="Text Box 3"/>
          <p:cNvSpPr txBox="1">
            <a:spLocks noChangeArrowheads="1"/>
          </p:cNvSpPr>
          <p:nvPr/>
        </p:nvSpPr>
        <p:spPr bwMode="auto">
          <a:xfrm>
            <a:off x="395288" y="260350"/>
            <a:ext cx="3313112" cy="6299200"/>
          </a:xfrm>
          <a:prstGeom prst="rect">
            <a:avLst/>
          </a:prstGeom>
          <a:solidFill>
            <a:srgbClr val="FFFFFF">
              <a:alpha val="83920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/>
              <a:t>Y María contestó: </a:t>
            </a:r>
          </a:p>
          <a:p>
            <a:pPr>
              <a:spcBef>
                <a:spcPct val="50000"/>
              </a:spcBef>
            </a:pPr>
            <a:r>
              <a:rPr lang="es-ES" sz="2400" b="1" i="1"/>
              <a:t>Proclama mi alma la grandeza del Señor, se alegra mi espíritu en Dios mi Salvador porque ha mirado la sencillez de su esclava.</a:t>
            </a:r>
          </a:p>
          <a:p>
            <a:pPr>
              <a:spcBef>
                <a:spcPct val="50000"/>
              </a:spcBef>
            </a:pPr>
            <a:r>
              <a:rPr lang="es-ES" sz="2400" b="1" i="1"/>
              <a:t>Desde ahora, me llamarán dichosa todas las generaciones, porque el Todopoderoso ha hecho cosas grandes en mí.</a:t>
            </a: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Text Box 2"/>
          <p:cNvSpPr txBox="1">
            <a:spLocks noChangeArrowheads="1"/>
          </p:cNvSpPr>
          <p:nvPr/>
        </p:nvSpPr>
        <p:spPr bwMode="auto">
          <a:xfrm>
            <a:off x="1187450" y="1341438"/>
            <a:ext cx="6842125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</a:rPr>
              <a:t>BELÉN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Nacimiento de Jesús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" name="Text Box 2"/>
          <p:cNvSpPr txBox="1">
            <a:spLocks noChangeArrowheads="1"/>
          </p:cNvSpPr>
          <p:nvPr/>
        </p:nvSpPr>
        <p:spPr bwMode="auto">
          <a:xfrm>
            <a:off x="3059113" y="4149725"/>
            <a:ext cx="187325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 sz="1400"/>
          </a:p>
        </p:txBody>
      </p:sp>
      <p:sp>
        <p:nvSpPr>
          <p:cNvPr id="63490" name="Text Box 3"/>
          <p:cNvSpPr txBox="1">
            <a:spLocks noChangeArrowheads="1"/>
          </p:cNvSpPr>
          <p:nvPr/>
        </p:nvSpPr>
        <p:spPr bwMode="auto">
          <a:xfrm>
            <a:off x="395288" y="436562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/>
          </a:p>
        </p:txBody>
      </p:sp>
      <p:pic>
        <p:nvPicPr>
          <p:cNvPr id="63491" name="Picture 4" descr="17358"/>
          <p:cNvPicPr>
            <a:picLocks noChangeAspect="1" noChangeArrowheads="1"/>
          </p:cNvPicPr>
          <p:nvPr/>
        </p:nvPicPr>
        <p:blipFill>
          <a:blip r:embed="rId3">
            <a:lum bright="6000" contrast="12000"/>
          </a:blip>
          <a:srcRect/>
          <a:stretch>
            <a:fillRect/>
          </a:stretch>
        </p:blipFill>
        <p:spPr bwMode="auto">
          <a:xfrm>
            <a:off x="4211638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2" name="Text Box 5"/>
          <p:cNvSpPr txBox="1">
            <a:spLocks noChangeArrowheads="1"/>
          </p:cNvSpPr>
          <p:nvPr/>
        </p:nvSpPr>
        <p:spPr bwMode="auto">
          <a:xfrm>
            <a:off x="250825" y="2276475"/>
            <a:ext cx="3673475" cy="3597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Salió un edicto del emperador César Augusto, por el cual tenía que ir cada uno a empadronarse en el lugar de donde provenía su familia.</a:t>
            </a:r>
          </a:p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Subió José desde Nazaret, en Galilea, a la ciudad de Belén, en Judea; y con él iba María su mujer que estaba encinta.</a:t>
            </a: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7" name="Picture 2" descr="natividad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5538" name="Text Box 3"/>
          <p:cNvSpPr txBox="1">
            <a:spLocks noChangeArrowheads="1"/>
          </p:cNvSpPr>
          <p:nvPr/>
        </p:nvSpPr>
        <p:spPr bwMode="auto">
          <a:xfrm>
            <a:off x="250825" y="6092825"/>
            <a:ext cx="87487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Nazaret dista de Belén unos 140 kilómetros, y los recorrerían en varias etapas, pernoctando por el camino.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Text Box 2"/>
          <p:cNvSpPr txBox="1">
            <a:spLocks noChangeArrowheads="1"/>
          </p:cNvSpPr>
          <p:nvPr/>
        </p:nvSpPr>
        <p:spPr bwMode="auto">
          <a:xfrm>
            <a:off x="0" y="6183313"/>
            <a:ext cx="9144000" cy="701675"/>
          </a:xfrm>
          <a:prstGeom prst="rect">
            <a:avLst/>
          </a:prstGeom>
          <a:solidFill>
            <a:srgbClr val="000066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Cuando llegaron a Belén no había ya sitio para ellos en la posada y tu-vieron que quedarse en una cueva de pastores, a las afueras del pueblo</a:t>
            </a:r>
          </a:p>
        </p:txBody>
      </p:sp>
      <p:pic>
        <p:nvPicPr>
          <p:cNvPr id="67586" name="Picture 3" descr="natividad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196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3" name="Picture 2" descr="natividad10"/>
          <p:cNvPicPr>
            <a:picLocks noChangeAspect="1" noChangeArrowheads="1"/>
          </p:cNvPicPr>
          <p:nvPr/>
        </p:nvPicPr>
        <p:blipFill>
          <a:blip r:embed="rId3">
            <a:lum bright="12000" contrast="12000"/>
          </a:blip>
          <a:srcRect/>
          <a:stretch>
            <a:fillRect/>
          </a:stretch>
        </p:blipFill>
        <p:spPr bwMode="auto">
          <a:xfrm>
            <a:off x="0" y="-26988"/>
            <a:ext cx="9144000" cy="6100763"/>
          </a:xfrm>
          <a:prstGeom prst="rect">
            <a:avLst/>
          </a:prstGeom>
          <a:solidFill>
            <a:srgbClr val="FFFFFF">
              <a:alpha val="50195"/>
            </a:srgbClr>
          </a:solidFill>
          <a:ln w="9525">
            <a:noFill/>
            <a:miter lim="800000"/>
            <a:headEnd/>
            <a:tailEnd/>
          </a:ln>
        </p:spPr>
      </p:pic>
      <p:sp>
        <p:nvSpPr>
          <p:cNvPr id="69634" name="Text Box 3"/>
          <p:cNvSpPr txBox="1">
            <a:spLocks noChangeArrowheads="1"/>
          </p:cNvSpPr>
          <p:nvPr/>
        </p:nvSpPr>
        <p:spPr bwMode="auto">
          <a:xfrm>
            <a:off x="611188" y="6111875"/>
            <a:ext cx="788511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Allí María dio a luz a su hijo, </a:t>
            </a:r>
          </a:p>
          <a:p>
            <a:pPr algn="ctr"/>
            <a:r>
              <a:rPr lang="es-ES" sz="2000" b="1">
                <a:solidFill>
                  <a:schemeClr val="bg1"/>
                </a:solidFill>
              </a:rPr>
              <a:t>lo envolvió en pañales y lo acostó en el pesebre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1" name="Picture 2" descr="+BELEN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682" name="Text Box 3"/>
          <p:cNvSpPr txBox="1">
            <a:spLocks noChangeArrowheads="1"/>
          </p:cNvSpPr>
          <p:nvPr/>
        </p:nvSpPr>
        <p:spPr bwMode="auto">
          <a:xfrm>
            <a:off x="827088" y="765175"/>
            <a:ext cx="1944687" cy="396875"/>
          </a:xfrm>
          <a:prstGeom prst="rect">
            <a:avLst/>
          </a:prstGeom>
          <a:solidFill>
            <a:srgbClr val="FFFFFF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/>
              <a:t>Belén hoy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29" name="Picture 2" descr="+iglesia_natividad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82588"/>
            <a:ext cx="9144000" cy="647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3730" name="Text Box 3"/>
          <p:cNvSpPr txBox="1">
            <a:spLocks noChangeArrowheads="1"/>
          </p:cNvSpPr>
          <p:nvPr/>
        </p:nvSpPr>
        <p:spPr bwMode="auto">
          <a:xfrm>
            <a:off x="827088" y="765175"/>
            <a:ext cx="1944687" cy="396875"/>
          </a:xfrm>
          <a:prstGeom prst="rect">
            <a:avLst/>
          </a:prstGeom>
          <a:solidFill>
            <a:srgbClr val="FFFFFF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/>
              <a:t>Belén hoy</a:t>
            </a:r>
          </a:p>
        </p:txBody>
      </p:sp>
      <p:sp>
        <p:nvSpPr>
          <p:cNvPr id="73731" name="AutoShape 4"/>
          <p:cNvSpPr>
            <a:spLocks noChangeArrowheads="1"/>
          </p:cNvSpPr>
          <p:nvPr/>
        </p:nvSpPr>
        <p:spPr bwMode="auto">
          <a:xfrm rot="-7352121">
            <a:off x="3674269" y="3375819"/>
            <a:ext cx="700087" cy="2822575"/>
          </a:xfrm>
          <a:prstGeom prst="downArrow">
            <a:avLst>
              <a:gd name="adj1" fmla="val 50000"/>
              <a:gd name="adj2" fmla="val 100794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r>
              <a:rPr lang="es-ES" b="1"/>
              <a:t>Iglesia de la Natividad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7" name="Picture 2" descr="+la-iglesia-de-la-natividad-en-bel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5778" name="Text Box 3"/>
          <p:cNvSpPr txBox="1">
            <a:spLocks noChangeArrowheads="1"/>
          </p:cNvSpPr>
          <p:nvPr/>
        </p:nvSpPr>
        <p:spPr bwMode="auto">
          <a:xfrm>
            <a:off x="179388" y="6308725"/>
            <a:ext cx="87487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/>
              <a:t>Iglesia de la Natividad, engloba en su interior la cueva del nacimiento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5" name="Picture 2" descr="+iglesia_natividad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26988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6" name="Rectangle 6"/>
          <p:cNvSpPr>
            <a:spLocks noChangeArrowheads="1"/>
          </p:cNvSpPr>
          <p:nvPr/>
        </p:nvSpPr>
        <p:spPr bwMode="auto">
          <a:xfrm>
            <a:off x="0" y="6381750"/>
            <a:ext cx="1619250" cy="476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27" name="AutoShape 8"/>
          <p:cNvSpPr>
            <a:spLocks noChangeArrowheads="1"/>
          </p:cNvSpPr>
          <p:nvPr/>
        </p:nvSpPr>
        <p:spPr bwMode="auto">
          <a:xfrm>
            <a:off x="4284663" y="3644900"/>
            <a:ext cx="1079500" cy="1368425"/>
          </a:xfrm>
          <a:prstGeom prst="downArrowCallout">
            <a:avLst>
              <a:gd name="adj1" fmla="val 25000"/>
              <a:gd name="adj2" fmla="val 25000"/>
              <a:gd name="adj3" fmla="val 21127"/>
              <a:gd name="adj4" fmla="val 66667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77828" name="Text Box 5"/>
          <p:cNvSpPr txBox="1">
            <a:spLocks noChangeArrowheads="1"/>
          </p:cNvSpPr>
          <p:nvPr/>
        </p:nvSpPr>
        <p:spPr bwMode="auto">
          <a:xfrm>
            <a:off x="4211638" y="3683000"/>
            <a:ext cx="1152525" cy="82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600" b="1"/>
              <a:t>Puerta de entrada a la cueva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3" name="Picture 2" descr="+entrada_basilica_nati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874" name="Text Box 3"/>
          <p:cNvSpPr txBox="1">
            <a:spLocks noChangeArrowheads="1"/>
          </p:cNvSpPr>
          <p:nvPr/>
        </p:nvSpPr>
        <p:spPr bwMode="auto">
          <a:xfrm>
            <a:off x="323850" y="260350"/>
            <a:ext cx="7632700" cy="701675"/>
          </a:xfrm>
          <a:prstGeom prst="rect">
            <a:avLst/>
          </a:prstGeom>
          <a:solidFill>
            <a:srgbClr val="FFFFFF">
              <a:alpha val="79999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/>
              <a:t>Para pasar por esta puerta, es necesario agachar la cabeza… Como para creer en Dios hecho hombre.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2" descr="+Interior Iglesia Nativida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93738"/>
            <a:ext cx="914400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2" name="Text Box 3"/>
          <p:cNvSpPr txBox="1">
            <a:spLocks noChangeArrowheads="1"/>
          </p:cNvSpPr>
          <p:nvPr/>
        </p:nvSpPr>
        <p:spPr bwMode="auto">
          <a:xfrm>
            <a:off x="215900" y="188913"/>
            <a:ext cx="87487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Interior de la Iglesia de la Natividad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2" descr="+iglesia_natividad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970" name="Text Box 3"/>
          <p:cNvSpPr txBox="1">
            <a:spLocks noChangeArrowheads="1"/>
          </p:cNvSpPr>
          <p:nvPr/>
        </p:nvSpPr>
        <p:spPr bwMode="auto">
          <a:xfrm>
            <a:off x="395288" y="333375"/>
            <a:ext cx="28082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Lugar del nacimiento de Jesús 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7" name="Picture 2" descr="+iglesia natividad betlehe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6988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018" name="Text Box 3"/>
          <p:cNvSpPr txBox="1">
            <a:spLocks noChangeArrowheads="1"/>
          </p:cNvSpPr>
          <p:nvPr/>
        </p:nvSpPr>
        <p:spPr bwMode="auto">
          <a:xfrm>
            <a:off x="5148263" y="260350"/>
            <a:ext cx="374491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Iglesia de la Natividad, de noche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5" name="Text Box 2"/>
          <p:cNvSpPr txBox="1">
            <a:spLocks noChangeArrowheads="1"/>
          </p:cNvSpPr>
          <p:nvPr/>
        </p:nvSpPr>
        <p:spPr bwMode="auto">
          <a:xfrm>
            <a:off x="971550" y="1870075"/>
            <a:ext cx="7129463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</a:rPr>
              <a:t>JERUSALÉN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El niño perdido y hallado en el templo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3" name="Picture 2" descr="+templo jerusal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4" name="Text Box 3"/>
          <p:cNvSpPr txBox="1">
            <a:spLocks noChangeArrowheads="1"/>
          </p:cNvSpPr>
          <p:nvPr/>
        </p:nvSpPr>
        <p:spPr bwMode="auto">
          <a:xfrm>
            <a:off x="4572000" y="350838"/>
            <a:ext cx="4392613" cy="701675"/>
          </a:xfrm>
          <a:prstGeom prst="rect">
            <a:avLst/>
          </a:prstGeom>
          <a:solidFill>
            <a:srgbClr val="FFFFFF">
              <a:alpha val="85881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/>
              <a:t>Jerusalén en tiempos de Jesús. En primer término, el Templo</a:t>
            </a: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1" name="Picture 2" descr="+MONTE_DE_LO_OLIVO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763588"/>
            <a:ext cx="9180513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395288" y="44450"/>
            <a:ext cx="8353425" cy="2225675"/>
          </a:xfrm>
          <a:prstGeom prst="rect">
            <a:avLst/>
          </a:prstGeom>
          <a:solidFill>
            <a:srgbClr val="BBE0E3">
              <a:alpha val="47000"/>
            </a:srgbClr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Sus padres iban cada año a Jerusalén, por la fiesta de pascua. Cuando el niño cumplió doce años, subieron a celebrar la fiesta, según la costumbre. </a:t>
            </a:r>
            <a:br>
              <a:rPr lang="es-E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s-E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Terminada la fiesta, cuando regresaban, el niño Jesús se quedó en Jerusalén, sin saberlo sus padres. Estos creían que iba en la comitiva, y al terminar la primera jornada lo buscaron entre los parientes y conocidos. </a:t>
            </a:r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7092950" y="6397625"/>
            <a:ext cx="19431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Jerusalén hoy </a:t>
            </a:r>
          </a:p>
        </p:txBody>
      </p:sp>
    </p:spTree>
  </p:cSld>
  <p:clrMapOvr>
    <a:masterClrMapping/>
  </p:clrMapOvr>
  <p:transition spd="slow" advTm="1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09" name="Picture 2" descr="Jerusalén ATARDECER Mezquita Roca"/>
          <p:cNvPicPr>
            <a:picLocks noChangeAspect="1" noChangeArrowheads="1"/>
          </p:cNvPicPr>
          <p:nvPr/>
        </p:nvPicPr>
        <p:blipFill>
          <a:blip r:embed="rId3">
            <a:lum bright="12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287338" y="339725"/>
            <a:ext cx="8532812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Al no hallarlo, volvieron a Jerusalén en su busca.</a:t>
            </a:r>
            <a:b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ES" sz="200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Al cabo de tres días, lo encontraron en el templo sentado en medio de los doctores, escuchándolos y haciéndoles preguntas.  Todos los que le oían estaban sorprendidos de su inteligencia y de sus respuestas. </a:t>
            </a:r>
          </a:p>
          <a:p>
            <a:pPr>
              <a:defRPr/>
            </a:pPr>
            <a:endParaRPr lang="es-ES" sz="200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>
              <a:defRPr/>
            </a:pPr>
            <a:r>
              <a:rPr lang="es-ES" sz="2000">
                <a:effectLst>
                  <a:outerShdw blurRad="38100" dist="38100" dir="2700000" algn="tl">
                    <a:srgbClr val="FFFFFF"/>
                  </a:outerShdw>
                </a:effectLst>
              </a:rPr>
              <a:t>Al verlo, se quedaron perplejos, y su madre le dijo:</a:t>
            </a:r>
            <a:endParaRPr lang="es-ES" sz="2000" b="1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7" name="Picture 2" descr="María J"/>
          <p:cNvPicPr>
            <a:picLocks noChangeAspect="1" noChangeArrowheads="1"/>
          </p:cNvPicPr>
          <p:nvPr/>
        </p:nvPicPr>
        <p:blipFill>
          <a:blip r:embed="rId3">
            <a:lum bright="18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287338" y="196850"/>
            <a:ext cx="8748712" cy="701675"/>
          </a:xfrm>
          <a:prstGeom prst="rect">
            <a:avLst/>
          </a:prstGeom>
          <a:solidFill>
            <a:srgbClr val="F8F8F8">
              <a:alpha val="77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s-ES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–Hijo, ¿por qué nos has hecho esto? Tu padre y yo te hemos buscado angustiados. </a:t>
            </a:r>
            <a:endParaRPr lang="es-ES" sz="2000" b="1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5" name="Picture 2" descr="María J"/>
          <p:cNvPicPr>
            <a:picLocks noChangeAspect="1" noChangeArrowheads="1"/>
          </p:cNvPicPr>
          <p:nvPr/>
        </p:nvPicPr>
        <p:blipFill>
          <a:blip r:embed="rId3">
            <a:lum bright="18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8306" name="Text Box 3"/>
          <p:cNvSpPr txBox="1">
            <a:spLocks noChangeArrowheads="1"/>
          </p:cNvSpPr>
          <p:nvPr/>
        </p:nvSpPr>
        <p:spPr bwMode="auto">
          <a:xfrm>
            <a:off x="252413" y="188913"/>
            <a:ext cx="8496300" cy="1006475"/>
          </a:xfrm>
          <a:prstGeom prst="rect">
            <a:avLst/>
          </a:prstGeom>
          <a:solidFill>
            <a:srgbClr val="F8F8F8">
              <a:alpha val="76862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2000" b="1"/>
              <a:t>Él les contestó:</a:t>
            </a:r>
            <a:br>
              <a:rPr lang="es-ES" sz="2000" b="1"/>
            </a:br>
            <a:r>
              <a:rPr lang="es-ES" sz="2000" b="1"/>
              <a:t>–¿Por qué me buscabais? ¿No sabíais que yo debo ocuparme de los asuntos de mi Padre?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3" name="Picture 2" descr="Sgd"/>
          <p:cNvPicPr>
            <a:picLocks noChangeAspect="1" noChangeArrowheads="1"/>
          </p:cNvPicPr>
          <p:nvPr/>
        </p:nvPicPr>
        <p:blipFill>
          <a:blip r:embed="rId3">
            <a:lum bright="18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0354" name="Text Box 3"/>
          <p:cNvSpPr txBox="1">
            <a:spLocks noChangeArrowheads="1"/>
          </p:cNvSpPr>
          <p:nvPr/>
        </p:nvSpPr>
        <p:spPr bwMode="auto">
          <a:xfrm>
            <a:off x="684213" y="142875"/>
            <a:ext cx="7777162" cy="701675"/>
          </a:xfrm>
          <a:prstGeom prst="rect">
            <a:avLst/>
          </a:prstGeom>
          <a:solidFill>
            <a:srgbClr val="F8F8F8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/>
              <a:t>Pero ellos no comprendieron lo que les decía.  Bajó con ellos a Nazaret, y vivió bajo su tutela. 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1" name="Picture 2" descr="natz3ww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rcRect r="10625"/>
          <a:stretch>
            <a:fillRect/>
          </a:stretch>
        </p:blipFill>
        <p:spPr bwMode="auto">
          <a:xfrm>
            <a:off x="0" y="1125538"/>
            <a:ext cx="9144000" cy="566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02" name="Text Box 3"/>
          <p:cNvSpPr txBox="1">
            <a:spLocks noChangeArrowheads="1"/>
          </p:cNvSpPr>
          <p:nvPr/>
        </p:nvSpPr>
        <p:spPr bwMode="auto">
          <a:xfrm>
            <a:off x="0" y="476250"/>
            <a:ext cx="9144000" cy="3968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/>
              <a:t>NAZARET. Casa de José donde luego vivió la Sagrada Familia</a:t>
            </a:r>
            <a:endParaRPr lang="ca-ES" sz="2000" b="1"/>
          </a:p>
        </p:txBody>
      </p:sp>
      <p:sp>
        <p:nvSpPr>
          <p:cNvPr id="102403" name="AutoShape 4"/>
          <p:cNvSpPr>
            <a:spLocks noChangeArrowheads="1"/>
          </p:cNvSpPr>
          <p:nvPr/>
        </p:nvSpPr>
        <p:spPr bwMode="auto">
          <a:xfrm>
            <a:off x="2124075" y="1052513"/>
            <a:ext cx="215900" cy="1366837"/>
          </a:xfrm>
          <a:prstGeom prst="downArrow">
            <a:avLst>
              <a:gd name="adj1" fmla="val 50000"/>
              <a:gd name="adj2" fmla="val 158272"/>
            </a:avLst>
          </a:prstGeom>
          <a:solidFill>
            <a:srgbClr val="FFFF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49" name="Text Box 2"/>
          <p:cNvSpPr txBox="1">
            <a:spLocks noChangeArrowheads="1"/>
          </p:cNvSpPr>
          <p:nvPr/>
        </p:nvSpPr>
        <p:spPr bwMode="auto">
          <a:xfrm>
            <a:off x="1763713" y="1725613"/>
            <a:ext cx="57610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</a:rPr>
              <a:t>CANÁ DE GALILEA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Milagro de las Bodas de Caná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ana09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900113" y="0"/>
            <a:ext cx="1166495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6588125" y="260350"/>
            <a:ext cx="2160588" cy="396875"/>
          </a:xfrm>
          <a:prstGeom prst="rect">
            <a:avLst/>
          </a:prstGeom>
          <a:solidFill>
            <a:srgbClr val="000000">
              <a:alpha val="50195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a-ES" sz="2000" b="1">
                <a:solidFill>
                  <a:schemeClr val="bg1"/>
                </a:solidFill>
              </a:rPr>
              <a:t>Foto de Caná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48038 0.00139 L -0.13385 0.00139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952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0"/>
                                        <p:tgtEl>
                                          <p:spTgt spid="95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23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5" name="Picture 2" descr="resized_canà20 00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39738"/>
            <a:ext cx="9144000" cy="586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46" name="Text Box 3"/>
          <p:cNvSpPr txBox="1">
            <a:spLocks noChangeArrowheads="1"/>
          </p:cNvSpPr>
          <p:nvPr/>
        </p:nvSpPr>
        <p:spPr bwMode="auto">
          <a:xfrm>
            <a:off x="3600450" y="6416675"/>
            <a:ext cx="5543550" cy="3968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Jarrón que se guarda en la iglesia de Caná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3" name="Picture 2" descr="resized_canà2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7350" y="0"/>
            <a:ext cx="6216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594" name="Oval 3"/>
          <p:cNvSpPr>
            <a:spLocks noChangeArrowheads="1"/>
          </p:cNvSpPr>
          <p:nvPr/>
        </p:nvSpPr>
        <p:spPr bwMode="auto">
          <a:xfrm>
            <a:off x="4787900" y="4148138"/>
            <a:ext cx="1871663" cy="1801812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0595" name="Oval 4"/>
          <p:cNvSpPr>
            <a:spLocks noChangeArrowheads="1"/>
          </p:cNvSpPr>
          <p:nvPr/>
        </p:nvSpPr>
        <p:spPr bwMode="auto">
          <a:xfrm>
            <a:off x="4859338" y="1989138"/>
            <a:ext cx="2376487" cy="2159000"/>
          </a:xfrm>
          <a:prstGeom prst="ellipse">
            <a:avLst/>
          </a:prstGeom>
          <a:noFill/>
          <a:ln w="571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0596" name="Text Box 5"/>
          <p:cNvSpPr txBox="1">
            <a:spLocks noChangeArrowheads="1"/>
          </p:cNvSpPr>
          <p:nvPr/>
        </p:nvSpPr>
        <p:spPr bwMode="auto">
          <a:xfrm>
            <a:off x="144463" y="5373688"/>
            <a:ext cx="2627312" cy="7016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000" b="1">
                <a:solidFill>
                  <a:schemeClr val="bg1"/>
                </a:solidFill>
              </a:rPr>
              <a:t>Iglesias católica y ortodoxa de Caná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1" name="Picture 2" descr="facana2"/>
          <p:cNvPicPr>
            <a:picLocks noChangeAspect="1" noChangeArrowheads="1"/>
          </p:cNvPicPr>
          <p:nvPr/>
        </p:nvPicPr>
        <p:blipFill>
          <a:blip r:embed="rId3">
            <a:lum bright="12000" contrast="6000"/>
          </a:blip>
          <a:srcRect/>
          <a:stretch>
            <a:fillRect/>
          </a:stretch>
        </p:blipFill>
        <p:spPr bwMode="auto">
          <a:xfrm>
            <a:off x="0" y="-19050"/>
            <a:ext cx="9144000" cy="686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42" name="Text Box 3"/>
          <p:cNvSpPr txBox="1">
            <a:spLocks noChangeArrowheads="1"/>
          </p:cNvSpPr>
          <p:nvPr/>
        </p:nvSpPr>
        <p:spPr bwMode="auto">
          <a:xfrm>
            <a:off x="4500563" y="333375"/>
            <a:ext cx="4319587" cy="396875"/>
          </a:xfrm>
          <a:prstGeom prst="rect">
            <a:avLst/>
          </a:prstGeom>
          <a:solidFill>
            <a:srgbClr val="F8F8F8">
              <a:alpha val="78038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/>
              <a:t>Fachada de la iglesia Católica</a:t>
            </a:r>
          </a:p>
        </p:txBody>
      </p:sp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89" name="Picture 2" descr="altarCanac"/>
          <p:cNvPicPr>
            <a:picLocks noChangeAspect="1" noChangeArrowheads="1"/>
          </p:cNvPicPr>
          <p:nvPr/>
        </p:nvPicPr>
        <p:blipFill>
          <a:blip r:embed="rId3">
            <a:lum bright="12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0" name="Text Box 3"/>
          <p:cNvSpPr txBox="1">
            <a:spLocks noChangeArrowheads="1"/>
          </p:cNvSpPr>
          <p:nvPr/>
        </p:nvSpPr>
        <p:spPr bwMode="auto">
          <a:xfrm>
            <a:off x="5219700" y="6237288"/>
            <a:ext cx="3529013" cy="396875"/>
          </a:xfrm>
          <a:prstGeom prst="rect">
            <a:avLst/>
          </a:prstGeom>
          <a:solidFill>
            <a:srgbClr val="F8F8F8">
              <a:alpha val="7607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/>
              <a:t>Cripta de la iglesia católica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7" name="Text Box 2"/>
          <p:cNvSpPr txBox="1">
            <a:spLocks noChangeArrowheads="1"/>
          </p:cNvSpPr>
          <p:nvPr/>
        </p:nvSpPr>
        <p:spPr bwMode="auto">
          <a:xfrm>
            <a:off x="3851275" y="260350"/>
            <a:ext cx="5113338" cy="612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b="1">
                <a:solidFill>
                  <a:schemeClr val="bg1"/>
                </a:solidFill>
              </a:rPr>
              <a:t>Del  EVANGELIO de SAN JUAN   (2, 1-11)</a:t>
            </a:r>
          </a:p>
          <a:p>
            <a:endParaRPr lang="es-ES_tradnl" b="1">
              <a:solidFill>
                <a:schemeClr val="bg1"/>
              </a:solidFill>
            </a:endParaRPr>
          </a:p>
          <a:p>
            <a:r>
              <a:rPr lang="es-ES_tradnl" sz="2000" b="1">
                <a:solidFill>
                  <a:schemeClr val="bg1"/>
                </a:solidFill>
              </a:rPr>
              <a:t>En aquel tiempo, había una boda en Cana de Galilea, y la madre de Jesús estaba allí; Jesús y sus discípulos estaban también invitados a la boda. Faltó el vino y la madre de Jesús le dijo: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 i="1">
                <a:solidFill>
                  <a:schemeClr val="bg1"/>
                </a:solidFill>
              </a:rPr>
              <a:t>«No les queda vino.»</a:t>
            </a:r>
            <a:r>
              <a:rPr lang="es-ES_tradnl" sz="2000" b="1">
                <a:solidFill>
                  <a:schemeClr val="bg1"/>
                </a:solidFill>
              </a:rPr>
              <a:t>   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>
                <a:solidFill>
                  <a:schemeClr val="bg1"/>
                </a:solidFill>
              </a:rPr>
              <a:t>Jesús le contestó: </a:t>
            </a:r>
          </a:p>
          <a:p>
            <a:r>
              <a:rPr lang="es-ES_tradnl" sz="2000" b="1" i="1">
                <a:solidFill>
                  <a:schemeClr val="bg1"/>
                </a:solidFill>
              </a:rPr>
              <a:t>«Mujer, déjame, todavía no ha llegado mi hora.» 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>
                <a:solidFill>
                  <a:schemeClr val="bg1"/>
                </a:solidFill>
              </a:rPr>
              <a:t>Su madre dijo a los sirvientes: </a:t>
            </a:r>
          </a:p>
          <a:p>
            <a:r>
              <a:rPr lang="es-ES_tradnl" sz="2000" b="1" i="1">
                <a:solidFill>
                  <a:schemeClr val="bg1"/>
                </a:solidFill>
              </a:rPr>
              <a:t>«Haced lo que él os diga.» 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>
                <a:solidFill>
                  <a:schemeClr val="bg1"/>
                </a:solidFill>
              </a:rPr>
              <a:t>Había allí colocadas seis tinajas de piedra, para las purificaciones de los judíos, de unos cien litros cada una.</a:t>
            </a:r>
          </a:p>
        </p:txBody>
      </p:sp>
      <p:pic>
        <p:nvPicPr>
          <p:cNvPr id="116738" name="Picture 3" descr="NATIVIDAD LA HISTORIA MARIA sonri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963" y="908050"/>
            <a:ext cx="348297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7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5" name="Picture 2" descr="Caná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988"/>
            <a:ext cx="9251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3" name="Text Box 2"/>
          <p:cNvSpPr txBox="1">
            <a:spLocks noChangeArrowheads="1"/>
          </p:cNvSpPr>
          <p:nvPr/>
        </p:nvSpPr>
        <p:spPr bwMode="auto">
          <a:xfrm>
            <a:off x="3563938" y="188913"/>
            <a:ext cx="5472112" cy="649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000" b="1">
                <a:solidFill>
                  <a:schemeClr val="bg1"/>
                </a:solidFill>
              </a:rPr>
              <a:t>Jesús les dijo: </a:t>
            </a:r>
          </a:p>
          <a:p>
            <a:r>
              <a:rPr lang="es-ES_tradnl" sz="2000" b="1" i="1">
                <a:solidFill>
                  <a:schemeClr val="bg1"/>
                </a:solidFill>
              </a:rPr>
              <a:t>«Llenad las tinajas de agua.»</a:t>
            </a:r>
            <a:r>
              <a:rPr lang="es-ES_tradnl" sz="2000" b="1">
                <a:solidFill>
                  <a:schemeClr val="bg1"/>
                </a:solidFill>
              </a:rPr>
              <a:t> 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>
                <a:solidFill>
                  <a:schemeClr val="bg1"/>
                </a:solidFill>
              </a:rPr>
              <a:t>Y las llenaron hasta arriba. Entonces les mandó: </a:t>
            </a:r>
          </a:p>
          <a:p>
            <a:r>
              <a:rPr lang="es-ES_tradnl" sz="2000" b="1" i="1">
                <a:solidFill>
                  <a:schemeClr val="bg1"/>
                </a:solidFill>
              </a:rPr>
              <a:t>«Sacad ahora, y llevádselo al mayordomo.» 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>
                <a:solidFill>
                  <a:schemeClr val="bg1"/>
                </a:solidFill>
              </a:rPr>
              <a:t>Ellos se lo llevaron. </a:t>
            </a:r>
          </a:p>
          <a:p>
            <a:r>
              <a:rPr lang="es-ES_tradnl" sz="2000" b="1">
                <a:solidFill>
                  <a:schemeClr val="bg1"/>
                </a:solidFill>
              </a:rPr>
              <a:t>El mayordomo probó el agua convertida en vino sin saber de dónde venía (los sirvien-tes sí lo sabían, pues habían sacado el agua), y entonces llamó al novio y le dijo: 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 i="1">
                <a:solidFill>
                  <a:schemeClr val="bg1"/>
                </a:solidFill>
              </a:rPr>
              <a:t>«Todo el mundo pone primero el vino bueno y cuando ya están bebidos, el peor; tú en cambio has guardado el vino bueno hasta ahora.» </a:t>
            </a:r>
          </a:p>
          <a:p>
            <a:endParaRPr lang="es-ES_tradnl" sz="2000" b="1">
              <a:solidFill>
                <a:schemeClr val="bg1"/>
              </a:solidFill>
            </a:endParaRPr>
          </a:p>
          <a:p>
            <a:r>
              <a:rPr lang="es-ES_tradnl" sz="2000" b="1">
                <a:solidFill>
                  <a:schemeClr val="bg1"/>
                </a:solidFill>
              </a:rPr>
              <a:t>Así, en Cana de Galilea, Jesús comenzó sus signos, manifestó su gloria y creció la fe de sus discípulos en él.</a:t>
            </a:r>
          </a:p>
        </p:txBody>
      </p:sp>
      <p:pic>
        <p:nvPicPr>
          <p:cNvPr id="120834" name="Picture 3" descr="NATIVIDAD LA HISTORIA MARIA sonrient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963" y="908050"/>
            <a:ext cx="3482975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20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1" name="Text Box 2"/>
          <p:cNvSpPr txBox="1">
            <a:spLocks noChangeArrowheads="1"/>
          </p:cNvSpPr>
          <p:nvPr/>
        </p:nvSpPr>
        <p:spPr bwMode="auto">
          <a:xfrm>
            <a:off x="1547813" y="1725613"/>
            <a:ext cx="5976937" cy="1343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1">
                <a:solidFill>
                  <a:schemeClr val="bg1"/>
                </a:solidFill>
              </a:rPr>
              <a:t>JERUSALÉN</a:t>
            </a:r>
          </a:p>
          <a:p>
            <a:pPr algn="ctr">
              <a:spcBef>
                <a:spcPct val="50000"/>
              </a:spcBef>
            </a:pPr>
            <a:r>
              <a:rPr lang="es-ES" sz="2800" b="1">
                <a:solidFill>
                  <a:schemeClr val="bg1"/>
                </a:solidFill>
              </a:rPr>
              <a:t>Pasión y crucifixión de Jesús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3666" name="Group 2"/>
          <p:cNvGrpSpPr>
            <a:grpSpLocks/>
          </p:cNvGrpSpPr>
          <p:nvPr/>
        </p:nvGrpSpPr>
        <p:grpSpPr bwMode="auto">
          <a:xfrm>
            <a:off x="0" y="260350"/>
            <a:ext cx="15228888" cy="6308725"/>
            <a:chOff x="-3153" y="346"/>
            <a:chExt cx="9874" cy="3634"/>
          </a:xfrm>
        </p:grpSpPr>
        <p:grpSp>
          <p:nvGrpSpPr>
            <p:cNvPr id="124930" name="Group 3"/>
            <p:cNvGrpSpPr>
              <a:grpSpLocks/>
            </p:cNvGrpSpPr>
            <p:nvPr/>
          </p:nvGrpSpPr>
          <p:grpSpPr bwMode="auto">
            <a:xfrm>
              <a:off x="-3153" y="346"/>
              <a:ext cx="9874" cy="3634"/>
              <a:chOff x="-3153" y="346"/>
              <a:chExt cx="9874" cy="3634"/>
            </a:xfrm>
          </p:grpSpPr>
          <p:pic>
            <p:nvPicPr>
              <p:cNvPr id="124933" name="6 Imagen" descr="06panSionMonteBigwebttw.jpg"/>
              <p:cNvPicPr>
                <a:picLocks noChangeAspect="1"/>
              </p:cNvPicPr>
              <p:nvPr/>
            </p:nvPicPr>
            <p:blipFill>
              <a:blip r:embed="rId3">
                <a:lum contrast="20000"/>
              </a:blip>
              <a:srcRect/>
              <a:stretch>
                <a:fillRect/>
              </a:stretch>
            </p:blipFill>
            <p:spPr bwMode="auto">
              <a:xfrm>
                <a:off x="-3153" y="346"/>
                <a:ext cx="9874" cy="363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" name="7 Flecha derecha"/>
              <p:cNvSpPr/>
              <p:nvPr/>
            </p:nvSpPr>
            <p:spPr bwMode="auto">
              <a:xfrm rot="20254598">
                <a:off x="-1248" y="935"/>
                <a:ext cx="1132" cy="453"/>
              </a:xfrm>
              <a:prstGeom prst="rightArrow">
                <a:avLst/>
              </a:prstGeom>
              <a:solidFill>
                <a:srgbClr val="FFFFFF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algn="ctr">
                  <a:defRPr/>
                </a:pPr>
                <a:r>
                  <a:rPr lang="es-ES" b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Cenáculo</a:t>
                </a:r>
              </a:p>
            </p:txBody>
          </p:sp>
          <p:sp>
            <p:nvSpPr>
              <p:cNvPr id="3" name="8 Flecha izquierda"/>
              <p:cNvSpPr/>
              <p:nvPr/>
            </p:nvSpPr>
            <p:spPr bwMode="auto">
              <a:xfrm rot="2003182">
                <a:off x="2290" y="1480"/>
                <a:ext cx="1797" cy="544"/>
              </a:xfrm>
              <a:prstGeom prst="leftArrow">
                <a:avLst/>
              </a:prstGeom>
              <a:solidFill>
                <a:srgbClr val="FFFFFF"/>
              </a:solid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>
                  <a:defRPr/>
                </a:pPr>
                <a:r>
                  <a:rPr lang="es-ES" b="1">
                    <a:effectLst>
                      <a:outerShdw blurRad="38100" dist="38100" dir="2700000" algn="tl">
                        <a:srgbClr val="C0C0C0"/>
                      </a:outerShdw>
                    </a:effectLst>
                  </a:rPr>
                  <a:t>  Negaciones de Pedro</a:t>
                </a:r>
              </a:p>
            </p:txBody>
          </p:sp>
        </p:grpSp>
        <p:sp>
          <p:nvSpPr>
            <p:cNvPr id="8" name="7 Flecha derecha"/>
            <p:cNvSpPr/>
            <p:nvPr/>
          </p:nvSpPr>
          <p:spPr bwMode="auto">
            <a:xfrm rot="20254598">
              <a:off x="-1248" y="935"/>
              <a:ext cx="1132" cy="453"/>
            </a:xfrm>
            <a:prstGeom prst="rightArrow">
              <a:avLst/>
            </a:prstGeom>
            <a:solidFill>
              <a:srgbClr val="FFFF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>
                <a:defRPr/>
              </a:pPr>
              <a:r>
                <a:rPr lang="es-ES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Cenáculo</a:t>
              </a:r>
            </a:p>
          </p:txBody>
        </p:sp>
        <p:sp>
          <p:nvSpPr>
            <p:cNvPr id="9" name="8 Flecha izquierda"/>
            <p:cNvSpPr/>
            <p:nvPr/>
          </p:nvSpPr>
          <p:spPr bwMode="auto">
            <a:xfrm rot="2003182">
              <a:off x="2290" y="1480"/>
              <a:ext cx="1797" cy="544"/>
            </a:xfrm>
            <a:prstGeom prst="leftArrow">
              <a:avLst/>
            </a:prstGeom>
            <a:solidFill>
              <a:srgbClr val="FFFFFF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r>
                <a:rPr lang="es-ES" sz="1600" b="1"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  Negaciones de Pedro</a:t>
              </a:r>
            </a:p>
          </p:txBody>
        </p:sp>
      </p:grp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533 -1.96532E-6 L -0.35712 -0.0104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5" y="-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65" name="Picture 17" descr="06panSionBigw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2349163" y="-26988"/>
            <a:ext cx="31034038" cy="6813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8866" name="Rectangle 18"/>
          <p:cNvSpPr>
            <a:spLocks noChangeArrowheads="1"/>
          </p:cNvSpPr>
          <p:nvPr/>
        </p:nvSpPr>
        <p:spPr bwMode="auto">
          <a:xfrm>
            <a:off x="2771775" y="0"/>
            <a:ext cx="4321175" cy="457200"/>
          </a:xfrm>
          <a:prstGeom prst="rect">
            <a:avLst/>
          </a:prstGeom>
          <a:solidFill>
            <a:srgbClr val="292929">
              <a:alpha val="65097"/>
            </a:srgb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b="1">
                <a:solidFill>
                  <a:schemeClr val="bg1"/>
                </a:solidFill>
              </a:rPr>
              <a:t>Vistas desde el Cenáculo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97239 0.04513 L 1.53195 0.00324 " pathEditMode="relative" rAng="0" ptsTypes="AA">
                                      <p:cBhvr>
                                        <p:cTn id="6" dur="25000" spd="-100000" fill="hold"/>
                                        <p:tgtEl>
                                          <p:spTgt spid="788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2" y="-2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2000"/>
                                        <p:tgtEl>
                                          <p:spTgt spid="78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66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0350"/>
            <a:ext cx="9144000" cy="604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9026" name="Text Box 3"/>
          <p:cNvSpPr txBox="1">
            <a:spLocks noChangeArrowheads="1"/>
          </p:cNvSpPr>
          <p:nvPr/>
        </p:nvSpPr>
        <p:spPr bwMode="auto">
          <a:xfrm>
            <a:off x="6299200" y="587057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Interior del cenáculo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3" name="Picture 2" descr="wrRoom1.jpg                                                    00000013Macintosh HD                   B9BE4824:"/>
          <p:cNvPicPr>
            <a:picLocks noChangeAspect="1" noChangeArrowheads="1"/>
          </p:cNvPicPr>
          <p:nvPr/>
        </p:nvPicPr>
        <p:blipFill>
          <a:blip r:embed="rId3">
            <a:lum bright="-6000" contrast="-6000"/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1074" name="Text Box 3"/>
          <p:cNvSpPr txBox="1">
            <a:spLocks noChangeArrowheads="1"/>
          </p:cNvSpPr>
          <p:nvPr/>
        </p:nvSpPr>
        <p:spPr bwMode="auto">
          <a:xfrm>
            <a:off x="6299200" y="5870575"/>
            <a:ext cx="27368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</a:rPr>
              <a:t>Interior del cenáculo</a:t>
            </a: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21" name="Picture 5" descr="litot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0" y="-15875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2387" name="Text Box 3"/>
          <p:cNvSpPr txBox="1">
            <a:spLocks noChangeArrowheads="1"/>
          </p:cNvSpPr>
          <p:nvPr/>
        </p:nvSpPr>
        <p:spPr bwMode="auto">
          <a:xfrm>
            <a:off x="5219700" y="71438"/>
            <a:ext cx="3781425" cy="3968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defRPr/>
            </a:pPr>
            <a:r>
              <a:rPr lang="ca-ES" sz="2000" b="1">
                <a:effectLst>
                  <a:outerShdw blurRad="38100" dist="38100" dir="2700000" algn="tl">
                    <a:srgbClr val="C0C0C0"/>
                  </a:outerShdw>
                </a:effectLst>
              </a:rPr>
              <a:t>Lugar del palacio de Pilato</a:t>
            </a:r>
          </a:p>
        </p:txBody>
      </p:sp>
      <p:pic>
        <p:nvPicPr>
          <p:cNvPr id="133123" name="Picture 8" descr="resized_litosol2w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106363" y="3933825"/>
            <a:ext cx="3529012" cy="285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24" name="AutoShape 5"/>
          <p:cNvSpPr>
            <a:spLocks noChangeArrowheads="1"/>
          </p:cNvSpPr>
          <p:nvPr/>
        </p:nvSpPr>
        <p:spPr bwMode="auto">
          <a:xfrm>
            <a:off x="539750" y="1989138"/>
            <a:ext cx="2160588" cy="1798637"/>
          </a:xfrm>
          <a:prstGeom prst="downArrow">
            <a:avLst>
              <a:gd name="adj1" fmla="val 50000"/>
              <a:gd name="adj2" fmla="val 25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125" name="Text Box 6"/>
          <p:cNvSpPr txBox="1">
            <a:spLocks noChangeArrowheads="1"/>
          </p:cNvSpPr>
          <p:nvPr/>
        </p:nvSpPr>
        <p:spPr bwMode="auto">
          <a:xfrm>
            <a:off x="1044575" y="1989138"/>
            <a:ext cx="1223963" cy="155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/>
              <a:t>Marcas para </a:t>
            </a:r>
          </a:p>
          <a:p>
            <a:pPr algn="ctr"/>
            <a:r>
              <a:rPr lang="es-ES" sz="1600" b="1"/>
              <a:t>jugar a suertes los soldados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69" name="Picture 2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179388" y="227013"/>
            <a:ext cx="8785225" cy="609600"/>
          </a:xfrm>
          <a:prstGeom prst="rect">
            <a:avLst/>
          </a:prstGeom>
          <a:solidFill>
            <a:srgbClr val="FFE9CC">
              <a:alpha val="76862"/>
            </a:srgbClr>
          </a:solidFill>
          <a:ln w="9525">
            <a:noFill/>
            <a:miter lim="800000"/>
            <a:headEnd/>
            <a:tailEnd/>
          </a:ln>
        </p:spPr>
        <p:txBody>
          <a:bodyPr lIns="54000" tIns="0" rIns="54000" bIns="0" anchor="ctr" anchorCtr="1">
            <a:spAutoFit/>
          </a:bodyPr>
          <a:lstStyle/>
          <a:p>
            <a:pPr eaLnBrk="0" hangingPunct="0"/>
            <a:r>
              <a:rPr lang="es-ES" sz="2000" b="1"/>
              <a:t> La “via dolorosa” en la Jerusalén actual. </a:t>
            </a:r>
          </a:p>
          <a:p>
            <a:pPr eaLnBrk="0" hangingPunct="0"/>
            <a:r>
              <a:rPr lang="es-ES" sz="2000" b="1"/>
              <a:t>El paso de Jesús debió de ser unos metros por debajo del nivel actual.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 autoUpdateAnimBg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3025"/>
            <a:ext cx="9144000" cy="6784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218" name="Text Box 4"/>
          <p:cNvSpPr txBox="1">
            <a:spLocks noChangeArrowheads="1"/>
          </p:cNvSpPr>
          <p:nvPr/>
        </p:nvSpPr>
        <p:spPr bwMode="auto">
          <a:xfrm>
            <a:off x="1908175" y="6127750"/>
            <a:ext cx="72358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ca-ES" sz="2000" b="1" i="1"/>
              <a:t> </a:t>
            </a:r>
            <a:r>
              <a:rPr lang="es-ES" sz="2000" b="1" i="1">
                <a:solidFill>
                  <a:schemeClr val="bg1"/>
                </a:solidFill>
              </a:rPr>
              <a:t>Actual plaza de entrada a la Basílica del Santo Sepulcro</a:t>
            </a:r>
            <a:endParaRPr lang="ca-ES" sz="2000" b="1" i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5" name="Picture 2"/>
          <p:cNvPicPr>
            <a:picLocks noChangeAspect="1" noChangeArrowheads="1"/>
          </p:cNvPicPr>
          <p:nvPr/>
        </p:nvPicPr>
        <p:blipFill>
          <a:blip r:embed="rId3">
            <a:lum bright="-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66" name="Text Box 3"/>
          <p:cNvSpPr txBox="1">
            <a:spLocks noChangeArrowheads="1"/>
          </p:cNvSpPr>
          <p:nvPr/>
        </p:nvSpPr>
        <p:spPr bwMode="auto">
          <a:xfrm>
            <a:off x="280988" y="6416675"/>
            <a:ext cx="86121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ca-ES" sz="2000" b="1" i="1">
                <a:solidFill>
                  <a:schemeClr val="bg1"/>
                </a:solidFill>
              </a:rPr>
              <a:t>Basílica del Santo Sepulcro. Al pie del altar, la Roca de la Crucificción</a:t>
            </a:r>
          </a:p>
        </p:txBody>
      </p:sp>
      <p:sp>
        <p:nvSpPr>
          <p:cNvPr id="139267" name="AutoShape 4"/>
          <p:cNvSpPr>
            <a:spLocks noChangeArrowheads="1"/>
          </p:cNvSpPr>
          <p:nvPr/>
        </p:nvSpPr>
        <p:spPr bwMode="auto">
          <a:xfrm>
            <a:off x="3779838" y="5876925"/>
            <a:ext cx="431800" cy="4318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E9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3" name="Picture 2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4" name="Text Box 3"/>
          <p:cNvSpPr txBox="1">
            <a:spLocks noChangeArrowheads="1"/>
          </p:cNvSpPr>
          <p:nvPr/>
        </p:nvSpPr>
        <p:spPr bwMode="auto">
          <a:xfrm>
            <a:off x="1908175" y="115888"/>
            <a:ext cx="712787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ca-ES" sz="2000" b="1"/>
              <a:t> </a:t>
            </a:r>
            <a:r>
              <a:rPr lang="ca-ES" sz="2000" b="1">
                <a:solidFill>
                  <a:schemeClr val="bg1"/>
                </a:solidFill>
              </a:rPr>
              <a:t>Altar de la Crucifixión en la Basílica del Santo Sepulcro </a:t>
            </a:r>
            <a:endParaRPr lang="ca-ES" sz="2000" b="1"/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1" name="Picture 2"/>
          <p:cNvPicPr>
            <a:picLocks noChangeAspect="1" noChangeArrowheads="1"/>
          </p:cNvPicPr>
          <p:nvPr/>
        </p:nvPicPr>
        <p:blipFill>
          <a:blip r:embed="rId3">
            <a:lum bright="-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76200" y="6111875"/>
            <a:ext cx="9067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ca-ES" sz="2000" b="1">
                <a:solidFill>
                  <a:schemeClr val="bg1"/>
                </a:solidFill>
              </a:rPr>
              <a:t>Dentro de la Basílica, se encuentra esta capilla y, en su interior, está el SANTO SEPULCRO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autoUpdateAnimBg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09" name="Picture 2"/>
          <p:cNvPicPr>
            <a:picLocks noChangeAspect="1" noChangeArrowheads="1"/>
          </p:cNvPicPr>
          <p:nvPr/>
        </p:nvPicPr>
        <p:blipFill>
          <a:blip r:embed="rId3">
            <a:lum bright="-6000"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6011863" y="2852738"/>
            <a:ext cx="2881312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ca-ES" sz="2000" b="1"/>
              <a:t> </a:t>
            </a:r>
            <a:r>
              <a:rPr lang="ca-ES" sz="2000" b="1">
                <a:solidFill>
                  <a:schemeClr val="bg1"/>
                </a:solidFill>
              </a:rPr>
              <a:t>Interior del </a:t>
            </a:r>
          </a:p>
          <a:p>
            <a:pPr eaLnBrk="0" hangingPunct="0"/>
            <a:r>
              <a:rPr lang="ca-ES" sz="2000" b="1">
                <a:solidFill>
                  <a:schemeClr val="bg1"/>
                </a:solidFill>
              </a:rPr>
              <a:t> SANTO SEPULCRO.</a:t>
            </a:r>
          </a:p>
          <a:p>
            <a:pPr eaLnBrk="0" hangingPunct="0"/>
            <a:r>
              <a:rPr lang="ca-ES" sz="2000" b="1">
                <a:solidFill>
                  <a:schemeClr val="bg1"/>
                </a:solidFill>
              </a:rPr>
              <a:t> </a:t>
            </a:r>
          </a:p>
          <a:p>
            <a:pPr eaLnBrk="0" hangingPunct="0"/>
            <a:r>
              <a:rPr lang="ca-ES" sz="2000" b="1">
                <a:solidFill>
                  <a:schemeClr val="bg1"/>
                </a:solidFill>
              </a:rPr>
              <a:t> Debajo de los dos</a:t>
            </a:r>
          </a:p>
          <a:p>
            <a:pPr eaLnBrk="0" hangingPunct="0"/>
            <a:r>
              <a:rPr lang="ca-ES" sz="2000" b="1">
                <a:solidFill>
                  <a:schemeClr val="bg1"/>
                </a:solidFill>
              </a:rPr>
              <a:t> fragmentos planos</a:t>
            </a:r>
          </a:p>
          <a:p>
            <a:pPr eaLnBrk="0" hangingPunct="0"/>
            <a:r>
              <a:rPr lang="ca-ES" sz="2000" b="1">
                <a:solidFill>
                  <a:schemeClr val="bg1"/>
                </a:solidFill>
              </a:rPr>
              <a:t> de mármol, habría</a:t>
            </a:r>
          </a:p>
          <a:p>
            <a:pPr eaLnBrk="0" hangingPunct="0"/>
            <a:r>
              <a:rPr lang="ca-ES" sz="2000" b="1">
                <a:solidFill>
                  <a:schemeClr val="bg1"/>
                </a:solidFill>
              </a:rPr>
              <a:t> reposado el</a:t>
            </a:r>
          </a:p>
          <a:p>
            <a:pPr eaLnBrk="0" hangingPunct="0"/>
            <a:r>
              <a:rPr lang="ca-ES" sz="2000" b="1">
                <a:solidFill>
                  <a:schemeClr val="bg1"/>
                </a:solidFill>
              </a:rPr>
              <a:t> CUERPO de CRISTO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utoUpdateAnimBg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7" name="Picture 2" descr="0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09550"/>
            <a:ext cx="9144000" cy="5164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250825" y="5734050"/>
            <a:ext cx="85693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María subió hasta el calvario. La tradición dice que en un cruce de calles se encontró frente a frente con Jesús.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5" name="Picture 2" descr="Calvario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9506" name="Text Box 3"/>
          <p:cNvSpPr txBox="1">
            <a:spLocks noChangeArrowheads="1"/>
          </p:cNvSpPr>
          <p:nvPr/>
        </p:nvSpPr>
        <p:spPr bwMode="auto">
          <a:xfrm>
            <a:off x="684213" y="5157788"/>
            <a:ext cx="4175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_tradnl"/>
          </a:p>
        </p:txBody>
      </p:sp>
      <p:sp>
        <p:nvSpPr>
          <p:cNvPr id="140292" name="Text Box 4"/>
          <p:cNvSpPr txBox="1">
            <a:spLocks noChangeArrowheads="1"/>
          </p:cNvSpPr>
          <p:nvPr/>
        </p:nvSpPr>
        <p:spPr bwMode="auto">
          <a:xfrm>
            <a:off x="3311525" y="5300663"/>
            <a:ext cx="572452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sz="24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Y después de la crucifixión, se acercó a la cruz. Y Jesús la vio y pudo hablar para ella: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3" name="Picture 2" descr="pasion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1" name="Text Box 2"/>
          <p:cNvSpPr txBox="1">
            <a:spLocks noChangeArrowheads="1"/>
          </p:cNvSpPr>
          <p:nvPr/>
        </p:nvSpPr>
        <p:spPr bwMode="auto">
          <a:xfrm>
            <a:off x="1331913" y="215900"/>
            <a:ext cx="6481762" cy="194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200" b="1">
                <a:solidFill>
                  <a:schemeClr val="bg1"/>
                </a:solidFill>
              </a:rPr>
              <a:t>Estaban, junto a la cruz de Jesús, su madre, la hermana de su madre, María de Cleofás, y María Magdalena. Al ver a su madre, y a su lado al discípulo preferido, dijo Jesús:</a:t>
            </a:r>
          </a:p>
          <a:p>
            <a:endParaRPr lang="es-ES_tradnl" sz="1200" b="1">
              <a:solidFill>
                <a:schemeClr val="bg1"/>
              </a:solidFill>
            </a:endParaRPr>
          </a:p>
          <a:p>
            <a:r>
              <a:rPr lang="es-ES_tradnl" sz="2200" b="1" i="1">
                <a:solidFill>
                  <a:schemeClr val="bg1"/>
                </a:solidFill>
              </a:rPr>
              <a:t>— Mujer, ahí tienes a tu hijo.</a:t>
            </a:r>
            <a:endParaRPr lang="es-ES" sz="2200" b="1" i="1">
              <a:solidFill>
                <a:schemeClr val="bg1"/>
              </a:solidFill>
            </a:endParaRPr>
          </a:p>
        </p:txBody>
      </p:sp>
      <p:pic>
        <p:nvPicPr>
          <p:cNvPr id="153602" name="Picture 3" descr="The passion of the Christ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rcRect/>
          <a:stretch>
            <a:fillRect/>
          </a:stretch>
        </p:blipFill>
        <p:spPr bwMode="auto">
          <a:xfrm>
            <a:off x="1403350" y="2373313"/>
            <a:ext cx="6445250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49" name="Picture 2" descr="The passion of the Christ"/>
          <p:cNvPicPr>
            <a:picLocks noChangeAspect="1" noChangeArrowheads="1"/>
          </p:cNvPicPr>
          <p:nvPr/>
        </p:nvPicPr>
        <p:blipFill>
          <a:blip r:embed="rId3">
            <a:lum bright="6000" contrast="6000"/>
          </a:blip>
          <a:srcRect/>
          <a:stretch>
            <a:fillRect/>
          </a:stretch>
        </p:blipFill>
        <p:spPr bwMode="auto">
          <a:xfrm>
            <a:off x="1403350" y="2373313"/>
            <a:ext cx="6445250" cy="451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0" name="Text Box 3"/>
          <p:cNvSpPr txBox="1">
            <a:spLocks noChangeArrowheads="1"/>
          </p:cNvSpPr>
          <p:nvPr/>
        </p:nvSpPr>
        <p:spPr bwMode="auto">
          <a:xfrm>
            <a:off x="1331913" y="454025"/>
            <a:ext cx="6696075" cy="146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200" b="1">
                <a:solidFill>
                  <a:schemeClr val="bg1"/>
                </a:solidFill>
              </a:rPr>
              <a:t>Y luego al discípulo:</a:t>
            </a:r>
          </a:p>
          <a:p>
            <a:endParaRPr lang="es-ES_tradnl" sz="1200" b="1">
              <a:solidFill>
                <a:schemeClr val="bg1"/>
              </a:solidFill>
            </a:endParaRPr>
          </a:p>
          <a:p>
            <a:r>
              <a:rPr lang="es-ES_tradnl" sz="2200" b="1" i="1">
                <a:solidFill>
                  <a:schemeClr val="bg1"/>
                </a:solidFill>
              </a:rPr>
              <a:t>— Ahí tienes a tu madre.</a:t>
            </a:r>
          </a:p>
          <a:p>
            <a:endParaRPr lang="es-ES_tradnl" sz="1200" b="1" i="1">
              <a:solidFill>
                <a:schemeClr val="bg1"/>
              </a:solidFill>
            </a:endParaRPr>
          </a:p>
          <a:p>
            <a:r>
              <a:rPr lang="es-ES_tradnl" sz="2200" b="1">
                <a:solidFill>
                  <a:schemeClr val="bg1"/>
                </a:solidFill>
              </a:rPr>
              <a:t>Desde entonces el discípulo la tuvo en su casa.</a:t>
            </a: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7" name="Picture 2" descr="ma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7698" name="Text Box 3"/>
          <p:cNvSpPr txBox="1">
            <a:spLocks noChangeArrowheads="1"/>
          </p:cNvSpPr>
          <p:nvPr/>
        </p:nvSpPr>
        <p:spPr bwMode="auto">
          <a:xfrm>
            <a:off x="684213" y="368300"/>
            <a:ext cx="80645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</a:rPr>
              <a:t>Muerto Jesús, tras el desenclavo, pudo tenerlo en sus brazos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mARÍAYmAGDALEN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513" y="0"/>
            <a:ext cx="4824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746" name="Text Box 4"/>
          <p:cNvSpPr txBox="1">
            <a:spLocks noChangeArrowheads="1"/>
          </p:cNvSpPr>
          <p:nvPr/>
        </p:nvSpPr>
        <p:spPr bwMode="auto">
          <a:xfrm>
            <a:off x="5219700" y="4799013"/>
            <a:ext cx="3708400" cy="10064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/>
              <a:t>Junto a las otras santas mujeres, vio cómo lo depositaban en el sepulcro.</a:t>
            </a:r>
          </a:p>
        </p:txBody>
      </p:sp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0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0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3" name="Picture 4" descr="marymary1 cop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9850" y="0"/>
            <a:ext cx="4857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1" name="WordArt 3"/>
          <p:cNvSpPr>
            <a:spLocks noChangeArrowheads="1" noChangeShapeType="1" noTextEdit="1"/>
          </p:cNvSpPr>
          <p:nvPr/>
        </p:nvSpPr>
        <p:spPr bwMode="auto">
          <a:xfrm>
            <a:off x="4200525" y="2841625"/>
            <a:ext cx="742950" cy="11668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7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n-US" sz="48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FIN</a:t>
            </a:r>
          </a:p>
        </p:txBody>
      </p:sp>
      <p:pic>
        <p:nvPicPr>
          <p:cNvPr id="152578" name="Picture 2" descr="sepulcr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76250"/>
            <a:ext cx="9144000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1525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2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1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1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66917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66918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6919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66920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66921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166922" name="Group 10"/>
          <p:cNvGraphicFramePr>
            <a:graphicFrameLocks noGrp="1"/>
          </p:cNvGraphicFramePr>
          <p:nvPr/>
        </p:nvGraphicFramePr>
        <p:xfrm>
          <a:off x="5029200" y="3352800"/>
          <a:ext cx="3200400" cy="153193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66944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66945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66946" name="Group 34"/>
          <p:cNvGraphicFramePr>
            <a:graphicFrameLocks noGrp="1"/>
          </p:cNvGraphicFramePr>
          <p:nvPr/>
        </p:nvGraphicFramePr>
        <p:xfrm>
          <a:off x="914400" y="3352800"/>
          <a:ext cx="3200400" cy="1508125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66968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66969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1467</Words>
  <Application>Microsoft Office PowerPoint</Application>
  <PresentationFormat>Presentación en pantalla (4:3)</PresentationFormat>
  <Paragraphs>257</Paragraphs>
  <Slides>75</Slides>
  <Notes>74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81" baseType="lpstr">
      <vt:lpstr>Arial</vt:lpstr>
      <vt:lpstr>Arial Unicode MS</vt:lpstr>
      <vt:lpstr>Times New Roman</vt:lpstr>
      <vt:lpstr>Berlin Sans FB Demi</vt:lpstr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María en el Evangelio</dc:title>
  <dc:creator>JESÚS PEREZ RIVERA</dc:creator>
  <dc:description>Pps enviado el 29 de septiembre de 2012 a Vitanoble Powerpoints por Julio Luna Luna para compartirlo.  Publicado por Héctor Robles Carrasco para ayudar a difundir su positivo mensaje en Internet.  Todos los derechos derivados de esta publicación están reservados para su autor.</dc:description>
  <cp:lastModifiedBy>Usuario</cp:lastModifiedBy>
  <cp:revision>10</cp:revision>
  <dcterms:created xsi:type="dcterms:W3CDTF">2011-04-30T17:14:48Z</dcterms:created>
  <dcterms:modified xsi:type="dcterms:W3CDTF">2012-11-15T02:31:26Z</dcterms:modified>
</cp:coreProperties>
</file>