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03" r:id="rId4"/>
    <p:sldId id="257" r:id="rId5"/>
    <p:sldId id="258" r:id="rId6"/>
    <p:sldId id="260" r:id="rId7"/>
    <p:sldId id="261" r:id="rId8"/>
    <p:sldId id="262" r:id="rId9"/>
    <p:sldId id="263" r:id="rId10"/>
    <p:sldId id="264" r:id="rId11"/>
    <p:sldId id="265" r:id="rId12"/>
    <p:sldId id="266" r:id="rId13"/>
    <p:sldId id="287" r:id="rId14"/>
    <p:sldId id="295" r:id="rId15"/>
    <p:sldId id="267" r:id="rId16"/>
    <p:sldId id="268" r:id="rId17"/>
    <p:sldId id="269" r:id="rId18"/>
    <p:sldId id="270" r:id="rId19"/>
    <p:sldId id="288" r:id="rId20"/>
    <p:sldId id="271" r:id="rId21"/>
    <p:sldId id="272" r:id="rId22"/>
    <p:sldId id="275" r:id="rId23"/>
    <p:sldId id="296" r:id="rId24"/>
    <p:sldId id="273" r:id="rId25"/>
    <p:sldId id="297" r:id="rId26"/>
    <p:sldId id="274" r:id="rId27"/>
    <p:sldId id="276" r:id="rId28"/>
    <p:sldId id="277" r:id="rId29"/>
    <p:sldId id="278" r:id="rId30"/>
    <p:sldId id="292" r:id="rId31"/>
    <p:sldId id="293" r:id="rId32"/>
    <p:sldId id="294" r:id="rId33"/>
    <p:sldId id="298" r:id="rId34"/>
    <p:sldId id="290" r:id="rId35"/>
    <p:sldId id="300" r:id="rId36"/>
    <p:sldId id="301" r:id="rId37"/>
    <p:sldId id="302" r:id="rId38"/>
    <p:sldId id="279" r:id="rId39"/>
    <p:sldId id="283" r:id="rId40"/>
    <p:sldId id="280" r:id="rId41"/>
    <p:sldId id="282" r:id="rId42"/>
    <p:sldId id="289" r:id="rId43"/>
    <p:sldId id="284" r:id="rId44"/>
    <p:sldId id="285" r:id="rId45"/>
    <p:sldId id="286" r:id="rId46"/>
    <p:sldId id="304" r:id="rId4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100000" saltData="Ke+czYlZ0uL7uQyQ5B12lw==" hashData="kVT3bjzBVVAHxpxS8TJ8fAqZxd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739B"/>
    <a:srgbClr val="4C7396"/>
    <a:srgbClr val="526790"/>
    <a:srgbClr val="CC3300"/>
    <a:srgbClr val="800000"/>
    <a:srgbClr val="FFCC00"/>
    <a:srgbClr val="FF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92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FFEAA85-64C4-4B20-8EC2-D8D4986B8056}" type="slidenum">
              <a:rPr lang="es-ES"/>
              <a:pPr>
                <a:defRPr/>
              </a:pPr>
              <a:t>‹Nº›</a:t>
            </a:fld>
            <a:endParaRPr lang="es-ES"/>
          </a:p>
        </p:txBody>
      </p:sp>
    </p:spTree>
    <p:extLst>
      <p:ext uri="{BB962C8B-B14F-4D97-AF65-F5344CB8AC3E}">
        <p14:creationId xmlns:p14="http://schemas.microsoft.com/office/powerpoint/2010/main" val="144674754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474095B-ACA2-4E9A-A67D-33228EBB9FAE}" type="slidenum">
              <a:rPr lang="es-ES"/>
              <a:pPr>
                <a:defRPr/>
              </a:pPr>
              <a:t>‹Nº›</a:t>
            </a:fld>
            <a:endParaRPr lang="es-ES"/>
          </a:p>
        </p:txBody>
      </p:sp>
    </p:spTree>
    <p:extLst>
      <p:ext uri="{BB962C8B-B14F-4D97-AF65-F5344CB8AC3E}">
        <p14:creationId xmlns:p14="http://schemas.microsoft.com/office/powerpoint/2010/main" val="1890334605"/>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2904551-91D8-4886-84B7-DFD92FAC554D}" type="slidenum">
              <a:rPr lang="es-ES"/>
              <a:pPr>
                <a:defRPr/>
              </a:pPr>
              <a:t>‹Nº›</a:t>
            </a:fld>
            <a:endParaRPr lang="es-ES"/>
          </a:p>
        </p:txBody>
      </p:sp>
    </p:spTree>
    <p:extLst>
      <p:ext uri="{BB962C8B-B14F-4D97-AF65-F5344CB8AC3E}">
        <p14:creationId xmlns:p14="http://schemas.microsoft.com/office/powerpoint/2010/main" val="842293063"/>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D6E9FE9-FA55-41A0-AA87-E57747B7A36A}" type="slidenum">
              <a:rPr lang="es-ES"/>
              <a:pPr>
                <a:defRPr/>
              </a:pPr>
              <a:t>‹Nº›</a:t>
            </a:fld>
            <a:endParaRPr lang="es-ES"/>
          </a:p>
        </p:txBody>
      </p:sp>
    </p:spTree>
    <p:extLst>
      <p:ext uri="{BB962C8B-B14F-4D97-AF65-F5344CB8AC3E}">
        <p14:creationId xmlns:p14="http://schemas.microsoft.com/office/powerpoint/2010/main" val="1548816171"/>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C94C676F-45B7-474A-9C78-956E18D3A0A9}" type="slidenum">
              <a:rPr lang="es-ES"/>
              <a:pPr>
                <a:defRPr/>
              </a:pPr>
              <a:t>‹Nº›</a:t>
            </a:fld>
            <a:endParaRPr lang="es-ES"/>
          </a:p>
        </p:txBody>
      </p:sp>
    </p:spTree>
    <p:extLst>
      <p:ext uri="{BB962C8B-B14F-4D97-AF65-F5344CB8AC3E}">
        <p14:creationId xmlns:p14="http://schemas.microsoft.com/office/powerpoint/2010/main" val="333599974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7CFEF889-E43B-4ECE-A330-D1E1ACE70015}" type="slidenum">
              <a:rPr lang="es-ES"/>
              <a:pPr>
                <a:defRPr/>
              </a:pPr>
              <a:t>‹Nº›</a:t>
            </a:fld>
            <a:endParaRPr lang="es-ES"/>
          </a:p>
        </p:txBody>
      </p:sp>
    </p:spTree>
    <p:extLst>
      <p:ext uri="{BB962C8B-B14F-4D97-AF65-F5344CB8AC3E}">
        <p14:creationId xmlns:p14="http://schemas.microsoft.com/office/powerpoint/2010/main" val="1681018513"/>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B2B2C8FE-535E-4421-9418-E8E3CF044642}" type="slidenum">
              <a:rPr lang="es-ES"/>
              <a:pPr>
                <a:defRPr/>
              </a:pPr>
              <a:t>‹Nº›</a:t>
            </a:fld>
            <a:endParaRPr lang="es-ES"/>
          </a:p>
        </p:txBody>
      </p:sp>
    </p:spTree>
    <p:extLst>
      <p:ext uri="{BB962C8B-B14F-4D97-AF65-F5344CB8AC3E}">
        <p14:creationId xmlns:p14="http://schemas.microsoft.com/office/powerpoint/2010/main" val="174685933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917E7B4-A6FC-45BF-A9BD-20571E52F488}" type="slidenum">
              <a:rPr lang="es-ES"/>
              <a:pPr>
                <a:defRPr/>
              </a:pPr>
              <a:t>‹Nº›</a:t>
            </a:fld>
            <a:endParaRPr lang="es-ES"/>
          </a:p>
        </p:txBody>
      </p:sp>
    </p:spTree>
    <p:extLst>
      <p:ext uri="{BB962C8B-B14F-4D97-AF65-F5344CB8AC3E}">
        <p14:creationId xmlns:p14="http://schemas.microsoft.com/office/powerpoint/2010/main" val="228976048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D8EADE41-F0B7-462E-B590-9AF218C08DE9}" type="slidenum">
              <a:rPr lang="es-ES"/>
              <a:pPr>
                <a:defRPr/>
              </a:pPr>
              <a:t>‹Nº›</a:t>
            </a:fld>
            <a:endParaRPr lang="es-ES"/>
          </a:p>
        </p:txBody>
      </p:sp>
    </p:spTree>
    <p:extLst>
      <p:ext uri="{BB962C8B-B14F-4D97-AF65-F5344CB8AC3E}">
        <p14:creationId xmlns:p14="http://schemas.microsoft.com/office/powerpoint/2010/main" val="411897232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973DA3A-8E1E-4111-A966-79F5FF8D4958}" type="slidenum">
              <a:rPr lang="es-ES"/>
              <a:pPr>
                <a:defRPr/>
              </a:pPr>
              <a:t>‹Nº›</a:t>
            </a:fld>
            <a:endParaRPr lang="es-ES"/>
          </a:p>
        </p:txBody>
      </p:sp>
    </p:spTree>
    <p:extLst>
      <p:ext uri="{BB962C8B-B14F-4D97-AF65-F5344CB8AC3E}">
        <p14:creationId xmlns:p14="http://schemas.microsoft.com/office/powerpoint/2010/main" val="1201190566"/>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C165570-7A13-4709-BBFD-D8E6FBE94ED8}" type="slidenum">
              <a:rPr lang="es-ES"/>
              <a:pPr>
                <a:defRPr/>
              </a:pPr>
              <a:t>‹Nº›</a:t>
            </a:fld>
            <a:endParaRPr lang="es-ES"/>
          </a:p>
        </p:txBody>
      </p:sp>
    </p:spTree>
    <p:extLst>
      <p:ext uri="{BB962C8B-B14F-4D97-AF65-F5344CB8AC3E}">
        <p14:creationId xmlns:p14="http://schemas.microsoft.com/office/powerpoint/2010/main" val="2533721791"/>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485775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F382A0E-BE2B-4276-8F16-98613CC39CB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34" charset="0"/>
        </a:defRPr>
      </a:lvl2pPr>
      <a:lvl3pPr algn="ctr" rtl="0" eaLnBrk="1" fontAlgn="base" hangingPunct="1">
        <a:spcBef>
          <a:spcPct val="0"/>
        </a:spcBef>
        <a:spcAft>
          <a:spcPct val="0"/>
        </a:spcAft>
        <a:defRPr sz="4400">
          <a:solidFill>
            <a:schemeClr val="tx2"/>
          </a:solidFill>
          <a:latin typeface="Arial" pitchFamily="34" charset="0"/>
        </a:defRPr>
      </a:lvl3pPr>
      <a:lvl4pPr algn="ctr" rtl="0" eaLnBrk="1" fontAlgn="base" hangingPunct="1">
        <a:spcBef>
          <a:spcPct val="0"/>
        </a:spcBef>
        <a:spcAft>
          <a:spcPct val="0"/>
        </a:spcAft>
        <a:defRPr sz="4400">
          <a:solidFill>
            <a:schemeClr val="tx2"/>
          </a:solidFill>
          <a:latin typeface="Arial" pitchFamily="34" charset="0"/>
        </a:defRPr>
      </a:lvl4pPr>
      <a:lvl5pPr algn="ctr" rtl="0" eaLnBrk="1" fontAlgn="base" hangingPunct="1">
        <a:spcBef>
          <a:spcPct val="0"/>
        </a:spcBef>
        <a:spcAft>
          <a:spcPct val="0"/>
        </a:spcAft>
        <a:defRPr sz="4400">
          <a:solidFill>
            <a:schemeClr val="tx2"/>
          </a:solidFill>
          <a:latin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pt.wikipedia.org/wiki/Imagem:Reconquista3.jpg" TargetMode="Externa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usuarios.lycos.es/caballerosNSdelPilar/pilar.htm"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usuarios.lycos.es/caballerosNSdelPilar/pilar.htm"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pic>
        <p:nvPicPr>
          <p:cNvPr id="2050" name="Picture 4" descr="virgenpilar[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3375" y="1081088"/>
            <a:ext cx="3014663"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Text Box 6"/>
          <p:cNvSpPr txBox="1">
            <a:spLocks noChangeArrowheads="1"/>
          </p:cNvSpPr>
          <p:nvPr/>
        </p:nvSpPr>
        <p:spPr bwMode="auto">
          <a:xfrm>
            <a:off x="3132138" y="188913"/>
            <a:ext cx="60118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3200" b="1">
                <a:solidFill>
                  <a:srgbClr val="FFCC00"/>
                </a:solidFill>
                <a:latin typeface="Book Antiqua" pitchFamily="18" charset="0"/>
              </a:rPr>
              <a:t>LA VIRGEN DEL PILAR</a:t>
            </a:r>
          </a:p>
        </p:txBody>
      </p:sp>
      <p:sp>
        <p:nvSpPr>
          <p:cNvPr id="2052" name="Text Box 8"/>
          <p:cNvSpPr txBox="1">
            <a:spLocks noChangeArrowheads="1"/>
          </p:cNvSpPr>
          <p:nvPr/>
        </p:nvSpPr>
        <p:spPr bwMode="auto">
          <a:xfrm>
            <a:off x="3348038" y="1595438"/>
            <a:ext cx="57959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s-ES">
                <a:solidFill>
                  <a:schemeClr val="bg1"/>
                </a:solidFill>
              </a:rPr>
              <a:t>* 12 de octubre. FIESTA DE LA VIRGEN DEL PILAR</a:t>
            </a:r>
          </a:p>
        </p:txBody>
      </p:sp>
      <p:sp>
        <p:nvSpPr>
          <p:cNvPr id="2053" name="Text Box 9"/>
          <p:cNvSpPr txBox="1">
            <a:spLocks noChangeArrowheads="1"/>
          </p:cNvSpPr>
          <p:nvPr/>
        </p:nvSpPr>
        <p:spPr bwMode="auto">
          <a:xfrm>
            <a:off x="3708400" y="2447925"/>
            <a:ext cx="48244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a:solidFill>
                  <a:schemeClr val="bg1"/>
                </a:solidFill>
              </a:rPr>
              <a:t>* Santiago Apóstol, Historia y Leyenda</a:t>
            </a:r>
          </a:p>
        </p:txBody>
      </p:sp>
      <p:sp>
        <p:nvSpPr>
          <p:cNvPr id="2" name="Text Box 10"/>
          <p:cNvSpPr txBox="1">
            <a:spLocks noChangeArrowheads="1"/>
          </p:cNvSpPr>
          <p:nvPr/>
        </p:nvSpPr>
        <p:spPr bwMode="auto">
          <a:xfrm>
            <a:off x="3719513" y="3106738"/>
            <a:ext cx="5040312" cy="127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a:solidFill>
                  <a:schemeClr val="bg1"/>
                </a:solidFill>
              </a:rPr>
              <a:t>* El Templo de la Virgen del Pilar en Zaragoza</a:t>
            </a:r>
          </a:p>
          <a:p>
            <a:pPr eaLnBrk="1" hangingPunct="1">
              <a:spcBef>
                <a:spcPct val="10000"/>
              </a:spcBef>
            </a:pPr>
            <a:r>
              <a:rPr lang="es-ES">
                <a:solidFill>
                  <a:schemeClr val="bg1"/>
                </a:solidFill>
              </a:rPr>
              <a:t>     - Historia</a:t>
            </a:r>
          </a:p>
          <a:p>
            <a:pPr eaLnBrk="1" hangingPunct="1">
              <a:spcBef>
                <a:spcPct val="10000"/>
              </a:spcBef>
            </a:pPr>
            <a:r>
              <a:rPr lang="es-ES">
                <a:solidFill>
                  <a:schemeClr val="bg1"/>
                </a:solidFill>
              </a:rPr>
              <a:t>     - La Basílica</a:t>
            </a:r>
          </a:p>
          <a:p>
            <a:pPr eaLnBrk="1" hangingPunct="1">
              <a:spcBef>
                <a:spcPct val="10000"/>
              </a:spcBef>
            </a:pPr>
            <a:r>
              <a:rPr lang="es-ES">
                <a:solidFill>
                  <a:schemeClr val="bg1"/>
                </a:solidFill>
              </a:rPr>
              <a:t>     - El Pilar</a:t>
            </a:r>
          </a:p>
        </p:txBody>
      </p:sp>
      <p:sp>
        <p:nvSpPr>
          <p:cNvPr id="2055" name="Text Box 11"/>
          <p:cNvSpPr txBox="1">
            <a:spLocks noChangeArrowheads="1"/>
          </p:cNvSpPr>
          <p:nvPr/>
        </p:nvSpPr>
        <p:spPr bwMode="auto">
          <a:xfrm>
            <a:off x="3857625" y="4581525"/>
            <a:ext cx="5106988"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a:solidFill>
                  <a:schemeClr val="bg1"/>
                </a:solidFill>
              </a:rPr>
              <a:t>* Acontecimientos extraordinarios</a:t>
            </a:r>
          </a:p>
          <a:p>
            <a:pPr eaLnBrk="1" hangingPunct="1">
              <a:spcBef>
                <a:spcPct val="10000"/>
              </a:spcBef>
            </a:pPr>
            <a:r>
              <a:rPr lang="es-ES">
                <a:solidFill>
                  <a:schemeClr val="bg1"/>
                </a:solidFill>
              </a:rPr>
              <a:t>     - El cojo de Calanda</a:t>
            </a:r>
          </a:p>
          <a:p>
            <a:pPr eaLnBrk="1" hangingPunct="1">
              <a:spcBef>
                <a:spcPct val="10000"/>
              </a:spcBef>
            </a:pPr>
            <a:r>
              <a:rPr lang="es-ES">
                <a:solidFill>
                  <a:schemeClr val="bg1"/>
                </a:solidFill>
              </a:rPr>
              <a:t>     - Las bombas de la guerra civil</a:t>
            </a:r>
          </a:p>
          <a:p>
            <a:pPr eaLnBrk="1" hangingPunct="1">
              <a:spcBef>
                <a:spcPct val="10000"/>
              </a:spcBef>
            </a:pPr>
            <a:r>
              <a:rPr lang="es-ES">
                <a:solidFill>
                  <a:schemeClr val="bg1"/>
                </a:solidFill>
              </a:rPr>
              <a:t>     - La intervención en el descubrimiento de                América.</a:t>
            </a:r>
          </a:p>
        </p:txBody>
      </p:sp>
      <p:sp>
        <p:nvSpPr>
          <p:cNvPr id="2056" name="Text Box 12"/>
          <p:cNvSpPr txBox="1">
            <a:spLocks noChangeArrowheads="1"/>
          </p:cNvSpPr>
          <p:nvPr/>
        </p:nvSpPr>
        <p:spPr bwMode="auto">
          <a:xfrm>
            <a:off x="5435600" y="908050"/>
            <a:ext cx="9366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a:solidFill>
                  <a:schemeClr val="bg1"/>
                </a:solidFill>
              </a:rPr>
              <a:t>índice</a:t>
            </a:r>
          </a:p>
        </p:txBody>
      </p:sp>
    </p:spTree>
  </p:cSld>
  <p:clrMapOvr>
    <a:masterClrMapping/>
  </p:clrMapOvr>
  <p:transition spd="med">
    <p:fade/>
    <p:sndAc>
      <p:stSnd>
        <p:snd r:embed="rId2" name="Zarzuela Jotas Aragonesas - La Jota de la Dolores (Alfredo Kraus).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2054">
                                            <p:txEl>
                                              <p:pRg st="0" end="0"/>
                                            </p:txEl>
                                          </p:spTgt>
                                        </p:tgtEl>
                                        <p:attrNameLst>
                                          <p:attrName>style.visibility</p:attrName>
                                        </p:attrNameLst>
                                      </p:cBhvr>
                                      <p:to>
                                        <p:strVal val="visible"/>
                                      </p:to>
                                    </p:set>
                                    <p:animEffect transition="in" filter="fade">
                                      <p:cBhvr>
                                        <p:cTn id="7" dur="1000"/>
                                        <p:tgtEl>
                                          <p:spTgt spid="2054">
                                            <p:txEl>
                                              <p:pRg st="0" end="0"/>
                                            </p:txEl>
                                          </p:spTgt>
                                        </p:tgtEl>
                                      </p:cBhvr>
                                    </p:animEffect>
                                    <p:anim calcmode="lin" valueType="num">
                                      <p:cBhvr>
                                        <p:cTn id="8" dur="1000" fill="hold"/>
                                        <p:tgtEl>
                                          <p:spTgt spid="205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5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virgenpilar[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3014663"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7" name="Picture 3" descr="elpilar1a[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3722688"/>
            <a:ext cx="4284662" cy="313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Text Box 4"/>
          <p:cNvSpPr txBox="1">
            <a:spLocks noChangeArrowheads="1"/>
          </p:cNvSpPr>
          <p:nvPr/>
        </p:nvSpPr>
        <p:spPr bwMode="auto">
          <a:xfrm>
            <a:off x="2484438" y="188913"/>
            <a:ext cx="6659562" cy="356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5400" b="1">
                <a:solidFill>
                  <a:srgbClr val="FFCC00"/>
                </a:solidFill>
                <a:latin typeface="Book Antiqua" pitchFamily="18" charset="0"/>
              </a:rPr>
              <a:t>12 de octubre</a:t>
            </a:r>
          </a:p>
          <a:p>
            <a:pPr algn="ctr" eaLnBrk="1" hangingPunct="1">
              <a:spcBef>
                <a:spcPct val="50000"/>
              </a:spcBef>
            </a:pPr>
            <a:r>
              <a:rPr lang="es-ES" sz="3600" b="1">
                <a:solidFill>
                  <a:srgbClr val="FFCC00"/>
                </a:solidFill>
                <a:latin typeface="Book Antiqua" pitchFamily="18" charset="0"/>
              </a:rPr>
              <a:t>FIESTA DE </a:t>
            </a:r>
          </a:p>
          <a:p>
            <a:pPr algn="ctr" eaLnBrk="1" hangingPunct="1">
              <a:spcBef>
                <a:spcPct val="50000"/>
              </a:spcBef>
            </a:pPr>
            <a:r>
              <a:rPr lang="es-ES" sz="4800" b="1">
                <a:solidFill>
                  <a:srgbClr val="FFCC00"/>
                </a:solidFill>
                <a:latin typeface="Book Antiqua" pitchFamily="18" charset="0"/>
              </a:rPr>
              <a:t>LA VIRGEN DEL PILAR</a:t>
            </a:r>
            <a:endParaRPr lang="es-ES" sz="3600" b="1">
              <a:solidFill>
                <a:srgbClr val="FFCC00"/>
              </a:solidFill>
              <a:latin typeface="Book Antiqua" pitchFamily="18" charset="0"/>
            </a:endParaRPr>
          </a:p>
        </p:txBody>
      </p:sp>
      <p:sp>
        <p:nvSpPr>
          <p:cNvPr id="52229" name="Text Box 5"/>
          <p:cNvSpPr txBox="1">
            <a:spLocks noChangeArrowheads="1"/>
          </p:cNvSpPr>
          <p:nvPr/>
        </p:nvSpPr>
        <p:spPr bwMode="auto">
          <a:xfrm>
            <a:off x="468313" y="4941888"/>
            <a:ext cx="4103687"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3600" b="1">
                <a:solidFill>
                  <a:srgbClr val="FFCC00"/>
                </a:solidFill>
                <a:latin typeface="Book Antiqua" pitchFamily="18" charset="0"/>
              </a:rPr>
              <a:t>FIESTA DE LA HISPANIDAD</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0"/>
                                  </p:stCondLst>
                                  <p:childTnLst>
                                    <p:set>
                                      <p:cBhvr>
                                        <p:cTn id="6" dur="1" fill="hold">
                                          <p:stCondLst>
                                            <p:cond delay="0"/>
                                          </p:stCondLst>
                                        </p:cTn>
                                        <p:tgtEl>
                                          <p:spTgt spid="52228">
                                            <p:txEl>
                                              <p:pRg st="0" end="0"/>
                                            </p:txEl>
                                          </p:spTgt>
                                        </p:tgtEl>
                                        <p:attrNameLst>
                                          <p:attrName>style.visibility</p:attrName>
                                        </p:attrNameLst>
                                      </p:cBhvr>
                                      <p:to>
                                        <p:strVal val="visible"/>
                                      </p:to>
                                    </p:set>
                                    <p:animEffect transition="in" filter="fade">
                                      <p:cBhvr>
                                        <p:cTn id="7" dur="770" decel="100000"/>
                                        <p:tgtEl>
                                          <p:spTgt spid="52228">
                                            <p:txEl>
                                              <p:pRg st="0" end="0"/>
                                            </p:txEl>
                                          </p:spTgt>
                                        </p:tgtEl>
                                      </p:cBhvr>
                                    </p:animEffect>
                                    <p:animScale>
                                      <p:cBhvr>
                                        <p:cTn id="8" dur="770" decel="100000"/>
                                        <p:tgtEl>
                                          <p:spTgt spid="52228">
                                            <p:txEl>
                                              <p:pRg st="0" end="0"/>
                                            </p:txEl>
                                          </p:spTgt>
                                        </p:tgtEl>
                                      </p:cBhvr>
                                      <p:from x="10000" y="10000"/>
                                      <p:to x="200000" y="450000"/>
                                    </p:animScale>
                                    <p:animScale>
                                      <p:cBhvr>
                                        <p:cTn id="9" dur="1230" accel="100000" fill="hold">
                                          <p:stCondLst>
                                            <p:cond delay="770"/>
                                          </p:stCondLst>
                                        </p:cTn>
                                        <p:tgtEl>
                                          <p:spTgt spid="52228">
                                            <p:txEl>
                                              <p:pRg st="0" end="0"/>
                                            </p:txEl>
                                          </p:spTgt>
                                        </p:tgtEl>
                                      </p:cBhvr>
                                      <p:from x="200000" y="450000"/>
                                      <p:to x="100000" y="100000"/>
                                    </p:animScale>
                                    <p:set>
                                      <p:cBhvr>
                                        <p:cTn id="10" dur="770" fill="hold"/>
                                        <p:tgtEl>
                                          <p:spTgt spid="52228">
                                            <p:txEl>
                                              <p:pRg st="0" end="0"/>
                                            </p:txEl>
                                          </p:spTgt>
                                        </p:tgtEl>
                                        <p:attrNameLst>
                                          <p:attrName>ppt_x</p:attrName>
                                        </p:attrNameLst>
                                      </p:cBhvr>
                                      <p:to>
                                        <p:strVal val="(0.5)"/>
                                      </p:to>
                                    </p:set>
                                    <p:anim from="(0.5)" to="(#ppt_x)" calcmode="lin" valueType="num">
                                      <p:cBhvr>
                                        <p:cTn id="11" dur="1230" accel="100000" fill="hold">
                                          <p:stCondLst>
                                            <p:cond delay="770"/>
                                          </p:stCondLst>
                                        </p:cTn>
                                        <p:tgtEl>
                                          <p:spTgt spid="52228">
                                            <p:txEl>
                                              <p:pRg st="0" end="0"/>
                                            </p:txEl>
                                          </p:spTgt>
                                        </p:tgtEl>
                                        <p:attrNameLst>
                                          <p:attrName>ppt_x</p:attrName>
                                        </p:attrNameLst>
                                      </p:cBhvr>
                                    </p:anim>
                                    <p:set>
                                      <p:cBhvr>
                                        <p:cTn id="12" dur="770" fill="hold"/>
                                        <p:tgtEl>
                                          <p:spTgt spid="52228">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52228">
                                            <p:txEl>
                                              <p:pRg st="0" end="0"/>
                                            </p:txEl>
                                          </p:spTgt>
                                        </p:tgtEl>
                                        <p:attrNameLst>
                                          <p:attrName>ppt_y</p:attrName>
                                        </p:attrNameLst>
                                      </p:cBhvr>
                                    </p:anim>
                                  </p:childTnLst>
                                </p:cTn>
                              </p:par>
                            </p:childTnLst>
                          </p:cTn>
                        </p:par>
                        <p:par>
                          <p:cTn id="14" fill="hold" nodeType="afterGroup">
                            <p:stCondLst>
                              <p:cond delay="2000"/>
                            </p:stCondLst>
                            <p:childTnLst>
                              <p:par>
                                <p:cTn id="15" presetID="47" presetClass="entr" presetSubtype="0" fill="hold" nodeType="afterEffect">
                                  <p:stCondLst>
                                    <p:cond delay="0"/>
                                  </p:stCondLst>
                                  <p:childTnLst>
                                    <p:set>
                                      <p:cBhvr>
                                        <p:cTn id="16" dur="1" fill="hold">
                                          <p:stCondLst>
                                            <p:cond delay="0"/>
                                          </p:stCondLst>
                                        </p:cTn>
                                        <p:tgtEl>
                                          <p:spTgt spid="52228">
                                            <p:txEl>
                                              <p:pRg st="1" end="1"/>
                                            </p:txEl>
                                          </p:spTgt>
                                        </p:tgtEl>
                                        <p:attrNameLst>
                                          <p:attrName>style.visibility</p:attrName>
                                        </p:attrNameLst>
                                      </p:cBhvr>
                                      <p:to>
                                        <p:strVal val="visible"/>
                                      </p:to>
                                    </p:set>
                                    <p:animEffect transition="in" filter="fade">
                                      <p:cBhvr>
                                        <p:cTn id="17" dur="1000"/>
                                        <p:tgtEl>
                                          <p:spTgt spid="52228">
                                            <p:txEl>
                                              <p:pRg st="1" end="1"/>
                                            </p:txEl>
                                          </p:spTgt>
                                        </p:tgtEl>
                                      </p:cBhvr>
                                    </p:animEffect>
                                    <p:anim calcmode="lin" valueType="num">
                                      <p:cBhvr>
                                        <p:cTn id="18" dur="1000" fill="hold"/>
                                        <p:tgtEl>
                                          <p:spTgt spid="52228">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52228">
                                            <p:txEl>
                                              <p:pRg st="1" end="1"/>
                                            </p:txEl>
                                          </p:spTgt>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3000"/>
                            </p:stCondLst>
                            <p:childTnLst>
                              <p:par>
                                <p:cTn id="21" presetID="47" presetClass="entr" presetSubtype="0" fill="hold" nodeType="afterEffect">
                                  <p:stCondLst>
                                    <p:cond delay="0"/>
                                  </p:stCondLst>
                                  <p:childTnLst>
                                    <p:set>
                                      <p:cBhvr>
                                        <p:cTn id="22" dur="1" fill="hold">
                                          <p:stCondLst>
                                            <p:cond delay="0"/>
                                          </p:stCondLst>
                                        </p:cTn>
                                        <p:tgtEl>
                                          <p:spTgt spid="52228">
                                            <p:txEl>
                                              <p:pRg st="2" end="2"/>
                                            </p:txEl>
                                          </p:spTgt>
                                        </p:tgtEl>
                                        <p:attrNameLst>
                                          <p:attrName>style.visibility</p:attrName>
                                        </p:attrNameLst>
                                      </p:cBhvr>
                                      <p:to>
                                        <p:strVal val="visible"/>
                                      </p:to>
                                    </p:set>
                                    <p:animEffect transition="in" filter="fade">
                                      <p:cBhvr>
                                        <p:cTn id="23" dur="1000"/>
                                        <p:tgtEl>
                                          <p:spTgt spid="52228">
                                            <p:txEl>
                                              <p:pRg st="2" end="2"/>
                                            </p:txEl>
                                          </p:spTgt>
                                        </p:tgtEl>
                                      </p:cBhvr>
                                    </p:animEffect>
                                    <p:anim calcmode="lin" valueType="num">
                                      <p:cBhvr>
                                        <p:cTn id="24" dur="1000" fill="hold"/>
                                        <p:tgtEl>
                                          <p:spTgt spid="52228">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52228">
                                            <p:txEl>
                                              <p:pRg st="2" end="2"/>
                                            </p:txEl>
                                          </p:spTgt>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4000"/>
                            </p:stCondLst>
                            <p:childTnLst>
                              <p:par>
                                <p:cTn id="27" presetID="51" presetClass="entr" presetSubtype="0" fill="hold" nodeType="afterEffect">
                                  <p:stCondLst>
                                    <p:cond delay="0"/>
                                  </p:stCondLst>
                                  <p:childTnLst>
                                    <p:set>
                                      <p:cBhvr>
                                        <p:cTn id="28" dur="1" fill="hold">
                                          <p:stCondLst>
                                            <p:cond delay="0"/>
                                          </p:stCondLst>
                                        </p:cTn>
                                        <p:tgtEl>
                                          <p:spTgt spid="52227"/>
                                        </p:tgtEl>
                                        <p:attrNameLst>
                                          <p:attrName>style.visibility</p:attrName>
                                        </p:attrNameLst>
                                      </p:cBhvr>
                                      <p:to>
                                        <p:strVal val="visible"/>
                                      </p:to>
                                    </p:set>
                                    <p:animEffect transition="in" filter="fade">
                                      <p:cBhvr>
                                        <p:cTn id="29" dur="770" decel="100000"/>
                                        <p:tgtEl>
                                          <p:spTgt spid="52227"/>
                                        </p:tgtEl>
                                      </p:cBhvr>
                                    </p:animEffect>
                                    <p:animScale>
                                      <p:cBhvr>
                                        <p:cTn id="30" dur="770" decel="100000"/>
                                        <p:tgtEl>
                                          <p:spTgt spid="52227"/>
                                        </p:tgtEl>
                                      </p:cBhvr>
                                      <p:from x="10000" y="10000"/>
                                      <p:to x="200000" y="450000"/>
                                    </p:animScale>
                                    <p:animScale>
                                      <p:cBhvr>
                                        <p:cTn id="31" dur="1230" accel="100000" fill="hold">
                                          <p:stCondLst>
                                            <p:cond delay="770"/>
                                          </p:stCondLst>
                                        </p:cTn>
                                        <p:tgtEl>
                                          <p:spTgt spid="52227"/>
                                        </p:tgtEl>
                                      </p:cBhvr>
                                      <p:from x="200000" y="450000"/>
                                      <p:to x="100000" y="100000"/>
                                    </p:animScale>
                                    <p:set>
                                      <p:cBhvr>
                                        <p:cTn id="32" dur="770" fill="hold"/>
                                        <p:tgtEl>
                                          <p:spTgt spid="52227"/>
                                        </p:tgtEl>
                                        <p:attrNameLst>
                                          <p:attrName>ppt_x</p:attrName>
                                        </p:attrNameLst>
                                      </p:cBhvr>
                                      <p:to>
                                        <p:strVal val="(0.5)"/>
                                      </p:to>
                                    </p:set>
                                    <p:anim from="(0.5)" to="(#ppt_x)" calcmode="lin" valueType="num">
                                      <p:cBhvr>
                                        <p:cTn id="33" dur="1230" accel="100000" fill="hold">
                                          <p:stCondLst>
                                            <p:cond delay="770"/>
                                          </p:stCondLst>
                                        </p:cTn>
                                        <p:tgtEl>
                                          <p:spTgt spid="52227"/>
                                        </p:tgtEl>
                                        <p:attrNameLst>
                                          <p:attrName>ppt_x</p:attrName>
                                        </p:attrNameLst>
                                      </p:cBhvr>
                                    </p:anim>
                                    <p:set>
                                      <p:cBhvr>
                                        <p:cTn id="34" dur="770" fill="hold"/>
                                        <p:tgtEl>
                                          <p:spTgt spid="52227"/>
                                        </p:tgtEl>
                                        <p:attrNameLst>
                                          <p:attrName>ppt_y</p:attrName>
                                        </p:attrNameLst>
                                      </p:cBhvr>
                                      <p:to>
                                        <p:strVal val="(#ppt_y+0.4)"/>
                                      </p:to>
                                    </p:set>
                                    <p:anim from="(#ppt_y+0.4)" to="(#ppt_y)" calcmode="lin" valueType="num">
                                      <p:cBhvr>
                                        <p:cTn id="35" dur="1230" accel="100000" fill="hold">
                                          <p:stCondLst>
                                            <p:cond delay="770"/>
                                          </p:stCondLst>
                                        </p:cTn>
                                        <p:tgtEl>
                                          <p:spTgt spid="52227"/>
                                        </p:tgtEl>
                                        <p:attrNameLst>
                                          <p:attrName>ppt_y</p:attrName>
                                        </p:attrNameLst>
                                      </p:cBhvr>
                                    </p:anim>
                                  </p:childTnLst>
                                </p:cTn>
                              </p:par>
                            </p:childTnLst>
                          </p:cTn>
                        </p:par>
                        <p:par>
                          <p:cTn id="36" fill="hold" nodeType="afterGroup">
                            <p:stCondLst>
                              <p:cond delay="6000"/>
                            </p:stCondLst>
                            <p:childTnLst>
                              <p:par>
                                <p:cTn id="37" presetID="40" presetClass="entr" presetSubtype="0" fill="hold" nodeType="afterEffect">
                                  <p:stCondLst>
                                    <p:cond delay="0"/>
                                  </p:stCondLst>
                                  <p:iterate type="lt">
                                    <p:tmPct val="10000"/>
                                  </p:iterate>
                                  <p:childTnLst>
                                    <p:set>
                                      <p:cBhvr>
                                        <p:cTn id="38" dur="1" fill="hold">
                                          <p:stCondLst>
                                            <p:cond delay="0"/>
                                          </p:stCondLst>
                                        </p:cTn>
                                        <p:tgtEl>
                                          <p:spTgt spid="52229">
                                            <p:txEl>
                                              <p:pRg st="0" end="0"/>
                                            </p:txEl>
                                          </p:spTgt>
                                        </p:tgtEl>
                                        <p:attrNameLst>
                                          <p:attrName>style.visibility</p:attrName>
                                        </p:attrNameLst>
                                      </p:cBhvr>
                                      <p:to>
                                        <p:strVal val="visible"/>
                                      </p:to>
                                    </p:set>
                                    <p:animEffect transition="in" filter="fade">
                                      <p:cBhvr>
                                        <p:cTn id="39" dur="1000"/>
                                        <p:tgtEl>
                                          <p:spTgt spid="52229">
                                            <p:txEl>
                                              <p:pRg st="0" end="0"/>
                                            </p:txEl>
                                          </p:spTgt>
                                        </p:tgtEl>
                                      </p:cBhvr>
                                    </p:animEffect>
                                    <p:anim calcmode="lin" valueType="num">
                                      <p:cBhvr>
                                        <p:cTn id="40" dur="1000" fill="hold"/>
                                        <p:tgtEl>
                                          <p:spTgt spid="52229">
                                            <p:txEl>
                                              <p:pRg st="0" end="0"/>
                                            </p:txEl>
                                          </p:spTgt>
                                        </p:tgtEl>
                                        <p:attrNameLst>
                                          <p:attrName>ppt_x</p:attrName>
                                        </p:attrNameLst>
                                      </p:cBhvr>
                                      <p:tavLst>
                                        <p:tav tm="0">
                                          <p:val>
                                            <p:strVal val="#ppt_x-.1"/>
                                          </p:val>
                                        </p:tav>
                                        <p:tav tm="100000">
                                          <p:val>
                                            <p:strVal val="#ppt_x"/>
                                          </p:val>
                                        </p:tav>
                                      </p:tavLst>
                                    </p:anim>
                                    <p:anim calcmode="lin" valueType="num">
                                      <p:cBhvr>
                                        <p:cTn id="41" dur="1000" fill="hold"/>
                                        <p:tgtEl>
                                          <p:spTgt spid="5222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46F96"/>
        </a:solidFill>
        <a:effectLst/>
      </p:bgPr>
    </p:bg>
    <p:spTree>
      <p:nvGrpSpPr>
        <p:cNvPr id="1" name=""/>
        <p:cNvGrpSpPr/>
        <p:nvPr/>
      </p:nvGrpSpPr>
      <p:grpSpPr>
        <a:xfrm>
          <a:off x="0" y="0"/>
          <a:ext cx="0" cy="0"/>
          <a:chOff x="0" y="0"/>
          <a:chExt cx="0" cy="0"/>
        </a:xfrm>
      </p:grpSpPr>
      <p:pic>
        <p:nvPicPr>
          <p:cNvPr id="4100" name="Picture 4" descr="Santiago4"/>
          <p:cNvPicPr>
            <a:picLocks noChangeAspect="1" noChangeArrowheads="1"/>
          </p:cNvPicPr>
          <p:nvPr/>
        </p:nvPicPr>
        <p:blipFill>
          <a:blip r:embed="rId2">
            <a:extLst>
              <a:ext uri="{28A0092B-C50C-407E-A947-70E740481C1C}">
                <a14:useLocalDpi xmlns:a14="http://schemas.microsoft.com/office/drawing/2010/main" val="0"/>
              </a:ext>
            </a:extLst>
          </a:blip>
          <a:srcRect l="19287" t="14456" r="7173" b="13100"/>
          <a:stretch>
            <a:fillRect/>
          </a:stretch>
        </p:blipFill>
        <p:spPr bwMode="auto">
          <a:xfrm>
            <a:off x="5580063" y="1268413"/>
            <a:ext cx="3563937"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 Box 5"/>
          <p:cNvSpPr txBox="1">
            <a:spLocks noChangeArrowheads="1"/>
          </p:cNvSpPr>
          <p:nvPr/>
        </p:nvSpPr>
        <p:spPr bwMode="auto">
          <a:xfrm>
            <a:off x="0" y="188913"/>
            <a:ext cx="6443663" cy="616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4400">
                <a:solidFill>
                  <a:srgbClr val="FFCC00"/>
                </a:solidFill>
                <a:latin typeface="Book Antiqua" pitchFamily="18" charset="0"/>
              </a:rPr>
              <a:t>Cuenta una tradición</a:t>
            </a:r>
            <a:r>
              <a:rPr lang="es-ES" sz="3200">
                <a:solidFill>
                  <a:srgbClr val="FFCC00"/>
                </a:solidFill>
                <a:latin typeface="Book Antiqua" pitchFamily="18" charset="0"/>
              </a:rPr>
              <a:t> documentada del siglo XIII que …</a:t>
            </a:r>
          </a:p>
          <a:p>
            <a:pPr eaLnBrk="1" hangingPunct="1">
              <a:spcBef>
                <a:spcPct val="50000"/>
              </a:spcBef>
            </a:pPr>
            <a:r>
              <a:rPr lang="es-ES" sz="2800">
                <a:solidFill>
                  <a:srgbClr val="FFCC00"/>
                </a:solidFill>
                <a:latin typeface="Book Antiqua" pitchFamily="18" charset="0"/>
              </a:rPr>
              <a:t>tras la Ascensión del Señor Jesús, los apóstoles, fortalecidos por el Espíritu Santo, predicaban el evangelio. </a:t>
            </a:r>
          </a:p>
          <a:p>
            <a:pPr eaLnBrk="1" hangingPunct="1">
              <a:spcBef>
                <a:spcPct val="50000"/>
              </a:spcBef>
            </a:pPr>
            <a:r>
              <a:rPr lang="es-ES" sz="2800">
                <a:solidFill>
                  <a:srgbClr val="FFCC00"/>
                </a:solidFill>
                <a:latin typeface="Book Antiqua" pitchFamily="18" charset="0"/>
              </a:rPr>
              <a:t>El Apóstol Santiago el Mayor, hermano de San Juan, en aquel entonces, viajó a predicar en España. </a:t>
            </a:r>
          </a:p>
          <a:p>
            <a:pPr eaLnBrk="1" hangingPunct="1">
              <a:spcBef>
                <a:spcPct val="50000"/>
              </a:spcBef>
            </a:pPr>
            <a:r>
              <a:rPr lang="es-ES" sz="2800">
                <a:solidFill>
                  <a:srgbClr val="FFCC00"/>
                </a:solidFill>
                <a:latin typeface="Book Antiqua" pitchFamily="18" charset="0"/>
              </a:rPr>
              <a:t>Aquellas tierras se encontraban sin haber oído aún hablar de Jesús ni de su mensaje, pues en ellas habitaban pueblos paganos.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4101">
                                            <p:txEl>
                                              <p:pRg st="0" end="0"/>
                                            </p:txEl>
                                          </p:spTgt>
                                        </p:tgtEl>
                                        <p:attrNameLst>
                                          <p:attrName>style.visibility</p:attrName>
                                        </p:attrNameLst>
                                      </p:cBhvr>
                                      <p:to>
                                        <p:strVal val="visible"/>
                                      </p:to>
                                    </p:set>
                                    <p:animEffect transition="in" filter="fade">
                                      <p:cBhvr>
                                        <p:cTn id="7" dur="1000"/>
                                        <p:tgtEl>
                                          <p:spTgt spid="4101">
                                            <p:txEl>
                                              <p:pRg st="0" end="0"/>
                                            </p:txEl>
                                          </p:spTgt>
                                        </p:tgtEl>
                                      </p:cBhvr>
                                    </p:animEffect>
                                    <p:anim calcmode="lin" valueType="num">
                                      <p:cBhvr>
                                        <p:cTn id="8" dur="1000" fill="hold"/>
                                        <p:tgtEl>
                                          <p:spTgt spid="410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101">
                                            <p:txEl>
                                              <p:pRg st="0" end="0"/>
                                            </p:txEl>
                                          </p:spTgt>
                                        </p:tgtEl>
                                        <p:attrNameLst>
                                          <p:attrName>ppt_y</p:attrName>
                                        </p:attrNameLst>
                                      </p:cBhvr>
                                      <p:tavLst>
                                        <p:tav tm="0">
                                          <p:val>
                                            <p:strVal val="#ppt_y-.1"/>
                                          </p:val>
                                        </p:tav>
                                        <p:tav tm="100000">
                                          <p:val>
                                            <p:strVal val="#ppt_y"/>
                                          </p:val>
                                        </p:tav>
                                      </p:tavLst>
                                    </p:anim>
                                  </p:childTnLst>
                                </p:cTn>
                              </p:par>
                              <p:par>
                                <p:cTn id="10" presetID="53" presetClass="entr" presetSubtype="0" fill="hold" nodeType="withEffect">
                                  <p:stCondLst>
                                    <p:cond delay="0"/>
                                  </p:stCondLst>
                                  <p:childTnLst>
                                    <p:set>
                                      <p:cBhvr>
                                        <p:cTn id="11" dur="1" fill="hold">
                                          <p:stCondLst>
                                            <p:cond delay="0"/>
                                          </p:stCondLst>
                                        </p:cTn>
                                        <p:tgtEl>
                                          <p:spTgt spid="4100"/>
                                        </p:tgtEl>
                                        <p:attrNameLst>
                                          <p:attrName>style.visibility</p:attrName>
                                        </p:attrNameLst>
                                      </p:cBhvr>
                                      <p:to>
                                        <p:strVal val="visible"/>
                                      </p:to>
                                    </p:set>
                                    <p:anim calcmode="lin" valueType="num">
                                      <p:cBhvr>
                                        <p:cTn id="12" dur="3000" fill="hold"/>
                                        <p:tgtEl>
                                          <p:spTgt spid="4100"/>
                                        </p:tgtEl>
                                        <p:attrNameLst>
                                          <p:attrName>ppt_w</p:attrName>
                                        </p:attrNameLst>
                                      </p:cBhvr>
                                      <p:tavLst>
                                        <p:tav tm="0">
                                          <p:val>
                                            <p:fltVal val="0"/>
                                          </p:val>
                                        </p:tav>
                                        <p:tav tm="100000">
                                          <p:val>
                                            <p:strVal val="#ppt_w"/>
                                          </p:val>
                                        </p:tav>
                                      </p:tavLst>
                                    </p:anim>
                                    <p:anim calcmode="lin" valueType="num">
                                      <p:cBhvr>
                                        <p:cTn id="13" dur="3000" fill="hold"/>
                                        <p:tgtEl>
                                          <p:spTgt spid="4100"/>
                                        </p:tgtEl>
                                        <p:attrNameLst>
                                          <p:attrName>ppt_h</p:attrName>
                                        </p:attrNameLst>
                                      </p:cBhvr>
                                      <p:tavLst>
                                        <p:tav tm="0">
                                          <p:val>
                                            <p:fltVal val="0"/>
                                          </p:val>
                                        </p:tav>
                                        <p:tav tm="100000">
                                          <p:val>
                                            <p:strVal val="#ppt_h"/>
                                          </p:val>
                                        </p:tav>
                                      </p:tavLst>
                                    </p:anim>
                                    <p:animEffect transition="in" filter="fade">
                                      <p:cBhvr>
                                        <p:cTn id="14" dur="3000"/>
                                        <p:tgtEl>
                                          <p:spTgt spid="4100"/>
                                        </p:tgtEl>
                                      </p:cBhvr>
                                    </p:animEffect>
                                  </p:childTnLst>
                                </p:cTn>
                              </p:par>
                            </p:childTnLst>
                          </p:cTn>
                        </p:par>
                        <p:par>
                          <p:cTn id="15" fill="hold" nodeType="afterGroup">
                            <p:stCondLst>
                              <p:cond delay="3000"/>
                            </p:stCondLst>
                            <p:childTnLst>
                              <p:par>
                                <p:cTn id="16" presetID="47" presetClass="entr" presetSubtype="0" fill="hold" nodeType="afterEffect">
                                  <p:stCondLst>
                                    <p:cond delay="0"/>
                                  </p:stCondLst>
                                  <p:childTnLst>
                                    <p:set>
                                      <p:cBhvr>
                                        <p:cTn id="17" dur="1" fill="hold">
                                          <p:stCondLst>
                                            <p:cond delay="0"/>
                                          </p:stCondLst>
                                        </p:cTn>
                                        <p:tgtEl>
                                          <p:spTgt spid="4101">
                                            <p:txEl>
                                              <p:pRg st="1" end="1"/>
                                            </p:txEl>
                                          </p:spTgt>
                                        </p:tgtEl>
                                        <p:attrNameLst>
                                          <p:attrName>style.visibility</p:attrName>
                                        </p:attrNameLst>
                                      </p:cBhvr>
                                      <p:to>
                                        <p:strVal val="visible"/>
                                      </p:to>
                                    </p:set>
                                    <p:animEffect transition="in" filter="fade">
                                      <p:cBhvr>
                                        <p:cTn id="18" dur="1000"/>
                                        <p:tgtEl>
                                          <p:spTgt spid="4101">
                                            <p:txEl>
                                              <p:pRg st="1" end="1"/>
                                            </p:txEl>
                                          </p:spTgt>
                                        </p:tgtEl>
                                      </p:cBhvr>
                                    </p:animEffect>
                                    <p:anim calcmode="lin" valueType="num">
                                      <p:cBhvr>
                                        <p:cTn id="19" dur="1000" fill="hold"/>
                                        <p:tgtEl>
                                          <p:spTgt spid="4101">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4101">
                                            <p:txEl>
                                              <p:pRg st="1" end="1"/>
                                            </p:txEl>
                                          </p:spTgt>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4000"/>
                            </p:stCondLst>
                            <p:childTnLst>
                              <p:par>
                                <p:cTn id="22" presetID="47" presetClass="entr" presetSubtype="0" fill="hold" nodeType="afterEffect">
                                  <p:stCondLst>
                                    <p:cond delay="0"/>
                                  </p:stCondLst>
                                  <p:childTnLst>
                                    <p:set>
                                      <p:cBhvr>
                                        <p:cTn id="23" dur="1" fill="hold">
                                          <p:stCondLst>
                                            <p:cond delay="0"/>
                                          </p:stCondLst>
                                        </p:cTn>
                                        <p:tgtEl>
                                          <p:spTgt spid="4101">
                                            <p:txEl>
                                              <p:pRg st="2" end="2"/>
                                            </p:txEl>
                                          </p:spTgt>
                                        </p:tgtEl>
                                        <p:attrNameLst>
                                          <p:attrName>style.visibility</p:attrName>
                                        </p:attrNameLst>
                                      </p:cBhvr>
                                      <p:to>
                                        <p:strVal val="visible"/>
                                      </p:to>
                                    </p:set>
                                    <p:animEffect transition="in" filter="fade">
                                      <p:cBhvr>
                                        <p:cTn id="24" dur="5000"/>
                                        <p:tgtEl>
                                          <p:spTgt spid="4101">
                                            <p:txEl>
                                              <p:pRg st="2" end="2"/>
                                            </p:txEl>
                                          </p:spTgt>
                                        </p:tgtEl>
                                      </p:cBhvr>
                                    </p:animEffect>
                                    <p:anim calcmode="lin" valueType="num">
                                      <p:cBhvr>
                                        <p:cTn id="25" dur="5000" fill="hold"/>
                                        <p:tgtEl>
                                          <p:spTgt spid="4101">
                                            <p:txEl>
                                              <p:pRg st="2" end="2"/>
                                            </p:txEl>
                                          </p:spTgt>
                                        </p:tgtEl>
                                        <p:attrNameLst>
                                          <p:attrName>ppt_x</p:attrName>
                                        </p:attrNameLst>
                                      </p:cBhvr>
                                      <p:tavLst>
                                        <p:tav tm="0">
                                          <p:val>
                                            <p:strVal val="#ppt_x"/>
                                          </p:val>
                                        </p:tav>
                                        <p:tav tm="100000">
                                          <p:val>
                                            <p:strVal val="#ppt_x"/>
                                          </p:val>
                                        </p:tav>
                                      </p:tavLst>
                                    </p:anim>
                                    <p:anim calcmode="lin" valueType="num">
                                      <p:cBhvr>
                                        <p:cTn id="26" dur="5000" fill="hold"/>
                                        <p:tgtEl>
                                          <p:spTgt spid="4101">
                                            <p:txEl>
                                              <p:pRg st="2" end="2"/>
                                            </p:txEl>
                                          </p:spTgt>
                                        </p:tgtEl>
                                        <p:attrNameLst>
                                          <p:attrName>ppt_y</p:attrName>
                                        </p:attrNameLst>
                                      </p:cBhvr>
                                      <p:tavLst>
                                        <p:tav tm="0">
                                          <p:val>
                                            <p:strVal val="#ppt_y-.1"/>
                                          </p:val>
                                        </p:tav>
                                        <p:tav tm="100000">
                                          <p:val>
                                            <p:strVal val="#ppt_y"/>
                                          </p:val>
                                        </p:tav>
                                      </p:tavLst>
                                    </p:anim>
                                  </p:childTnLst>
                                </p:cTn>
                              </p:par>
                            </p:childTnLst>
                          </p:cTn>
                        </p:par>
                        <p:par>
                          <p:cTn id="27" fill="hold" nodeType="afterGroup">
                            <p:stCondLst>
                              <p:cond delay="9000"/>
                            </p:stCondLst>
                            <p:childTnLst>
                              <p:par>
                                <p:cTn id="28" presetID="47" presetClass="entr" presetSubtype="0" fill="hold" nodeType="afterEffect">
                                  <p:stCondLst>
                                    <p:cond delay="0"/>
                                  </p:stCondLst>
                                  <p:childTnLst>
                                    <p:set>
                                      <p:cBhvr>
                                        <p:cTn id="29" dur="1" fill="hold">
                                          <p:stCondLst>
                                            <p:cond delay="0"/>
                                          </p:stCondLst>
                                        </p:cTn>
                                        <p:tgtEl>
                                          <p:spTgt spid="4101">
                                            <p:txEl>
                                              <p:pRg st="3" end="3"/>
                                            </p:txEl>
                                          </p:spTgt>
                                        </p:tgtEl>
                                        <p:attrNameLst>
                                          <p:attrName>style.visibility</p:attrName>
                                        </p:attrNameLst>
                                      </p:cBhvr>
                                      <p:to>
                                        <p:strVal val="visible"/>
                                      </p:to>
                                    </p:set>
                                    <p:animEffect transition="in" filter="fade">
                                      <p:cBhvr>
                                        <p:cTn id="30" dur="5000"/>
                                        <p:tgtEl>
                                          <p:spTgt spid="4101">
                                            <p:txEl>
                                              <p:pRg st="3" end="3"/>
                                            </p:txEl>
                                          </p:spTgt>
                                        </p:tgtEl>
                                      </p:cBhvr>
                                    </p:animEffect>
                                    <p:anim calcmode="lin" valueType="num">
                                      <p:cBhvr>
                                        <p:cTn id="31" dur="5000" fill="hold"/>
                                        <p:tgtEl>
                                          <p:spTgt spid="4101">
                                            <p:txEl>
                                              <p:pRg st="3" end="3"/>
                                            </p:txEl>
                                          </p:spTgt>
                                        </p:tgtEl>
                                        <p:attrNameLst>
                                          <p:attrName>ppt_x</p:attrName>
                                        </p:attrNameLst>
                                      </p:cBhvr>
                                      <p:tavLst>
                                        <p:tav tm="0">
                                          <p:val>
                                            <p:strVal val="#ppt_x"/>
                                          </p:val>
                                        </p:tav>
                                        <p:tav tm="100000">
                                          <p:val>
                                            <p:strVal val="#ppt_x"/>
                                          </p:val>
                                        </p:tav>
                                      </p:tavLst>
                                    </p:anim>
                                    <p:anim calcmode="lin" valueType="num">
                                      <p:cBhvr>
                                        <p:cTn id="32" dur="5000" fill="hold"/>
                                        <p:tgtEl>
                                          <p:spTgt spid="410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46F96"/>
        </a:solidFill>
        <a:effectLst/>
      </p:bgPr>
    </p:bg>
    <p:spTree>
      <p:nvGrpSpPr>
        <p:cNvPr id="1" name=""/>
        <p:cNvGrpSpPr/>
        <p:nvPr/>
      </p:nvGrpSpPr>
      <p:grpSpPr>
        <a:xfrm>
          <a:off x="0" y="0"/>
          <a:ext cx="0" cy="0"/>
          <a:chOff x="0" y="0"/>
          <a:chExt cx="0" cy="0"/>
        </a:xfrm>
      </p:grpSpPr>
      <p:pic>
        <p:nvPicPr>
          <p:cNvPr id="5122" name="Picture 2" descr="Santiago4"/>
          <p:cNvPicPr>
            <a:picLocks noChangeAspect="1" noChangeArrowheads="1"/>
          </p:cNvPicPr>
          <p:nvPr/>
        </p:nvPicPr>
        <p:blipFill>
          <a:blip r:embed="rId2">
            <a:extLst>
              <a:ext uri="{28A0092B-C50C-407E-A947-70E740481C1C}">
                <a14:useLocalDpi xmlns:a14="http://schemas.microsoft.com/office/drawing/2010/main" val="0"/>
              </a:ext>
            </a:extLst>
          </a:blip>
          <a:srcRect l="19287" t="14456" r="7173" b="13100"/>
          <a:stretch>
            <a:fillRect/>
          </a:stretch>
        </p:blipFill>
        <p:spPr bwMode="auto">
          <a:xfrm>
            <a:off x="5580063" y="1052513"/>
            <a:ext cx="3563937"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 Box 3"/>
          <p:cNvSpPr txBox="1">
            <a:spLocks noChangeArrowheads="1"/>
          </p:cNvSpPr>
          <p:nvPr/>
        </p:nvSpPr>
        <p:spPr bwMode="auto">
          <a:xfrm>
            <a:off x="0" y="549275"/>
            <a:ext cx="6948488"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600">
                <a:solidFill>
                  <a:srgbClr val="FFCC00"/>
                </a:solidFill>
                <a:latin typeface="Book Antiqua" pitchFamily="18" charset="0"/>
              </a:rPr>
              <a:t>La tradición dice que al despedirse el Apóstol Santiago de sus amigos para ir a predicar la fe de Jesucristo, la propia Madre de Jesús le prometió     que en aquel lugar donde más personas encontrase dispuestas a vivir el mensaje de su Hijo, ella misma iría a ese lugar y se haría presente.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1000"/>
                                        <p:tgtEl>
                                          <p:spTgt spid="5123"/>
                                        </p:tgtEl>
                                      </p:cBhvr>
                                    </p:animEffect>
                                    <p:anim calcmode="lin" valueType="num">
                                      <p:cBhvr>
                                        <p:cTn id="8" dur="1000" fill="hold"/>
                                        <p:tgtEl>
                                          <p:spTgt spid="5123"/>
                                        </p:tgtEl>
                                        <p:attrNameLst>
                                          <p:attrName>ppt_x</p:attrName>
                                        </p:attrNameLst>
                                      </p:cBhvr>
                                      <p:tavLst>
                                        <p:tav tm="0">
                                          <p:val>
                                            <p:strVal val="#ppt_x"/>
                                          </p:val>
                                        </p:tav>
                                        <p:tav tm="100000">
                                          <p:val>
                                            <p:strVal val="#ppt_x"/>
                                          </p:val>
                                        </p:tav>
                                      </p:tavLst>
                                    </p:anim>
                                    <p:anim calcmode="lin" valueType="num">
                                      <p:cBhvr>
                                        <p:cTn id="9"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46F96"/>
        </a:solidFill>
        <a:effectLst/>
      </p:bgPr>
    </p:bg>
    <p:spTree>
      <p:nvGrpSpPr>
        <p:cNvPr id="1" name=""/>
        <p:cNvGrpSpPr/>
        <p:nvPr/>
      </p:nvGrpSpPr>
      <p:grpSpPr>
        <a:xfrm>
          <a:off x="0" y="0"/>
          <a:ext cx="0" cy="0"/>
          <a:chOff x="0" y="0"/>
          <a:chExt cx="0" cy="0"/>
        </a:xfrm>
      </p:grpSpPr>
      <p:pic>
        <p:nvPicPr>
          <p:cNvPr id="6146" name="Picture 2" descr="Santiago4"/>
          <p:cNvPicPr>
            <a:picLocks noChangeAspect="1" noChangeArrowheads="1"/>
          </p:cNvPicPr>
          <p:nvPr/>
        </p:nvPicPr>
        <p:blipFill>
          <a:blip r:embed="rId2">
            <a:extLst>
              <a:ext uri="{28A0092B-C50C-407E-A947-70E740481C1C}">
                <a14:useLocalDpi xmlns:a14="http://schemas.microsoft.com/office/drawing/2010/main" val="0"/>
              </a:ext>
            </a:extLst>
          </a:blip>
          <a:srcRect l="19287" t="14456" r="7173" b="13100"/>
          <a:stretch>
            <a:fillRect/>
          </a:stretch>
        </p:blipFill>
        <p:spPr bwMode="auto">
          <a:xfrm>
            <a:off x="5580063" y="1268413"/>
            <a:ext cx="3563937"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 Box 4"/>
          <p:cNvSpPr txBox="1">
            <a:spLocks noChangeArrowheads="1"/>
          </p:cNvSpPr>
          <p:nvPr/>
        </p:nvSpPr>
        <p:spPr bwMode="auto">
          <a:xfrm>
            <a:off x="179388" y="260350"/>
            <a:ext cx="6913562" cy="531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600">
                <a:solidFill>
                  <a:srgbClr val="FFCC00"/>
                </a:solidFill>
                <a:latin typeface="Book Antiqua" pitchFamily="18" charset="0"/>
              </a:rPr>
              <a:t>El apóstol Santiago fue a Asturias, tras pasar por Galicia, pero no fueron muchos los frutos que consiguió.</a:t>
            </a:r>
          </a:p>
          <a:p>
            <a:pPr eaLnBrk="1" hangingPunct="1">
              <a:spcBef>
                <a:spcPct val="50000"/>
              </a:spcBef>
            </a:pPr>
            <a:r>
              <a:rPr lang="es-ES" sz="3600">
                <a:solidFill>
                  <a:srgbClr val="FFCC00"/>
                </a:solidFill>
                <a:latin typeface="Book Antiqua" pitchFamily="18" charset="0"/>
              </a:rPr>
              <a:t>Acompañándose de ocho discípulos llegó a orillas del río Ebro en la ciudad de “CesarAugusta” – actual Zaragoza-</a:t>
            </a:r>
            <a:r>
              <a:rPr lang="es-ES" sz="2800">
                <a:solidFill>
                  <a:srgbClr val="FFCC00"/>
                </a:solidFill>
                <a:latin typeface="Book Antiqua" pitchFamily="18" charset="0"/>
              </a:rPr>
              <a:t>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nodeType="after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Effect transition="in" filter="fade">
                                      <p:cBhvr>
                                        <p:cTn id="13" dur="3000"/>
                                        <p:tgtEl>
                                          <p:spTgt spid="7172">
                                            <p:txEl>
                                              <p:pRg st="1" end="1"/>
                                            </p:txEl>
                                          </p:spTgt>
                                        </p:tgtEl>
                                      </p:cBhvr>
                                    </p:animEffect>
                                    <p:anim calcmode="lin" valueType="num">
                                      <p:cBhvr>
                                        <p:cTn id="14" dur="3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5" dur="3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6"/>
          <p:cNvSpPr>
            <a:spLocks noChangeArrowheads="1"/>
          </p:cNvSpPr>
          <p:nvPr/>
        </p:nvSpPr>
        <p:spPr bwMode="auto">
          <a:xfrm>
            <a:off x="179388" y="496888"/>
            <a:ext cx="4608512" cy="545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3200">
                <a:solidFill>
                  <a:srgbClr val="FFCC00"/>
                </a:solidFill>
                <a:latin typeface="Book Antiqua" pitchFamily="18" charset="0"/>
              </a:rPr>
              <a:t>El 2 de enero del año 40, Santiago se encontraba en profunda oración con sus discípulos junto al río Ebro cuando "oyó voces de ángeles que cantaban “Ave, María”.</a:t>
            </a:r>
          </a:p>
          <a:p>
            <a:r>
              <a:rPr lang="es-ES" sz="3200">
                <a:solidFill>
                  <a:srgbClr val="FFCC00"/>
                </a:solidFill>
                <a:latin typeface="Book Antiqua" pitchFamily="18" charset="0"/>
              </a:rPr>
              <a:t>Y vio entonces aparecer a la Madre de Cristo, de pie, sobre un pilar de mármol.</a:t>
            </a:r>
          </a:p>
        </p:txBody>
      </p:sp>
      <p:pic>
        <p:nvPicPr>
          <p:cNvPr id="8199" name="Picture 7" descr="Aparivirgenpilar4[1]"/>
          <p:cNvPicPr>
            <a:picLocks noChangeAspect="1" noChangeArrowheads="1"/>
          </p:cNvPicPr>
          <p:nvPr/>
        </p:nvPicPr>
        <p:blipFill>
          <a:blip r:embed="rId2">
            <a:extLst>
              <a:ext uri="{28A0092B-C50C-407E-A947-70E740481C1C}">
                <a14:useLocalDpi xmlns:a14="http://schemas.microsoft.com/office/drawing/2010/main" val="0"/>
              </a:ext>
            </a:extLst>
          </a:blip>
          <a:srcRect b="5928"/>
          <a:stretch>
            <a:fillRect/>
          </a:stretch>
        </p:blipFill>
        <p:spPr bwMode="auto">
          <a:xfrm>
            <a:off x="5076825" y="0"/>
            <a:ext cx="4067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8198">
                                            <p:txEl>
                                              <p:pRg st="0" end="0"/>
                                            </p:txEl>
                                          </p:spTgt>
                                        </p:tgtEl>
                                        <p:attrNameLst>
                                          <p:attrName>style.visibility</p:attrName>
                                        </p:attrNameLst>
                                      </p:cBhvr>
                                      <p:to>
                                        <p:strVal val="visible"/>
                                      </p:to>
                                    </p:set>
                                    <p:animEffect transition="in" filter="fade">
                                      <p:cBhvr>
                                        <p:cTn id="7" dur="1000"/>
                                        <p:tgtEl>
                                          <p:spTgt spid="8198">
                                            <p:txEl>
                                              <p:pRg st="0" end="0"/>
                                            </p:txEl>
                                          </p:spTgt>
                                        </p:tgtEl>
                                      </p:cBhvr>
                                    </p:animEffect>
                                    <p:anim calcmode="lin" valueType="num">
                                      <p:cBhvr>
                                        <p:cTn id="8" dur="1000" fill="hold"/>
                                        <p:tgtEl>
                                          <p:spTgt spid="819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198">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53" presetClass="entr" presetSubtype="0" fill="hold" nodeType="afterEffect">
                                  <p:stCondLst>
                                    <p:cond delay="0"/>
                                  </p:stCondLst>
                                  <p:childTnLst>
                                    <p:set>
                                      <p:cBhvr>
                                        <p:cTn id="12" dur="1" fill="hold">
                                          <p:stCondLst>
                                            <p:cond delay="0"/>
                                          </p:stCondLst>
                                        </p:cTn>
                                        <p:tgtEl>
                                          <p:spTgt spid="8199"/>
                                        </p:tgtEl>
                                        <p:attrNameLst>
                                          <p:attrName>style.visibility</p:attrName>
                                        </p:attrNameLst>
                                      </p:cBhvr>
                                      <p:to>
                                        <p:strVal val="visible"/>
                                      </p:to>
                                    </p:set>
                                    <p:anim calcmode="lin" valueType="num">
                                      <p:cBhvr>
                                        <p:cTn id="13" dur="3000" fill="hold"/>
                                        <p:tgtEl>
                                          <p:spTgt spid="8199"/>
                                        </p:tgtEl>
                                        <p:attrNameLst>
                                          <p:attrName>ppt_w</p:attrName>
                                        </p:attrNameLst>
                                      </p:cBhvr>
                                      <p:tavLst>
                                        <p:tav tm="0">
                                          <p:val>
                                            <p:fltVal val="0"/>
                                          </p:val>
                                        </p:tav>
                                        <p:tav tm="100000">
                                          <p:val>
                                            <p:strVal val="#ppt_w"/>
                                          </p:val>
                                        </p:tav>
                                      </p:tavLst>
                                    </p:anim>
                                    <p:anim calcmode="lin" valueType="num">
                                      <p:cBhvr>
                                        <p:cTn id="14" dur="3000" fill="hold"/>
                                        <p:tgtEl>
                                          <p:spTgt spid="8199"/>
                                        </p:tgtEl>
                                        <p:attrNameLst>
                                          <p:attrName>ppt_h</p:attrName>
                                        </p:attrNameLst>
                                      </p:cBhvr>
                                      <p:tavLst>
                                        <p:tav tm="0">
                                          <p:val>
                                            <p:fltVal val="0"/>
                                          </p:val>
                                        </p:tav>
                                        <p:tav tm="100000">
                                          <p:val>
                                            <p:strVal val="#ppt_h"/>
                                          </p:val>
                                        </p:tav>
                                      </p:tavLst>
                                    </p:anim>
                                    <p:animEffect transition="in" filter="fade">
                                      <p:cBhvr>
                                        <p:cTn id="15" dur="3000"/>
                                        <p:tgtEl>
                                          <p:spTgt spid="8199"/>
                                        </p:tgtEl>
                                      </p:cBhvr>
                                    </p:animEffect>
                                  </p:childTnLst>
                                </p:cTn>
                              </p:par>
                            </p:childTnLst>
                          </p:cTn>
                        </p:par>
                        <p:par>
                          <p:cTn id="16" fill="hold" nodeType="afterGroup">
                            <p:stCondLst>
                              <p:cond delay="4000"/>
                            </p:stCondLst>
                            <p:childTnLst>
                              <p:par>
                                <p:cTn id="17" presetID="47" presetClass="entr" presetSubtype="0" fill="hold" nodeType="afterEffect">
                                  <p:stCondLst>
                                    <p:cond delay="0"/>
                                  </p:stCondLst>
                                  <p:childTnLst>
                                    <p:set>
                                      <p:cBhvr>
                                        <p:cTn id="18" dur="1" fill="hold">
                                          <p:stCondLst>
                                            <p:cond delay="0"/>
                                          </p:stCondLst>
                                        </p:cTn>
                                        <p:tgtEl>
                                          <p:spTgt spid="8198">
                                            <p:txEl>
                                              <p:pRg st="1" end="1"/>
                                            </p:txEl>
                                          </p:spTgt>
                                        </p:tgtEl>
                                        <p:attrNameLst>
                                          <p:attrName>style.visibility</p:attrName>
                                        </p:attrNameLst>
                                      </p:cBhvr>
                                      <p:to>
                                        <p:strVal val="visible"/>
                                      </p:to>
                                    </p:set>
                                    <p:animEffect transition="in" filter="fade">
                                      <p:cBhvr>
                                        <p:cTn id="19" dur="5000"/>
                                        <p:tgtEl>
                                          <p:spTgt spid="8198">
                                            <p:txEl>
                                              <p:pRg st="1" end="1"/>
                                            </p:txEl>
                                          </p:spTgt>
                                        </p:tgtEl>
                                      </p:cBhvr>
                                    </p:animEffect>
                                    <p:anim calcmode="lin" valueType="num">
                                      <p:cBhvr>
                                        <p:cTn id="20" dur="5000" fill="hold"/>
                                        <p:tgtEl>
                                          <p:spTgt spid="8198">
                                            <p:txEl>
                                              <p:pRg st="1" end="1"/>
                                            </p:txEl>
                                          </p:spTgt>
                                        </p:tgtEl>
                                        <p:attrNameLst>
                                          <p:attrName>ppt_x</p:attrName>
                                        </p:attrNameLst>
                                      </p:cBhvr>
                                      <p:tavLst>
                                        <p:tav tm="0">
                                          <p:val>
                                            <p:strVal val="#ppt_x"/>
                                          </p:val>
                                        </p:tav>
                                        <p:tav tm="100000">
                                          <p:val>
                                            <p:strVal val="#ppt_x"/>
                                          </p:val>
                                        </p:tav>
                                      </p:tavLst>
                                    </p:anim>
                                    <p:anim calcmode="lin" valueType="num">
                                      <p:cBhvr>
                                        <p:cTn id="21" dur="5000" fill="hold"/>
                                        <p:tgtEl>
                                          <p:spTgt spid="819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ChangeArrowheads="1"/>
          </p:cNvSpPr>
          <p:nvPr/>
        </p:nvSpPr>
        <p:spPr bwMode="auto">
          <a:xfrm>
            <a:off x="179388" y="0"/>
            <a:ext cx="4679950" cy="447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s-ES" sz="3200">
                <a:solidFill>
                  <a:srgbClr val="FFCC00"/>
                </a:solidFill>
                <a:latin typeface="Book Antiqua" pitchFamily="18" charset="0"/>
              </a:rPr>
              <a:t>La Madre de Jesús, que aún vivía en carne mortal en Palestina, le pidió a Santiago que en aquel lugar se construyese una iglesia, y que el altar estuviese en torno al pilar donde ella estaba de pie. </a:t>
            </a:r>
          </a:p>
        </p:txBody>
      </p:sp>
      <p:pic>
        <p:nvPicPr>
          <p:cNvPr id="9220" name="Picture 4" descr="Stgo y Pil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263" y="71438"/>
            <a:ext cx="3924300" cy="522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 Box 5"/>
          <p:cNvSpPr txBox="1">
            <a:spLocks noChangeArrowheads="1"/>
          </p:cNvSpPr>
          <p:nvPr/>
        </p:nvSpPr>
        <p:spPr bwMode="auto">
          <a:xfrm>
            <a:off x="250825" y="4797425"/>
            <a:ext cx="79930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s-MX"/>
          </a:p>
        </p:txBody>
      </p:sp>
      <p:sp>
        <p:nvSpPr>
          <p:cNvPr id="9222" name="Rectangle 6"/>
          <p:cNvSpPr>
            <a:spLocks noChangeArrowheads="1"/>
          </p:cNvSpPr>
          <p:nvPr/>
        </p:nvSpPr>
        <p:spPr bwMode="auto">
          <a:xfrm>
            <a:off x="179388" y="4652963"/>
            <a:ext cx="8964612"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3200">
                <a:solidFill>
                  <a:srgbClr val="FFCC00"/>
                </a:solidFill>
                <a:latin typeface="Book Antiqua" pitchFamily="18" charset="0"/>
              </a:rPr>
              <a:t>María le prometió que ese                                   sitió permanecería hasta el fin de los tiempos para que nunca faltase quienes quisieran encontrarse con su Hijo.</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1000"/>
                                        <p:tgtEl>
                                          <p:spTgt spid="9219">
                                            <p:txEl>
                                              <p:pRg st="0" end="0"/>
                                            </p:txEl>
                                          </p:spTgt>
                                        </p:tgtEl>
                                      </p:cBhvr>
                                    </p:animEffect>
                                    <p:anim calcmode="lin" valueType="num">
                                      <p:cBhvr>
                                        <p:cTn id="8" dur="1000" fill="hold"/>
                                        <p:tgtEl>
                                          <p:spTgt spid="92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219">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220"/>
                                        </p:tgtEl>
                                        <p:attrNameLst>
                                          <p:attrName>style.visibility</p:attrName>
                                        </p:attrNameLst>
                                      </p:cBhvr>
                                      <p:to>
                                        <p:strVal val="visible"/>
                                      </p:to>
                                    </p:set>
                                    <p:animEffect transition="in" filter="fade">
                                      <p:cBhvr>
                                        <p:cTn id="12" dur="1000"/>
                                        <p:tgtEl>
                                          <p:spTgt spid="9220"/>
                                        </p:tgtEl>
                                      </p:cBhvr>
                                    </p:animEffect>
                                    <p:anim calcmode="lin" valueType="num">
                                      <p:cBhvr>
                                        <p:cTn id="13" dur="1000" fill="hold"/>
                                        <p:tgtEl>
                                          <p:spTgt spid="9220"/>
                                        </p:tgtEl>
                                        <p:attrNameLst>
                                          <p:attrName>ppt_x</p:attrName>
                                        </p:attrNameLst>
                                      </p:cBhvr>
                                      <p:tavLst>
                                        <p:tav tm="0">
                                          <p:val>
                                            <p:strVal val="#ppt_x"/>
                                          </p:val>
                                        </p:tav>
                                        <p:tav tm="100000">
                                          <p:val>
                                            <p:strVal val="#ppt_x"/>
                                          </p:val>
                                        </p:tav>
                                      </p:tavLst>
                                    </p:anim>
                                    <p:anim calcmode="lin" valueType="num">
                                      <p:cBhvr>
                                        <p:cTn id="14" dur="1000" fill="hold"/>
                                        <p:tgtEl>
                                          <p:spTgt spid="9220"/>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55" presetClass="entr" presetSubtype="0" fill="hold" grpId="0" nodeType="afterEffect">
                                  <p:stCondLst>
                                    <p:cond delay="0"/>
                                  </p:stCondLst>
                                  <p:childTnLst>
                                    <p:set>
                                      <p:cBhvr>
                                        <p:cTn id="17" dur="1" fill="hold">
                                          <p:stCondLst>
                                            <p:cond delay="0"/>
                                          </p:stCondLst>
                                        </p:cTn>
                                        <p:tgtEl>
                                          <p:spTgt spid="9222"/>
                                        </p:tgtEl>
                                        <p:attrNameLst>
                                          <p:attrName>style.visibility</p:attrName>
                                        </p:attrNameLst>
                                      </p:cBhvr>
                                      <p:to>
                                        <p:strVal val="visible"/>
                                      </p:to>
                                    </p:set>
                                    <p:anim calcmode="lin" valueType="num">
                                      <p:cBhvr>
                                        <p:cTn id="18" dur="5000" fill="hold"/>
                                        <p:tgtEl>
                                          <p:spTgt spid="9222"/>
                                        </p:tgtEl>
                                        <p:attrNameLst>
                                          <p:attrName>ppt_w</p:attrName>
                                        </p:attrNameLst>
                                      </p:cBhvr>
                                      <p:tavLst>
                                        <p:tav tm="0">
                                          <p:val>
                                            <p:strVal val="#ppt_w*0.70"/>
                                          </p:val>
                                        </p:tav>
                                        <p:tav tm="100000">
                                          <p:val>
                                            <p:strVal val="#ppt_w"/>
                                          </p:val>
                                        </p:tav>
                                      </p:tavLst>
                                    </p:anim>
                                    <p:anim calcmode="lin" valueType="num">
                                      <p:cBhvr>
                                        <p:cTn id="19" dur="5000" fill="hold"/>
                                        <p:tgtEl>
                                          <p:spTgt spid="9222"/>
                                        </p:tgtEl>
                                        <p:attrNameLst>
                                          <p:attrName>ppt_h</p:attrName>
                                        </p:attrNameLst>
                                      </p:cBhvr>
                                      <p:tavLst>
                                        <p:tav tm="0">
                                          <p:val>
                                            <p:strVal val="#ppt_h"/>
                                          </p:val>
                                        </p:tav>
                                        <p:tav tm="100000">
                                          <p:val>
                                            <p:strVal val="#ppt_h"/>
                                          </p:val>
                                        </p:tav>
                                      </p:tavLst>
                                    </p:anim>
                                    <p:animEffect transition="in" filter="fade">
                                      <p:cBhvr>
                                        <p:cTn id="20" dur="50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395288" y="3933825"/>
            <a:ext cx="8713787"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800">
                <a:solidFill>
                  <a:srgbClr val="FFCC00"/>
                </a:solidFill>
                <a:latin typeface="Book Antiqua" pitchFamily="18" charset="0"/>
              </a:rPr>
              <a:t>Cuando la Virgen desapareció quedó ahí el pilar; el apóstol Santiago y sus acompañantes iniciaron la edificación de la iglesia en aquel lugar. Antes de que estuviese terminada, Santiago dejó a uno de sus discípulos de encargado, a la Iglesia le dio el título de Santa María del Pilar . </a:t>
            </a:r>
          </a:p>
        </p:txBody>
      </p:sp>
      <p:pic>
        <p:nvPicPr>
          <p:cNvPr id="10244" name="Picture 4" descr="constructemppilarporangeles[1]"/>
          <p:cNvPicPr>
            <a:picLocks noChangeAspect="1" noChangeArrowheads="1"/>
          </p:cNvPicPr>
          <p:nvPr/>
        </p:nvPicPr>
        <p:blipFill>
          <a:blip r:embed="rId2">
            <a:extLst>
              <a:ext uri="{28A0092B-C50C-407E-A947-70E740481C1C}">
                <a14:useLocalDpi xmlns:a14="http://schemas.microsoft.com/office/drawing/2010/main" val="0"/>
              </a:ext>
            </a:extLst>
          </a:blip>
          <a:srcRect t="8977" b="6622"/>
          <a:stretch>
            <a:fillRect/>
          </a:stretch>
        </p:blipFill>
        <p:spPr bwMode="auto">
          <a:xfrm>
            <a:off x="1547813" y="38100"/>
            <a:ext cx="5976937"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fade">
                                      <p:cBhvr>
                                        <p:cTn id="7" dur="1000"/>
                                        <p:tgtEl>
                                          <p:spTgt spid="10244"/>
                                        </p:tgtEl>
                                      </p:cBhvr>
                                    </p:animEffect>
                                    <p:anim calcmode="lin" valueType="num">
                                      <p:cBhvr>
                                        <p:cTn id="8" dur="1000" fill="hold"/>
                                        <p:tgtEl>
                                          <p:spTgt spid="10244"/>
                                        </p:tgtEl>
                                        <p:attrNameLst>
                                          <p:attrName>ppt_x</p:attrName>
                                        </p:attrNameLst>
                                      </p:cBhvr>
                                      <p:tavLst>
                                        <p:tav tm="0">
                                          <p:val>
                                            <p:strVal val="#ppt_x"/>
                                          </p:val>
                                        </p:tav>
                                        <p:tav tm="100000">
                                          <p:val>
                                            <p:strVal val="#ppt_x"/>
                                          </p:val>
                                        </p:tav>
                                      </p:tavLst>
                                    </p:anim>
                                    <p:anim calcmode="lin" valueType="num">
                                      <p:cBhvr>
                                        <p:cTn id="9" dur="1000" fill="hold"/>
                                        <p:tgtEl>
                                          <p:spTgt spid="1024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0242"/>
                                        </p:tgtEl>
                                        <p:attrNameLst>
                                          <p:attrName>style.visibility</p:attrName>
                                        </p:attrNameLst>
                                      </p:cBhvr>
                                      <p:to>
                                        <p:strVal val="visible"/>
                                      </p:to>
                                    </p:set>
                                    <p:animEffect transition="in" filter="fade">
                                      <p:cBhvr>
                                        <p:cTn id="13" dur="1000"/>
                                        <p:tgtEl>
                                          <p:spTgt spid="10242"/>
                                        </p:tgtEl>
                                      </p:cBhvr>
                                    </p:animEffect>
                                    <p:anim calcmode="lin" valueType="num">
                                      <p:cBhvr>
                                        <p:cTn id="14" dur="1000" fill="hold"/>
                                        <p:tgtEl>
                                          <p:spTgt spid="10242"/>
                                        </p:tgtEl>
                                        <p:attrNameLst>
                                          <p:attrName>ppt_x</p:attrName>
                                        </p:attrNameLst>
                                      </p:cBhvr>
                                      <p:tavLst>
                                        <p:tav tm="0">
                                          <p:val>
                                            <p:strVal val="#ppt_x"/>
                                          </p:val>
                                        </p:tav>
                                        <p:tav tm="100000">
                                          <p:val>
                                            <p:strVal val="#ppt_x"/>
                                          </p:val>
                                        </p:tav>
                                      </p:tavLst>
                                    </p:anim>
                                    <p:anim calcmode="lin" valueType="num">
                                      <p:cBhvr>
                                        <p:cTn id="15"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827088" y="5157788"/>
            <a:ext cx="7416800"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800">
                <a:solidFill>
                  <a:srgbClr val="FFCC00"/>
                </a:solidFill>
                <a:latin typeface="Book Antiqua" pitchFamily="18" charset="0"/>
              </a:rPr>
              <a:t>Este templo fue el primero que se comenzó a construir en el mundo para ser dedicado a la Madre de Jesús. </a:t>
            </a:r>
          </a:p>
        </p:txBody>
      </p:sp>
      <p:pic>
        <p:nvPicPr>
          <p:cNvPr id="10243" name="Picture 3" descr="constructemppilarporangeles[1]"/>
          <p:cNvPicPr>
            <a:picLocks noChangeAspect="1" noChangeArrowheads="1"/>
          </p:cNvPicPr>
          <p:nvPr/>
        </p:nvPicPr>
        <p:blipFill>
          <a:blip r:embed="rId2">
            <a:extLst>
              <a:ext uri="{28A0092B-C50C-407E-A947-70E740481C1C}">
                <a14:useLocalDpi xmlns:a14="http://schemas.microsoft.com/office/drawing/2010/main" val="0"/>
              </a:ext>
            </a:extLst>
          </a:blip>
          <a:srcRect t="8977" b="6622"/>
          <a:stretch>
            <a:fillRect/>
          </a:stretch>
        </p:blipFill>
        <p:spPr bwMode="auto">
          <a:xfrm>
            <a:off x="479425" y="68263"/>
            <a:ext cx="8135938"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animEffect transition="in" filter="fade">
                                      <p:cBhvr>
                                        <p:cTn id="7" dur="1000"/>
                                        <p:tgtEl>
                                          <p:spTgt spid="11266">
                                            <p:txEl>
                                              <p:pRg st="0" end="0"/>
                                            </p:txEl>
                                          </p:spTgt>
                                        </p:tgtEl>
                                      </p:cBhvr>
                                    </p:animEffect>
                                    <p:anim calcmode="lin" valueType="num">
                                      <p:cBhvr>
                                        <p:cTn id="8" dur="1000" fill="hold"/>
                                        <p:tgtEl>
                                          <p:spTgt spid="1126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26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4716463" y="333375"/>
            <a:ext cx="4427537" cy="613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3600">
                <a:solidFill>
                  <a:srgbClr val="FFCC00"/>
                </a:solidFill>
                <a:latin typeface="Book Antiqua" pitchFamily="18" charset="0"/>
              </a:rPr>
              <a:t>Santiago regresó a Jerusalén, después de predicar en España.</a:t>
            </a:r>
          </a:p>
          <a:p>
            <a:endParaRPr lang="es-ES" sz="3600">
              <a:solidFill>
                <a:srgbClr val="FFCC00"/>
              </a:solidFill>
              <a:latin typeface="Book Antiqua" pitchFamily="18" charset="0"/>
            </a:endParaRPr>
          </a:p>
          <a:p>
            <a:r>
              <a:rPr lang="es-ES" sz="3600">
                <a:solidFill>
                  <a:srgbClr val="FFCC00"/>
                </a:solidFill>
                <a:latin typeface="Book Antiqua" pitchFamily="18" charset="0"/>
              </a:rPr>
              <a:t> Herodes Agripas lo mandó ejecutar alrededor del año 44 d.C., siendo así el primer apóstol mártir. </a:t>
            </a:r>
          </a:p>
        </p:txBody>
      </p:sp>
      <p:pic>
        <p:nvPicPr>
          <p:cNvPr id="11267" name="Picture 5" descr="086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100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animEffect transition="in" filter="fade">
                                      <p:cBhvr>
                                        <p:cTn id="7" dur="1000"/>
                                        <p:tgtEl>
                                          <p:spTgt spid="12290">
                                            <p:txEl>
                                              <p:pRg st="0" end="0"/>
                                            </p:txEl>
                                          </p:spTgt>
                                        </p:tgtEl>
                                      </p:cBhvr>
                                    </p:animEffect>
                                    <p:anim calcmode="lin" valueType="num">
                                      <p:cBhvr>
                                        <p:cTn id="8" dur="1000" fill="hold"/>
                                        <p:tgtEl>
                                          <p:spTgt spid="1229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290">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nodeType="afterEffect">
                                  <p:stCondLst>
                                    <p:cond delay="0"/>
                                  </p:stCondLst>
                                  <p:childTnLst>
                                    <p:set>
                                      <p:cBhvr>
                                        <p:cTn id="12" dur="1" fill="hold">
                                          <p:stCondLst>
                                            <p:cond delay="0"/>
                                          </p:stCondLst>
                                        </p:cTn>
                                        <p:tgtEl>
                                          <p:spTgt spid="12290">
                                            <p:txEl>
                                              <p:pRg st="2" end="2"/>
                                            </p:txEl>
                                          </p:spTgt>
                                        </p:tgtEl>
                                        <p:attrNameLst>
                                          <p:attrName>style.visibility</p:attrName>
                                        </p:attrNameLst>
                                      </p:cBhvr>
                                      <p:to>
                                        <p:strVal val="visible"/>
                                      </p:to>
                                    </p:set>
                                    <p:animEffect transition="in" filter="fade">
                                      <p:cBhvr>
                                        <p:cTn id="13" dur="3000"/>
                                        <p:tgtEl>
                                          <p:spTgt spid="12290">
                                            <p:txEl>
                                              <p:pRg st="2" end="2"/>
                                            </p:txEl>
                                          </p:spTgt>
                                        </p:tgtEl>
                                      </p:cBhvr>
                                    </p:animEffect>
                                    <p:anim calcmode="lin" valueType="num">
                                      <p:cBhvr>
                                        <p:cTn id="14" dur="3000" fill="hold"/>
                                        <p:tgtEl>
                                          <p:spTgt spid="12290">
                                            <p:txEl>
                                              <p:pRg st="2" end="2"/>
                                            </p:txEl>
                                          </p:spTgt>
                                        </p:tgtEl>
                                        <p:attrNameLst>
                                          <p:attrName>ppt_x</p:attrName>
                                        </p:attrNameLst>
                                      </p:cBhvr>
                                      <p:tavLst>
                                        <p:tav tm="0">
                                          <p:val>
                                            <p:strVal val="#ppt_x"/>
                                          </p:val>
                                        </p:tav>
                                        <p:tav tm="100000">
                                          <p:val>
                                            <p:strVal val="#ppt_x"/>
                                          </p:val>
                                        </p:tav>
                                      </p:tavLst>
                                    </p:anim>
                                    <p:anim calcmode="lin" valueType="num">
                                      <p:cBhvr>
                                        <p:cTn id="15" dur="3000" fill="hold"/>
                                        <p:tgtEl>
                                          <p:spTgt spid="12290">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4605338" y="1508125"/>
            <a:ext cx="4392612"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3600">
                <a:solidFill>
                  <a:srgbClr val="FFCC00"/>
                </a:solidFill>
                <a:latin typeface="Book Antiqua" pitchFamily="18" charset="0"/>
              </a:rPr>
              <a:t>Sus discípulos, luego del suceso, tomaron su cuerpo y lo llevaron por mar a las costas de España para su entierro. </a:t>
            </a:r>
          </a:p>
        </p:txBody>
      </p:sp>
      <p:pic>
        <p:nvPicPr>
          <p:cNvPr id="12291" name="Picture 5" descr="27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79925" cy="659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animEffect transition="in" filter="fade">
                                      <p:cBhvr>
                                        <p:cTn id="7" dur="1000"/>
                                        <p:tgtEl>
                                          <p:spTgt spid="13314">
                                            <p:txEl>
                                              <p:pRg st="0" end="0"/>
                                            </p:txEl>
                                          </p:spTgt>
                                        </p:tgtEl>
                                      </p:cBhvr>
                                    </p:animEffect>
                                    <p:anim calcmode="lin" valueType="num">
                                      <p:cBhvr>
                                        <p:cTn id="8" dur="1000" fill="hold"/>
                                        <p:tgtEl>
                                          <p:spTgt spid="1331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31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4716463" y="333375"/>
            <a:ext cx="4427537"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3600">
                <a:solidFill>
                  <a:srgbClr val="FFCC00"/>
                </a:solidFill>
                <a:latin typeface="Book Antiqua" pitchFamily="18" charset="0"/>
              </a:rPr>
              <a:t>Después de algunos siglos su sepulcro fue encontrado por un campesino que vio salir de la tierra unas estrellas.</a:t>
            </a:r>
          </a:p>
          <a:p>
            <a:pPr algn="ctr"/>
            <a:r>
              <a:rPr lang="es-ES" sz="3600">
                <a:solidFill>
                  <a:srgbClr val="FFCC00"/>
                </a:solidFill>
                <a:latin typeface="Book Antiqua" pitchFamily="18" charset="0"/>
              </a:rPr>
              <a:t>El lugar fue llamado “Campus Stellae”=</a:t>
            </a:r>
          </a:p>
          <a:p>
            <a:pPr algn="ctr"/>
            <a:r>
              <a:rPr lang="es-ES" sz="2800">
                <a:solidFill>
                  <a:srgbClr val="FFCC00"/>
                </a:solidFill>
                <a:latin typeface="Book Antiqua" pitchFamily="18" charset="0"/>
              </a:rPr>
              <a:t>“Campo de las Estrellas”=</a:t>
            </a:r>
            <a:r>
              <a:rPr lang="es-ES" sz="3600">
                <a:solidFill>
                  <a:srgbClr val="FFCC00"/>
                </a:solidFill>
                <a:latin typeface="Book Antiqua" pitchFamily="18" charset="0"/>
              </a:rPr>
              <a:t> =Compostela</a:t>
            </a:r>
          </a:p>
        </p:txBody>
      </p:sp>
      <p:pic>
        <p:nvPicPr>
          <p:cNvPr id="13315" name="Picture 3" descr="27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79925" cy="659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0" y="11890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s-MX"/>
          </a:p>
        </p:txBody>
      </p:sp>
      <p:pic>
        <p:nvPicPr>
          <p:cNvPr id="14339" name="Picture 7"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038"/>
            <a:ext cx="4572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8"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038"/>
            <a:ext cx="4572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9"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038"/>
            <a:ext cx="4572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0"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038"/>
            <a:ext cx="4572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13"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038"/>
            <a:ext cx="4572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4"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038"/>
            <a:ext cx="45720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15"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7175"/>
            <a:ext cx="1547813"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16"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5157788"/>
            <a:ext cx="124936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22"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38" y="549275"/>
            <a:ext cx="1655762" cy="141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23"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475" y="5129213"/>
            <a:ext cx="1584325"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24"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3716338"/>
            <a:ext cx="1800225"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25"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76475"/>
            <a:ext cx="1824038"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4077" name="Group 45"/>
          <p:cNvGraphicFramePr>
            <a:graphicFrameLocks noGrp="1"/>
          </p:cNvGraphicFramePr>
          <p:nvPr/>
        </p:nvGraphicFramePr>
        <p:xfrm>
          <a:off x="898525" y="1189038"/>
          <a:ext cx="7346950" cy="3602356"/>
        </p:xfrm>
        <a:graphic>
          <a:graphicData uri="http://schemas.openxmlformats.org/drawingml/2006/table">
            <a:tbl>
              <a:tblPr/>
              <a:tblGrid>
                <a:gridCol w="755650"/>
                <a:gridCol w="5518150"/>
                <a:gridCol w="1073150"/>
              </a:tblGrid>
              <a:tr h="1023938">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br>
                        <a:rPr kumimoji="0" lang="es-ES" sz="1800" b="0" i="0" u="none" strike="noStrike" cap="none" normalizeH="0" baseline="0" smtClean="0">
                          <a:ln>
                            <a:noFill/>
                          </a:ln>
                          <a:solidFill>
                            <a:schemeClr val="tx1"/>
                          </a:solidFill>
                          <a:effectLst/>
                          <a:latin typeface="Arial" pitchFamily="34" charset="0"/>
                        </a:rPr>
                      </a:b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p>
                  </a:txBody>
                  <a:tcPr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p>
                  </a:txBody>
                  <a:tcPr anchor="ctr" horzOverflow="overflow">
                    <a:lnL>
                      <a:noFill/>
                    </a:lnL>
                    <a:lnR>
                      <a:noFill/>
                    </a:lnR>
                    <a:lnT>
                      <a:noFill/>
                    </a:lnT>
                    <a:lnB>
                      <a:noFill/>
                    </a:lnB>
                    <a:lnTlToBr>
                      <a:noFill/>
                    </a:lnTlToBr>
                    <a:lnBlToTr>
                      <a:noFill/>
                    </a:lnBlToTr>
                    <a:noFill/>
                  </a:tcPr>
                </a:tc>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t>
                      </a:r>
                      <a:r>
                        <a:rPr kumimoji="0" lang="es-ES" sz="126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p>
                  </a:txBody>
                  <a:tcPr anchor="ctr" horzOverflow="overflow">
                    <a:lnL>
                      <a:noFill/>
                    </a:lnL>
                    <a:lnR>
                      <a:noFill/>
                    </a:lnR>
                    <a:lnT>
                      <a:noFill/>
                    </a:lnT>
                    <a:lnB>
                      <a:noFill/>
                    </a:lnB>
                    <a:lnTlToBr>
                      <a:noFill/>
                    </a:lnTlToBr>
                    <a:lnBlToTr>
                      <a:noFill/>
                    </a:lnBlToTr>
                    <a:noFill/>
                  </a:tcPr>
                </a:tc>
              </a:tr>
              <a:tr h="1239838">
                <a:tc vMerge="1">
                  <a:txBody>
                    <a:bodyPr/>
                    <a:lstStyle/>
                    <a:p>
                      <a:endParaRPr lang="es-E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4800" b="0" i="0" u="none" strike="noStrike" cap="none" normalizeH="0" baseline="0" smtClean="0">
                          <a:ln>
                            <a:noFill/>
                          </a:ln>
                          <a:solidFill>
                            <a:schemeClr val="bg1"/>
                          </a:solidFill>
                          <a:effectLst/>
                          <a:latin typeface=" Frankenstein"/>
                        </a:rPr>
                        <a:t>Santiago,</a:t>
                      </a:r>
                      <a:br>
                        <a:rPr kumimoji="0" lang="es-ES" sz="4800" b="0" i="0" u="none" strike="noStrike" cap="none" normalizeH="0" baseline="0" smtClean="0">
                          <a:ln>
                            <a:noFill/>
                          </a:ln>
                          <a:solidFill>
                            <a:schemeClr val="bg1"/>
                          </a:solidFill>
                          <a:effectLst/>
                          <a:latin typeface=" Frankenstein"/>
                        </a:rPr>
                      </a:br>
                      <a:r>
                        <a:rPr kumimoji="0" lang="es-ES" sz="4800" b="0" i="0" u="none" strike="noStrike" cap="none" normalizeH="0" baseline="0" smtClean="0">
                          <a:ln>
                            <a:noFill/>
                          </a:ln>
                          <a:solidFill>
                            <a:schemeClr val="bg1"/>
                          </a:solidFill>
                          <a:effectLst/>
                          <a:latin typeface=" Frankenstein"/>
                        </a:rPr>
                        <a:t>historia y leyenda</a:t>
                      </a:r>
                      <a:endParaRPr kumimoji="0" lang="es-ES" sz="4800" b="0" i="0" u="none" strike="noStrike" cap="none" normalizeH="0" baseline="0" smtClean="0">
                        <a:ln>
                          <a:noFill/>
                        </a:ln>
                        <a:solidFill>
                          <a:schemeClr val="bg1"/>
                        </a:solidFill>
                        <a:effectLst/>
                        <a:latin typeface="Arial" pitchFamily="34" charset="0"/>
                      </a:endParaRPr>
                    </a:p>
                  </a:txBody>
                  <a:tcPr anchor="b" horzOverflow="overflow">
                    <a:lnL>
                      <a:noFill/>
                    </a:lnL>
                    <a:lnR>
                      <a:noFill/>
                    </a:lnR>
                    <a:lnT>
                      <a:noFill/>
                    </a:lnT>
                    <a:lnB>
                      <a:noFill/>
                    </a:lnB>
                    <a:lnTlToBr>
                      <a:noFill/>
                    </a:lnTlToBr>
                    <a:lnBlToTr>
                      <a:noFill/>
                    </a:lnBlToTr>
                    <a:noFill/>
                  </a:tcPr>
                </a:tc>
                <a:tc vMerge="1">
                  <a:txBody>
                    <a:bodyPr/>
                    <a:lstStyle/>
                    <a:p>
                      <a:endParaRPr lang="es-ES"/>
                    </a:p>
                  </a:txBody>
                  <a:tcPr/>
                </a:tc>
              </a:tr>
              <a:tr h="1023938">
                <a:tc vMerge="1">
                  <a:txBody>
                    <a:bodyPr/>
                    <a:lstStyle/>
                    <a:p>
                      <a:endParaRPr lang="es-E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r>
                        <a:rPr kumimoji="0" lang="es-ES" sz="2400" b="0" i="0" u="none" strike="noStrike" cap="none" normalizeH="0" baseline="0" smtClean="0">
                          <a:ln>
                            <a:noFill/>
                          </a:ln>
                          <a:solidFill>
                            <a:schemeClr val="tx1"/>
                          </a:solidFill>
                          <a:effectLst/>
                          <a:latin typeface="Arial" pitchFamily="34" charset="0"/>
                        </a:rPr>
                        <a:t> </a:t>
                      </a:r>
                      <a:r>
                        <a:rPr kumimoji="0" lang="es-ES" sz="1800" b="0" i="0" u="none" strike="noStrike" cap="none" normalizeH="0" baseline="0" smtClean="0">
                          <a:ln>
                            <a:noFill/>
                          </a:ln>
                          <a:solidFill>
                            <a:schemeClr val="tx1"/>
                          </a:solidFill>
                          <a:effectLst/>
                          <a:latin typeface="Arial" pitchFamily="34" charset="0"/>
                        </a:rPr>
                        <a:t>             </a:t>
                      </a:r>
                    </a:p>
                  </a:txBody>
                  <a:tcPr anchor="b" horzOverflow="overflow">
                    <a:lnL>
                      <a:noFill/>
                    </a:lnL>
                    <a:lnR>
                      <a:noFill/>
                    </a:lnR>
                    <a:lnT>
                      <a:noFill/>
                    </a:lnT>
                    <a:lnB>
                      <a:noFill/>
                    </a:lnB>
                    <a:lnTlToBr>
                      <a:noFill/>
                    </a:lnTlToBr>
                    <a:lnBlToTr>
                      <a:noFill/>
                    </a:lnBlToTr>
                    <a:noFill/>
                  </a:tcPr>
                </a:tc>
                <a:tc vMerge="1">
                  <a:txBody>
                    <a:bodyPr/>
                    <a:lstStyle/>
                    <a:p>
                      <a:endParaRPr lang="es-ES"/>
                    </a:p>
                  </a:txBody>
                  <a:tcPr/>
                </a:tc>
              </a:tr>
            </a:tbl>
          </a:graphicData>
        </a:graphic>
      </p:graphicFrame>
      <p:sp>
        <p:nvSpPr>
          <p:cNvPr id="14357" name="Rectangle 43"/>
          <p:cNvSpPr>
            <a:spLocks noChangeArrowheads="1"/>
          </p:cNvSpPr>
          <p:nvPr/>
        </p:nvSpPr>
        <p:spPr bwMode="auto">
          <a:xfrm>
            <a:off x="4479925" y="4478338"/>
            <a:ext cx="1841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endParaRPr lang="es-ES"/>
          </a:p>
          <a:p>
            <a:pPr algn="ctr" eaLnBrk="0" hangingPunct="0"/>
            <a:r>
              <a:rPr lang="es-ES"/>
              <a:t/>
            </a:r>
            <a:br>
              <a:rPr lang="es-ES"/>
            </a:br>
            <a:r>
              <a:rPr lang="es-ES"/>
              <a:t/>
            </a:r>
            <a:br>
              <a:rPr lang="es-ES"/>
            </a:br>
            <a:endParaRPr lang="es-ES"/>
          </a:p>
        </p:txBody>
      </p:sp>
      <p:pic>
        <p:nvPicPr>
          <p:cNvPr id="14358" name="Picture 6"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692150"/>
            <a:ext cx="1862137"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9" name="Picture 12"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0"/>
            <a:ext cx="1825625"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0" name="Picture 18" descr="Icon"/>
          <p:cNvPicPr>
            <a:picLocks noChangeAspect="1" noChangeArrowheads="1"/>
          </p:cNvPicPr>
          <p:nvPr/>
        </p:nvPicPr>
        <p:blipFill>
          <a:blip r:embed="rId3">
            <a:extLst>
              <a:ext uri="{28A0092B-C50C-407E-A947-70E740481C1C}">
                <a14:useLocalDpi xmlns:a14="http://schemas.microsoft.com/office/drawing/2010/main" val="0"/>
              </a:ext>
            </a:extLst>
          </a:blip>
          <a:srcRect l="7466"/>
          <a:stretch>
            <a:fillRect/>
          </a:stretch>
        </p:blipFill>
        <p:spPr bwMode="auto">
          <a:xfrm>
            <a:off x="7026275" y="404813"/>
            <a:ext cx="2046288"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1" name="Picture 21" descr="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4005263"/>
            <a:ext cx="2098675" cy="179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4211638" y="333375"/>
            <a:ext cx="4932362" cy="558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3600">
                <a:solidFill>
                  <a:srgbClr val="FFCC00"/>
                </a:solidFill>
                <a:latin typeface="Book Antiqua" pitchFamily="18" charset="0"/>
              </a:rPr>
              <a:t>Según la tradición, el cuerpo del apóstol Santiago reposa en la tumba sobre la que el Rey </a:t>
            </a:r>
            <a:r>
              <a:rPr lang="es-ES_tradnl" sz="3600">
                <a:solidFill>
                  <a:srgbClr val="FFCC00"/>
                </a:solidFill>
                <a:latin typeface="Book Antiqua" pitchFamily="18" charset="0"/>
              </a:rPr>
              <a:t>Alfonso II, el casto, de Asturias y el Obispo Teodomiro, mandaron construir un santuario en el siglo IX. </a:t>
            </a:r>
            <a:br>
              <a:rPr lang="es-ES_tradnl" sz="3600">
                <a:solidFill>
                  <a:srgbClr val="FFCC00"/>
                </a:solidFill>
                <a:latin typeface="Book Antiqua" pitchFamily="18" charset="0"/>
              </a:rPr>
            </a:br>
            <a:endParaRPr lang="es-ES" sz="3600">
              <a:solidFill>
                <a:srgbClr val="FFCC00"/>
              </a:solidFill>
              <a:latin typeface="Book Antiqua" pitchFamily="18" charset="0"/>
            </a:endParaRPr>
          </a:p>
        </p:txBody>
      </p:sp>
      <p:pic>
        <p:nvPicPr>
          <p:cNvPr id="15363" name="Picture 5" descr="tumba de Santia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038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6" descr="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5167313"/>
            <a:ext cx="1979612" cy="169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descr="Fachada Catedral de Santiago de Compost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864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 Box 6"/>
          <p:cNvSpPr txBox="1">
            <a:spLocks noChangeArrowheads="1"/>
          </p:cNvSpPr>
          <p:nvPr/>
        </p:nvSpPr>
        <p:spPr bwMode="auto">
          <a:xfrm>
            <a:off x="5940425" y="1273175"/>
            <a:ext cx="3168650" cy="476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600">
                <a:solidFill>
                  <a:srgbClr val="FFCC00"/>
                </a:solidFill>
                <a:latin typeface="Book Antiqua" pitchFamily="18" charset="0"/>
              </a:rPr>
              <a:t>Hoy, un magnífico templo se encuentra en ese sitio:</a:t>
            </a:r>
          </a:p>
          <a:p>
            <a:pPr eaLnBrk="1" hangingPunct="1">
              <a:spcBef>
                <a:spcPct val="50000"/>
              </a:spcBef>
            </a:pPr>
            <a:r>
              <a:rPr lang="es-ES" sz="3600">
                <a:solidFill>
                  <a:srgbClr val="FFCC00"/>
                </a:solidFill>
                <a:latin typeface="Book Antiqua" pitchFamily="18" charset="0"/>
              </a:rPr>
              <a:t>La Catedral de Santiago de Compostela</a:t>
            </a:r>
          </a:p>
        </p:txBody>
      </p:sp>
      <p:pic>
        <p:nvPicPr>
          <p:cNvPr id="16388" name="Picture 7" descr="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0"/>
            <a:ext cx="1547813"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5365"/>
                                        </p:tgtEl>
                                        <p:attrNameLst>
                                          <p:attrName>style.visibility</p:attrName>
                                        </p:attrNameLst>
                                      </p:cBhvr>
                                      <p:to>
                                        <p:strVal val="visible"/>
                                      </p:to>
                                    </p:set>
                                    <p:anim calcmode="lin" valueType="num">
                                      <p:cBhvr>
                                        <p:cTn id="7" dur="3000" fill="hold"/>
                                        <p:tgtEl>
                                          <p:spTgt spid="15365"/>
                                        </p:tgtEl>
                                        <p:attrNameLst>
                                          <p:attrName>ppt_w</p:attrName>
                                        </p:attrNameLst>
                                      </p:cBhvr>
                                      <p:tavLst>
                                        <p:tav tm="0">
                                          <p:val>
                                            <p:strVal val="#ppt_w*0.70"/>
                                          </p:val>
                                        </p:tav>
                                        <p:tav tm="100000">
                                          <p:val>
                                            <p:strVal val="#ppt_w"/>
                                          </p:val>
                                        </p:tav>
                                      </p:tavLst>
                                    </p:anim>
                                    <p:anim calcmode="lin" valueType="num">
                                      <p:cBhvr>
                                        <p:cTn id="8" dur="3000" fill="hold"/>
                                        <p:tgtEl>
                                          <p:spTgt spid="15365"/>
                                        </p:tgtEl>
                                        <p:attrNameLst>
                                          <p:attrName>ppt_h</p:attrName>
                                        </p:attrNameLst>
                                      </p:cBhvr>
                                      <p:tavLst>
                                        <p:tav tm="0">
                                          <p:val>
                                            <p:strVal val="#ppt_h"/>
                                          </p:val>
                                        </p:tav>
                                        <p:tav tm="100000">
                                          <p:val>
                                            <p:strVal val="#ppt_h"/>
                                          </p:val>
                                        </p:tav>
                                      </p:tavLst>
                                    </p:anim>
                                    <p:animEffect transition="in" filter="fade">
                                      <p:cBhvr>
                                        <p:cTn id="9" dur="3000"/>
                                        <p:tgtEl>
                                          <p:spTgt spid="15365"/>
                                        </p:tgtEl>
                                      </p:cBhvr>
                                    </p:animEffect>
                                  </p:childTnLst>
                                </p:cTn>
                              </p:par>
                            </p:childTnLst>
                          </p:cTn>
                        </p:par>
                        <p:par>
                          <p:cTn id="10" fill="hold" nodeType="afterGroup">
                            <p:stCondLst>
                              <p:cond delay="3000"/>
                            </p:stCondLst>
                            <p:childTnLst>
                              <p:par>
                                <p:cTn id="11" presetID="47" presetClass="entr" presetSubtype="0" fill="hold" nodeType="afterEffect">
                                  <p:stCondLst>
                                    <p:cond delay="0"/>
                                  </p:stCondLst>
                                  <p:childTnLst>
                                    <p:set>
                                      <p:cBhvr>
                                        <p:cTn id="12" dur="1" fill="hold">
                                          <p:stCondLst>
                                            <p:cond delay="0"/>
                                          </p:stCondLst>
                                        </p:cTn>
                                        <p:tgtEl>
                                          <p:spTgt spid="15366">
                                            <p:txEl>
                                              <p:pRg st="0" end="0"/>
                                            </p:txEl>
                                          </p:spTgt>
                                        </p:tgtEl>
                                        <p:attrNameLst>
                                          <p:attrName>style.visibility</p:attrName>
                                        </p:attrNameLst>
                                      </p:cBhvr>
                                      <p:to>
                                        <p:strVal val="visible"/>
                                      </p:to>
                                    </p:set>
                                    <p:animEffect transition="in" filter="fade">
                                      <p:cBhvr>
                                        <p:cTn id="13" dur="1000"/>
                                        <p:tgtEl>
                                          <p:spTgt spid="15366">
                                            <p:txEl>
                                              <p:pRg st="0" end="0"/>
                                            </p:txEl>
                                          </p:spTgt>
                                        </p:tgtEl>
                                      </p:cBhvr>
                                    </p:animEffect>
                                    <p:anim calcmode="lin" valueType="num">
                                      <p:cBhvr>
                                        <p:cTn id="14" dur="1000" fill="hold"/>
                                        <p:tgtEl>
                                          <p:spTgt spid="15366">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5366">
                                            <p:txEl>
                                              <p:pRg st="0" end="0"/>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4000"/>
                            </p:stCondLst>
                            <p:childTnLst>
                              <p:par>
                                <p:cTn id="17" presetID="51" presetClass="entr" presetSubtype="0" fill="hold" nodeType="afterEffect">
                                  <p:stCondLst>
                                    <p:cond delay="0"/>
                                  </p:stCondLst>
                                  <p:childTnLst>
                                    <p:set>
                                      <p:cBhvr>
                                        <p:cTn id="18" dur="1" fill="hold">
                                          <p:stCondLst>
                                            <p:cond delay="0"/>
                                          </p:stCondLst>
                                        </p:cTn>
                                        <p:tgtEl>
                                          <p:spTgt spid="15366">
                                            <p:txEl>
                                              <p:pRg st="1" end="1"/>
                                            </p:txEl>
                                          </p:spTgt>
                                        </p:tgtEl>
                                        <p:attrNameLst>
                                          <p:attrName>style.visibility</p:attrName>
                                        </p:attrNameLst>
                                      </p:cBhvr>
                                      <p:to>
                                        <p:strVal val="visible"/>
                                      </p:to>
                                    </p:set>
                                    <p:animEffect transition="in" filter="fade">
                                      <p:cBhvr>
                                        <p:cTn id="19" dur="770" decel="100000"/>
                                        <p:tgtEl>
                                          <p:spTgt spid="15366">
                                            <p:txEl>
                                              <p:pRg st="1" end="1"/>
                                            </p:txEl>
                                          </p:spTgt>
                                        </p:tgtEl>
                                      </p:cBhvr>
                                    </p:animEffect>
                                    <p:animScale>
                                      <p:cBhvr>
                                        <p:cTn id="20" dur="770" decel="100000"/>
                                        <p:tgtEl>
                                          <p:spTgt spid="15366">
                                            <p:txEl>
                                              <p:pRg st="1" end="1"/>
                                            </p:txEl>
                                          </p:spTgt>
                                        </p:tgtEl>
                                      </p:cBhvr>
                                      <p:from x="10000" y="10000"/>
                                      <p:to x="200000" y="450000"/>
                                    </p:animScale>
                                    <p:animScale>
                                      <p:cBhvr>
                                        <p:cTn id="21" dur="1230" accel="100000" fill="hold">
                                          <p:stCondLst>
                                            <p:cond delay="770"/>
                                          </p:stCondLst>
                                        </p:cTn>
                                        <p:tgtEl>
                                          <p:spTgt spid="15366">
                                            <p:txEl>
                                              <p:pRg st="1" end="1"/>
                                            </p:txEl>
                                          </p:spTgt>
                                        </p:tgtEl>
                                      </p:cBhvr>
                                      <p:from x="200000" y="450000"/>
                                      <p:to x="100000" y="100000"/>
                                    </p:animScale>
                                    <p:set>
                                      <p:cBhvr>
                                        <p:cTn id="22" dur="770" fill="hold"/>
                                        <p:tgtEl>
                                          <p:spTgt spid="15366">
                                            <p:txEl>
                                              <p:pRg st="1" end="1"/>
                                            </p:txEl>
                                          </p:spTgt>
                                        </p:tgtEl>
                                        <p:attrNameLst>
                                          <p:attrName>ppt_x</p:attrName>
                                        </p:attrNameLst>
                                      </p:cBhvr>
                                      <p:to>
                                        <p:strVal val="(0.5)"/>
                                      </p:to>
                                    </p:set>
                                    <p:anim from="(0.5)" to="(#ppt_x)" calcmode="lin" valueType="num">
                                      <p:cBhvr>
                                        <p:cTn id="23" dur="1230" accel="100000" fill="hold">
                                          <p:stCondLst>
                                            <p:cond delay="770"/>
                                          </p:stCondLst>
                                        </p:cTn>
                                        <p:tgtEl>
                                          <p:spTgt spid="15366">
                                            <p:txEl>
                                              <p:pRg st="1" end="1"/>
                                            </p:txEl>
                                          </p:spTgt>
                                        </p:tgtEl>
                                        <p:attrNameLst>
                                          <p:attrName>ppt_x</p:attrName>
                                        </p:attrNameLst>
                                      </p:cBhvr>
                                    </p:anim>
                                    <p:set>
                                      <p:cBhvr>
                                        <p:cTn id="24" dur="770" fill="hold"/>
                                        <p:tgtEl>
                                          <p:spTgt spid="15366">
                                            <p:txEl>
                                              <p:pRg st="1" end="1"/>
                                            </p:txEl>
                                          </p:spTgt>
                                        </p:tgtEl>
                                        <p:attrNameLst>
                                          <p:attrName>ppt_y</p:attrName>
                                        </p:attrNameLst>
                                      </p:cBhvr>
                                      <p:to>
                                        <p:strVal val="(#ppt_y+0.4)"/>
                                      </p:to>
                                    </p:set>
                                    <p:anim from="(#ppt_y+0.4)" to="(#ppt_y)" calcmode="lin" valueType="num">
                                      <p:cBhvr>
                                        <p:cTn id="25" dur="1230" accel="100000" fill="hold">
                                          <p:stCondLst>
                                            <p:cond delay="770"/>
                                          </p:stCondLst>
                                        </p:cTn>
                                        <p:tgtEl>
                                          <p:spTgt spid="15366">
                                            <p:txEl>
                                              <p:pRg st="1" end="1"/>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755650" y="404813"/>
            <a:ext cx="8004175" cy="1143000"/>
          </a:xfrm>
        </p:spPr>
        <p:txBody>
          <a:bodyPr/>
          <a:lstStyle/>
          <a:p>
            <a:pPr eaLnBrk="1" hangingPunct="1"/>
            <a:r>
              <a:rPr lang="es-ES" sz="4000" smtClean="0">
                <a:solidFill>
                  <a:srgbClr val="FF0000"/>
                </a:solidFill>
                <a:latin typeface="Book Antiqua" pitchFamily="18" charset="0"/>
              </a:rPr>
              <a:t>El Templo de la Virgen del Pilar</a:t>
            </a:r>
            <a:br>
              <a:rPr lang="es-ES" sz="4000" smtClean="0">
                <a:solidFill>
                  <a:srgbClr val="FF0000"/>
                </a:solidFill>
                <a:latin typeface="Book Antiqua" pitchFamily="18" charset="0"/>
              </a:rPr>
            </a:br>
            <a:r>
              <a:rPr lang="es-ES" sz="4000" smtClean="0">
                <a:solidFill>
                  <a:srgbClr val="FF0000"/>
                </a:solidFill>
                <a:latin typeface="Book Antiqua" pitchFamily="18" charset="0"/>
              </a:rPr>
              <a:t>en Zaragoza</a:t>
            </a:r>
          </a:p>
        </p:txBody>
      </p:sp>
      <p:sp>
        <p:nvSpPr>
          <p:cNvPr id="16388" name="Text Box 4"/>
          <p:cNvSpPr txBox="1">
            <a:spLocks noChangeArrowheads="1"/>
          </p:cNvSpPr>
          <p:nvPr/>
        </p:nvSpPr>
        <p:spPr bwMode="auto">
          <a:xfrm>
            <a:off x="215900" y="2565400"/>
            <a:ext cx="8893175"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200">
                <a:solidFill>
                  <a:srgbClr val="FFCC00"/>
                </a:solidFill>
                <a:latin typeface="Book Antiqua" pitchFamily="18" charset="0"/>
              </a:rPr>
              <a:t>Desde los primeros siglos, el templo dedicado a la Virgen del Pilar, a las orillas del río Ebro en Zaragoza ha sido lugar de peregrinación para millones de cristianos.</a:t>
            </a:r>
          </a:p>
          <a:p>
            <a:pPr eaLnBrk="1" hangingPunct="1">
              <a:spcBef>
                <a:spcPct val="50000"/>
              </a:spcBef>
            </a:pPr>
            <a:r>
              <a:rPr lang="es-ES" sz="3200">
                <a:solidFill>
                  <a:srgbClr val="FFCC00"/>
                </a:solidFill>
                <a:latin typeface="Book Antiqua" pitchFamily="18" charset="0"/>
              </a:rPr>
              <a:t>Existen documentos escritos del año 714 que así lo demuestran.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tgtEl>
                                          <p:spTgt spid="16386"/>
                                        </p:tgtEl>
                                        <p:attrNameLst>
                                          <p:attrName>ppt_w</p:attrName>
                                        </p:attrNameLst>
                                      </p:cBhvr>
                                      <p:tavLst>
                                        <p:tav tm="0">
                                          <p:val>
                                            <p:strVal val="#ppt_w*0.70"/>
                                          </p:val>
                                        </p:tav>
                                        <p:tav tm="100000">
                                          <p:val>
                                            <p:strVal val="#ppt_w"/>
                                          </p:val>
                                        </p:tav>
                                      </p:tavLst>
                                    </p:anim>
                                    <p:anim calcmode="lin" valueType="num">
                                      <p:cBhvr>
                                        <p:cTn id="8" dur="1000" fill="hold"/>
                                        <p:tgtEl>
                                          <p:spTgt spid="16386"/>
                                        </p:tgtEl>
                                        <p:attrNameLst>
                                          <p:attrName>ppt_h</p:attrName>
                                        </p:attrNameLst>
                                      </p:cBhvr>
                                      <p:tavLst>
                                        <p:tav tm="0">
                                          <p:val>
                                            <p:strVal val="#ppt_h"/>
                                          </p:val>
                                        </p:tav>
                                        <p:tav tm="100000">
                                          <p:val>
                                            <p:strVal val="#ppt_h"/>
                                          </p:val>
                                        </p:tav>
                                      </p:tavLst>
                                    </p:anim>
                                    <p:animEffect transition="in" filter="fade">
                                      <p:cBhvr>
                                        <p:cTn id="9" dur="1000"/>
                                        <p:tgtEl>
                                          <p:spTgt spid="16386"/>
                                        </p:tgtEl>
                                      </p:cBhvr>
                                    </p:animEffect>
                                  </p:childTnLst>
                                </p:cTn>
                              </p:par>
                            </p:childTnLst>
                          </p:cTn>
                        </p:par>
                        <p:par>
                          <p:cTn id="10" fill="hold" nodeType="afterGroup">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6388"/>
                                        </p:tgtEl>
                                        <p:attrNameLst>
                                          <p:attrName>style.visibility</p:attrName>
                                        </p:attrNameLst>
                                      </p:cBhvr>
                                      <p:to>
                                        <p:strVal val="visible"/>
                                      </p:to>
                                    </p:set>
                                    <p:animEffect transition="in" filter="fade">
                                      <p:cBhvr>
                                        <p:cTn id="13" dur="1000"/>
                                        <p:tgtEl>
                                          <p:spTgt spid="16388"/>
                                        </p:tgtEl>
                                      </p:cBhvr>
                                    </p:animEffect>
                                    <p:anim calcmode="lin" valueType="num">
                                      <p:cBhvr>
                                        <p:cTn id="14" dur="1000" fill="hold"/>
                                        <p:tgtEl>
                                          <p:spTgt spid="16388"/>
                                        </p:tgtEl>
                                        <p:attrNameLst>
                                          <p:attrName>ppt_x</p:attrName>
                                        </p:attrNameLst>
                                      </p:cBhvr>
                                      <p:tavLst>
                                        <p:tav tm="0">
                                          <p:val>
                                            <p:strVal val="#ppt_x"/>
                                          </p:val>
                                        </p:tav>
                                        <p:tav tm="100000">
                                          <p:val>
                                            <p:strVal val="#ppt_x"/>
                                          </p:val>
                                        </p:tav>
                                      </p:tavLst>
                                    </p:anim>
                                    <p:anim calcmode="lin" valueType="num">
                                      <p:cBhvr>
                                        <p:cTn id="15" dur="1000" fill="hold"/>
                                        <p:tgtEl>
                                          <p:spTgt spid="163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 Box 4"/>
          <p:cNvSpPr txBox="1">
            <a:spLocks noChangeArrowheads="1"/>
          </p:cNvSpPr>
          <p:nvPr/>
        </p:nvSpPr>
        <p:spPr bwMode="auto">
          <a:xfrm>
            <a:off x="3054350" y="88900"/>
            <a:ext cx="6156325"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200">
                <a:solidFill>
                  <a:srgbClr val="FFCC00"/>
                </a:solidFill>
                <a:latin typeface="Book Antiqua" pitchFamily="18" charset="0"/>
              </a:rPr>
              <a:t>En el año 1118, la ciudad de Zaragoza fue reconquistada por los cristianos a las tropas musulmanas sarracenas. Cuenta una leyenda, sin base histórica, que con la ayuda de las apariciones del apóstol Santiago.</a:t>
            </a:r>
          </a:p>
        </p:txBody>
      </p:sp>
      <p:pic>
        <p:nvPicPr>
          <p:cNvPr id="17414" name="Picture 6" descr="200px-Reconquista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3787775"/>
            <a:ext cx="4356100"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8" descr="Santiagoneworlean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990850" cy="494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9" descr="Ico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3350" y="4973638"/>
            <a:ext cx="20161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fade">
                                      <p:cBhvr>
                                        <p:cTn id="7" dur="1000"/>
                                        <p:tgtEl>
                                          <p:spTgt spid="17412">
                                            <p:txEl>
                                              <p:pRg st="0" end="0"/>
                                            </p:txEl>
                                          </p:spTgt>
                                        </p:tgtEl>
                                      </p:cBhvr>
                                    </p:animEffect>
                                    <p:anim calcmode="lin" valueType="num">
                                      <p:cBhvr>
                                        <p:cTn id="8" dur="1000" fill="hold"/>
                                        <p:tgtEl>
                                          <p:spTgt spid="174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412">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7416"/>
                                        </p:tgtEl>
                                        <p:attrNameLst>
                                          <p:attrName>style.visibility</p:attrName>
                                        </p:attrNameLst>
                                      </p:cBhvr>
                                      <p:to>
                                        <p:strVal val="visible"/>
                                      </p:to>
                                    </p:set>
                                    <p:animEffect transition="in" filter="fade">
                                      <p:cBhvr>
                                        <p:cTn id="12" dur="1000"/>
                                        <p:tgtEl>
                                          <p:spTgt spid="17416"/>
                                        </p:tgtEl>
                                      </p:cBhvr>
                                    </p:animEffect>
                                    <p:anim calcmode="lin" valueType="num">
                                      <p:cBhvr>
                                        <p:cTn id="13" dur="1000" fill="hold"/>
                                        <p:tgtEl>
                                          <p:spTgt spid="17416"/>
                                        </p:tgtEl>
                                        <p:attrNameLst>
                                          <p:attrName>ppt_x</p:attrName>
                                        </p:attrNameLst>
                                      </p:cBhvr>
                                      <p:tavLst>
                                        <p:tav tm="0">
                                          <p:val>
                                            <p:strVal val="#ppt_x"/>
                                          </p:val>
                                        </p:tav>
                                        <p:tav tm="100000">
                                          <p:val>
                                            <p:strVal val="#ppt_x"/>
                                          </p:val>
                                        </p:tav>
                                      </p:tavLst>
                                    </p:anim>
                                    <p:anim calcmode="lin" valueType="num">
                                      <p:cBhvr>
                                        <p:cTn id="14" dur="1000" fill="hold"/>
                                        <p:tgtEl>
                                          <p:spTgt spid="17416"/>
                                        </p:tgtEl>
                                        <p:attrNameLst>
                                          <p:attrName>ppt_y</p:attrName>
                                        </p:attrNameLst>
                                      </p:cBhvr>
                                      <p:tavLst>
                                        <p:tav tm="0">
                                          <p:val>
                                            <p:strVal val="#ppt_y-.1"/>
                                          </p:val>
                                        </p:tav>
                                        <p:tav tm="100000">
                                          <p:val>
                                            <p:strVal val="#ppt_y"/>
                                          </p:val>
                                        </p:tav>
                                      </p:tavLst>
                                    </p:anim>
                                  </p:childTnLst>
                                </p:cTn>
                              </p:par>
                              <p:par>
                                <p:cTn id="15" presetID="3" presetClass="entr" presetSubtype="10" fill="hold" nodeType="withEffect">
                                  <p:stCondLst>
                                    <p:cond delay="0"/>
                                  </p:stCondLst>
                                  <p:childTnLst>
                                    <p:set>
                                      <p:cBhvr>
                                        <p:cTn id="16" dur="1" fill="hold">
                                          <p:stCondLst>
                                            <p:cond delay="0"/>
                                          </p:stCondLst>
                                        </p:cTn>
                                        <p:tgtEl>
                                          <p:spTgt spid="17414"/>
                                        </p:tgtEl>
                                        <p:attrNameLst>
                                          <p:attrName>style.visibility</p:attrName>
                                        </p:attrNameLst>
                                      </p:cBhvr>
                                      <p:to>
                                        <p:strVal val="visible"/>
                                      </p:to>
                                    </p:set>
                                    <p:animEffect transition="in" filter="blinds(horizontal)">
                                      <p:cBhvr>
                                        <p:cTn id="17" dur="5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3779838" y="0"/>
            <a:ext cx="5364162" cy="496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200">
                <a:solidFill>
                  <a:srgbClr val="FFCC00"/>
                </a:solidFill>
                <a:latin typeface="Book Antiqua" pitchFamily="18" charset="0"/>
              </a:rPr>
              <a:t>El Papa Gelasio II, para agradecer la ayuda de la Virgen María, ofreció indulgencias (perdón de los pecados) a todos aquéllos que colaborasen en la reconstrucción de una gran iglesia en honor a la Virgen y a todos los que hasta allí peregrinasen.</a:t>
            </a:r>
          </a:p>
        </p:txBody>
      </p:sp>
      <p:pic>
        <p:nvPicPr>
          <p:cNvPr id="19459" name="Picture 6" descr="Construcción de una catedral gótica"/>
          <p:cNvPicPr>
            <a:picLocks noChangeAspect="1" noChangeArrowheads="1"/>
          </p:cNvPicPr>
          <p:nvPr/>
        </p:nvPicPr>
        <p:blipFill>
          <a:blip r:embed="rId2">
            <a:extLst>
              <a:ext uri="{28A0092B-C50C-407E-A947-70E740481C1C}">
                <a14:useLocalDpi xmlns:a14="http://schemas.microsoft.com/office/drawing/2010/main" val="0"/>
              </a:ext>
            </a:extLst>
          </a:blip>
          <a:srcRect t="38667"/>
          <a:stretch>
            <a:fillRect/>
          </a:stretch>
        </p:blipFill>
        <p:spPr bwMode="auto">
          <a:xfrm>
            <a:off x="0" y="0"/>
            <a:ext cx="37084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 Box 7"/>
          <p:cNvSpPr txBox="1">
            <a:spLocks noChangeArrowheads="1"/>
          </p:cNvSpPr>
          <p:nvPr/>
        </p:nvSpPr>
        <p:spPr bwMode="auto">
          <a:xfrm>
            <a:off x="250825" y="5084763"/>
            <a:ext cx="8640763"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200" b="1">
                <a:solidFill>
                  <a:srgbClr val="FFCC00"/>
                </a:solidFill>
              </a:rPr>
              <a:t>El Papa Clemente XII en 1729 señaló la fecha del 12 de octubre para la festividad particular de la Virgen del Pilar</a:t>
            </a:r>
            <a:r>
              <a:rPr lang="es-ES"/>
              <a:t>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animEffect transition="in" filter="fade">
                                      <p:cBhvr>
                                        <p:cTn id="7" dur="1000"/>
                                        <p:tgtEl>
                                          <p:spTgt spid="36866">
                                            <p:txEl>
                                              <p:pRg st="0" end="0"/>
                                            </p:txEl>
                                          </p:spTgt>
                                        </p:tgtEl>
                                      </p:cBhvr>
                                    </p:animEffect>
                                    <p:anim calcmode="lin" valueType="num">
                                      <p:cBhvr>
                                        <p:cTn id="8" dur="1000" fill="hold"/>
                                        <p:tgtEl>
                                          <p:spTgt spid="3686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6866">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19460"/>
                                        </p:tgtEl>
                                        <p:attrNameLst>
                                          <p:attrName>style.visibility</p:attrName>
                                        </p:attrNameLst>
                                      </p:cBhvr>
                                      <p:to>
                                        <p:strVal val="visible"/>
                                      </p:to>
                                    </p:set>
                                    <p:anim calcmode="lin" valueType="num">
                                      <p:cBhvr>
                                        <p:cTn id="13" dur="1000" fill="hold"/>
                                        <p:tgtEl>
                                          <p:spTgt spid="19460"/>
                                        </p:tgtEl>
                                        <p:attrNameLst>
                                          <p:attrName>ppt_w</p:attrName>
                                        </p:attrNameLst>
                                      </p:cBhvr>
                                      <p:tavLst>
                                        <p:tav tm="0">
                                          <p:val>
                                            <p:strVal val="#ppt_w*0.70"/>
                                          </p:val>
                                        </p:tav>
                                        <p:tav tm="100000">
                                          <p:val>
                                            <p:strVal val="#ppt_w"/>
                                          </p:val>
                                        </p:tav>
                                      </p:tavLst>
                                    </p:anim>
                                    <p:anim calcmode="lin" valueType="num">
                                      <p:cBhvr>
                                        <p:cTn id="14" dur="1000" fill="hold"/>
                                        <p:tgtEl>
                                          <p:spTgt spid="19460"/>
                                        </p:tgtEl>
                                        <p:attrNameLst>
                                          <p:attrName>ppt_h</p:attrName>
                                        </p:attrNameLst>
                                      </p:cBhvr>
                                      <p:tavLst>
                                        <p:tav tm="0">
                                          <p:val>
                                            <p:strVal val="#ppt_h"/>
                                          </p:val>
                                        </p:tav>
                                        <p:tav tm="100000">
                                          <p:val>
                                            <p:strVal val="#ppt_h"/>
                                          </p:val>
                                        </p:tav>
                                      </p:tavLst>
                                    </p:anim>
                                    <p:animEffect transition="in" filter="fade">
                                      <p:cBhvr>
                                        <p:cTn id="15" dur="1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8438" name="Text Box 6"/>
          <p:cNvSpPr txBox="1">
            <a:spLocks noChangeArrowheads="1"/>
          </p:cNvSpPr>
          <p:nvPr/>
        </p:nvSpPr>
        <p:spPr bwMode="auto">
          <a:xfrm>
            <a:off x="323850" y="333375"/>
            <a:ext cx="5761038"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4400" b="1">
                <a:solidFill>
                  <a:srgbClr val="FFCC00"/>
                </a:solidFill>
                <a:latin typeface="Book Antiqua" pitchFamily="18" charset="0"/>
              </a:rPr>
              <a:t>La Basílica de la Virgen del Pilar</a:t>
            </a:r>
          </a:p>
        </p:txBody>
      </p:sp>
      <p:pic>
        <p:nvPicPr>
          <p:cNvPr id="18440" name="Picture 8" descr="[El Pilar]"/>
          <p:cNvPicPr>
            <a:picLocks noChangeAspect="1" noChangeArrowheads="1"/>
          </p:cNvPicPr>
          <p:nvPr/>
        </p:nvPicPr>
        <p:blipFill>
          <a:blip r:embed="rId2">
            <a:extLst>
              <a:ext uri="{28A0092B-C50C-407E-A947-70E740481C1C}">
                <a14:useLocalDpi xmlns:a14="http://schemas.microsoft.com/office/drawing/2010/main" val="0"/>
              </a:ext>
            </a:extLst>
          </a:blip>
          <a:srcRect t="14494"/>
          <a:stretch>
            <a:fillRect/>
          </a:stretch>
        </p:blipFill>
        <p:spPr bwMode="auto">
          <a:xfrm>
            <a:off x="4575175" y="0"/>
            <a:ext cx="4568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1" name="Text Box 9"/>
          <p:cNvSpPr txBox="1">
            <a:spLocks noChangeArrowheads="1"/>
          </p:cNvSpPr>
          <p:nvPr/>
        </p:nvSpPr>
        <p:spPr bwMode="auto">
          <a:xfrm>
            <a:off x="77788" y="2620963"/>
            <a:ext cx="5508625" cy="350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s-ES_tradnl" sz="3200">
                <a:solidFill>
                  <a:srgbClr val="FFCC00"/>
                </a:solidFill>
                <a:latin typeface="Book Antiqua" pitchFamily="18" charset="0"/>
              </a:rPr>
              <a:t>Fruto de las grandes peregrinaciones, en 1872 se concluyeron las diversas capillas y las cúpulas; más tarde se añadirían las cuatro torres, la última de las cuales no se concluyó hasta 1961. </a:t>
            </a:r>
            <a:endParaRPr lang="es-ES" sz="3200">
              <a:solidFill>
                <a:srgbClr val="FFCC00"/>
              </a:solidFill>
              <a:latin typeface="Book Antiqua" pitchFamily="18"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8438"/>
                                        </p:tgtEl>
                                        <p:attrNameLst>
                                          <p:attrName>style.visibility</p:attrName>
                                        </p:attrNameLst>
                                      </p:cBhvr>
                                      <p:to>
                                        <p:strVal val="visible"/>
                                      </p:to>
                                    </p:set>
                                    <p:animEffect transition="in" filter="fade">
                                      <p:cBhvr>
                                        <p:cTn id="7" dur="770" decel="100000"/>
                                        <p:tgtEl>
                                          <p:spTgt spid="18438"/>
                                        </p:tgtEl>
                                      </p:cBhvr>
                                    </p:animEffect>
                                    <p:animScale>
                                      <p:cBhvr>
                                        <p:cTn id="8" dur="770" decel="100000"/>
                                        <p:tgtEl>
                                          <p:spTgt spid="18438"/>
                                        </p:tgtEl>
                                      </p:cBhvr>
                                      <p:from x="10000" y="10000"/>
                                      <p:to x="200000" y="450000"/>
                                    </p:animScale>
                                    <p:animScale>
                                      <p:cBhvr>
                                        <p:cTn id="9" dur="1230" accel="100000" fill="hold">
                                          <p:stCondLst>
                                            <p:cond delay="770"/>
                                          </p:stCondLst>
                                        </p:cTn>
                                        <p:tgtEl>
                                          <p:spTgt spid="18438"/>
                                        </p:tgtEl>
                                      </p:cBhvr>
                                      <p:from x="200000" y="450000"/>
                                      <p:to x="100000" y="100000"/>
                                    </p:animScale>
                                    <p:set>
                                      <p:cBhvr>
                                        <p:cTn id="10" dur="770" fill="hold"/>
                                        <p:tgtEl>
                                          <p:spTgt spid="18438"/>
                                        </p:tgtEl>
                                        <p:attrNameLst>
                                          <p:attrName>ppt_x</p:attrName>
                                        </p:attrNameLst>
                                      </p:cBhvr>
                                      <p:to>
                                        <p:strVal val="(0.5)"/>
                                      </p:to>
                                    </p:set>
                                    <p:anim from="(0.5)" to="(#ppt_x)" calcmode="lin" valueType="num">
                                      <p:cBhvr>
                                        <p:cTn id="11" dur="1230" accel="100000" fill="hold">
                                          <p:stCondLst>
                                            <p:cond delay="770"/>
                                          </p:stCondLst>
                                        </p:cTn>
                                        <p:tgtEl>
                                          <p:spTgt spid="18438"/>
                                        </p:tgtEl>
                                        <p:attrNameLst>
                                          <p:attrName>ppt_x</p:attrName>
                                        </p:attrNameLst>
                                      </p:cBhvr>
                                    </p:anim>
                                    <p:set>
                                      <p:cBhvr>
                                        <p:cTn id="12" dur="770" fill="hold"/>
                                        <p:tgtEl>
                                          <p:spTgt spid="18438"/>
                                        </p:tgtEl>
                                        <p:attrNameLst>
                                          <p:attrName>ppt_y</p:attrName>
                                        </p:attrNameLst>
                                      </p:cBhvr>
                                      <p:to>
                                        <p:strVal val="(#ppt_y+0.4)"/>
                                      </p:to>
                                    </p:set>
                                    <p:anim from="(#ppt_y+0.4)" to="(#ppt_y)" calcmode="lin" valueType="num">
                                      <p:cBhvr>
                                        <p:cTn id="13" dur="1230" accel="100000" fill="hold">
                                          <p:stCondLst>
                                            <p:cond delay="770"/>
                                          </p:stCondLst>
                                        </p:cTn>
                                        <p:tgtEl>
                                          <p:spTgt spid="18438"/>
                                        </p:tgtEl>
                                        <p:attrNameLst>
                                          <p:attrName>ppt_y</p:attrName>
                                        </p:attrNameLst>
                                      </p:cBhvr>
                                    </p:anim>
                                  </p:childTnLst>
                                </p:cTn>
                              </p:par>
                              <p:par>
                                <p:cTn id="14" presetID="53" presetClass="entr" presetSubtype="0" fill="hold" nodeType="withEffect">
                                  <p:stCondLst>
                                    <p:cond delay="0"/>
                                  </p:stCondLst>
                                  <p:childTnLst>
                                    <p:set>
                                      <p:cBhvr>
                                        <p:cTn id="15" dur="1" fill="hold">
                                          <p:stCondLst>
                                            <p:cond delay="0"/>
                                          </p:stCondLst>
                                        </p:cTn>
                                        <p:tgtEl>
                                          <p:spTgt spid="18440"/>
                                        </p:tgtEl>
                                        <p:attrNameLst>
                                          <p:attrName>style.visibility</p:attrName>
                                        </p:attrNameLst>
                                      </p:cBhvr>
                                      <p:to>
                                        <p:strVal val="visible"/>
                                      </p:to>
                                    </p:set>
                                    <p:anim calcmode="lin" valueType="num">
                                      <p:cBhvr>
                                        <p:cTn id="16" dur="3000" fill="hold"/>
                                        <p:tgtEl>
                                          <p:spTgt spid="18440"/>
                                        </p:tgtEl>
                                        <p:attrNameLst>
                                          <p:attrName>ppt_w</p:attrName>
                                        </p:attrNameLst>
                                      </p:cBhvr>
                                      <p:tavLst>
                                        <p:tav tm="0">
                                          <p:val>
                                            <p:fltVal val="0"/>
                                          </p:val>
                                        </p:tav>
                                        <p:tav tm="100000">
                                          <p:val>
                                            <p:strVal val="#ppt_w"/>
                                          </p:val>
                                        </p:tav>
                                      </p:tavLst>
                                    </p:anim>
                                    <p:anim calcmode="lin" valueType="num">
                                      <p:cBhvr>
                                        <p:cTn id="17" dur="3000" fill="hold"/>
                                        <p:tgtEl>
                                          <p:spTgt spid="18440"/>
                                        </p:tgtEl>
                                        <p:attrNameLst>
                                          <p:attrName>ppt_h</p:attrName>
                                        </p:attrNameLst>
                                      </p:cBhvr>
                                      <p:tavLst>
                                        <p:tav tm="0">
                                          <p:val>
                                            <p:fltVal val="0"/>
                                          </p:val>
                                        </p:tav>
                                        <p:tav tm="100000">
                                          <p:val>
                                            <p:strVal val="#ppt_h"/>
                                          </p:val>
                                        </p:tav>
                                      </p:tavLst>
                                    </p:anim>
                                    <p:animEffect transition="in" filter="fade">
                                      <p:cBhvr>
                                        <p:cTn id="18" dur="3000"/>
                                        <p:tgtEl>
                                          <p:spTgt spid="18440"/>
                                        </p:tgtEl>
                                      </p:cBhvr>
                                    </p:animEffect>
                                  </p:childTnLst>
                                </p:cTn>
                              </p:par>
                            </p:childTnLst>
                          </p:cTn>
                        </p:par>
                        <p:par>
                          <p:cTn id="19" fill="hold" nodeType="afterGroup">
                            <p:stCondLst>
                              <p:cond delay="3000"/>
                            </p:stCondLst>
                            <p:childTnLst>
                              <p:par>
                                <p:cTn id="20" presetID="47" presetClass="entr" presetSubtype="0" fill="hold" nodeType="afterEffect">
                                  <p:stCondLst>
                                    <p:cond delay="0"/>
                                  </p:stCondLst>
                                  <p:childTnLst>
                                    <p:set>
                                      <p:cBhvr>
                                        <p:cTn id="21" dur="1" fill="hold">
                                          <p:stCondLst>
                                            <p:cond delay="0"/>
                                          </p:stCondLst>
                                        </p:cTn>
                                        <p:tgtEl>
                                          <p:spTgt spid="18441">
                                            <p:txEl>
                                              <p:pRg st="0" end="0"/>
                                            </p:txEl>
                                          </p:spTgt>
                                        </p:tgtEl>
                                        <p:attrNameLst>
                                          <p:attrName>style.visibility</p:attrName>
                                        </p:attrNameLst>
                                      </p:cBhvr>
                                      <p:to>
                                        <p:strVal val="visible"/>
                                      </p:to>
                                    </p:set>
                                    <p:animEffect transition="in" filter="fade">
                                      <p:cBhvr>
                                        <p:cTn id="22" dur="1000"/>
                                        <p:tgtEl>
                                          <p:spTgt spid="18441">
                                            <p:txEl>
                                              <p:pRg st="0" end="0"/>
                                            </p:txEl>
                                          </p:spTgt>
                                        </p:tgtEl>
                                      </p:cBhvr>
                                    </p:animEffect>
                                    <p:anim calcmode="lin" valueType="num">
                                      <p:cBhvr>
                                        <p:cTn id="23" dur="1000" fill="hold"/>
                                        <p:tgtEl>
                                          <p:spTgt spid="18441">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1844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1506" name="Text Box 3"/>
          <p:cNvSpPr txBox="1">
            <a:spLocks noChangeArrowheads="1"/>
          </p:cNvSpPr>
          <p:nvPr/>
        </p:nvSpPr>
        <p:spPr bwMode="auto">
          <a:xfrm>
            <a:off x="323850" y="188913"/>
            <a:ext cx="8820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4400" b="1">
                <a:solidFill>
                  <a:srgbClr val="FFCC00"/>
                </a:solidFill>
                <a:latin typeface="Book Antiqua" pitchFamily="18" charset="0"/>
              </a:rPr>
              <a:t>La Basílica de la Virgen del Pilar</a:t>
            </a:r>
          </a:p>
        </p:txBody>
      </p:sp>
      <p:pic>
        <p:nvPicPr>
          <p:cNvPr id="21507" name="Picture 6" descr="cin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974725"/>
            <a:ext cx="8820150" cy="588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323850" y="188913"/>
            <a:ext cx="8820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4400" b="1">
                <a:solidFill>
                  <a:srgbClr val="FFCC00"/>
                </a:solidFill>
                <a:latin typeface="Book Antiqua" pitchFamily="18" charset="0"/>
              </a:rPr>
              <a:t>La Basílica de la Virgen del Pilar</a:t>
            </a:r>
          </a:p>
        </p:txBody>
      </p:sp>
      <p:pic>
        <p:nvPicPr>
          <p:cNvPr id="22531" name="Picture 5" descr="ZARAGOZA FACHADA PARC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2025" y="981075"/>
            <a:ext cx="4010025"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323850" y="188913"/>
            <a:ext cx="8820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4400" b="1">
                <a:solidFill>
                  <a:srgbClr val="FFCC00"/>
                </a:solidFill>
                <a:latin typeface="Book Antiqua" pitchFamily="18" charset="0"/>
              </a:rPr>
              <a:t>La Basílica de la Virgen del Pilar</a:t>
            </a:r>
          </a:p>
        </p:txBody>
      </p:sp>
      <p:pic>
        <p:nvPicPr>
          <p:cNvPr id="23555" name="Picture 5" descr="basilica-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8050"/>
            <a:ext cx="6192838" cy="358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 Box 6"/>
          <p:cNvSpPr txBox="1">
            <a:spLocks noChangeArrowheads="1"/>
          </p:cNvSpPr>
          <p:nvPr/>
        </p:nvSpPr>
        <p:spPr bwMode="auto">
          <a:xfrm>
            <a:off x="755650" y="5157788"/>
            <a:ext cx="432117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3200" b="1">
                <a:solidFill>
                  <a:srgbClr val="FFCC00"/>
                </a:solidFill>
                <a:latin typeface="Calligraph421 BT" pitchFamily="66" charset="0"/>
              </a:rPr>
              <a:t>CAPILLA DE LA APARICIÓN</a:t>
            </a:r>
          </a:p>
        </p:txBody>
      </p:sp>
      <p:pic>
        <p:nvPicPr>
          <p:cNvPr id="23557" name="Picture 8" descr="camar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908050"/>
            <a:ext cx="3810000"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2916238" y="188913"/>
            <a:ext cx="6227762"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400" b="1">
                <a:solidFill>
                  <a:srgbClr val="FFCC00"/>
                </a:solidFill>
                <a:latin typeface="Book Antiqua" pitchFamily="18" charset="0"/>
              </a:rPr>
              <a:t>La Virgen sobre un Pilar</a:t>
            </a:r>
          </a:p>
        </p:txBody>
      </p:sp>
      <p:sp>
        <p:nvSpPr>
          <p:cNvPr id="20485" name="Rectangle 5"/>
          <p:cNvSpPr>
            <a:spLocks noChangeArrowheads="1"/>
          </p:cNvSpPr>
          <p:nvPr/>
        </p:nvSpPr>
        <p:spPr bwMode="auto">
          <a:xfrm>
            <a:off x="3673475" y="1746250"/>
            <a:ext cx="5435600" cy="447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sz="3200">
                <a:solidFill>
                  <a:srgbClr val="FFCC00"/>
                </a:solidFill>
                <a:latin typeface="Book Antiqua" pitchFamily="18" charset="0"/>
              </a:rPr>
              <a:t>El Pilar es una columna de jaspe de forma cilíndrica de 1,67 metros de altura y 25 centímetros de diámetro. </a:t>
            </a:r>
          </a:p>
          <a:p>
            <a:endParaRPr lang="es-ES" sz="3200">
              <a:solidFill>
                <a:srgbClr val="FFCC00"/>
              </a:solidFill>
              <a:latin typeface="Book Antiqua" pitchFamily="18" charset="0"/>
            </a:endParaRPr>
          </a:p>
          <a:p>
            <a:r>
              <a:rPr lang="es-ES" sz="3200">
                <a:solidFill>
                  <a:srgbClr val="FFCC00"/>
                </a:solidFill>
                <a:latin typeface="Book Antiqua" pitchFamily="18" charset="0"/>
              </a:rPr>
              <a:t>Encima del Pilar, descansa la imagen de la Virgen. Es de madera, de estilo gótico, y con tan sólo 38 cm de altura. </a:t>
            </a:r>
          </a:p>
        </p:txBody>
      </p:sp>
      <p:pic>
        <p:nvPicPr>
          <p:cNvPr id="20488" name="Picture 8" descr="zpilar_colum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441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770" decel="100000"/>
                                        <p:tgtEl>
                                          <p:spTgt spid="20482"/>
                                        </p:tgtEl>
                                      </p:cBhvr>
                                    </p:animEffect>
                                    <p:animScale>
                                      <p:cBhvr>
                                        <p:cTn id="8" dur="770" decel="100000"/>
                                        <p:tgtEl>
                                          <p:spTgt spid="20482"/>
                                        </p:tgtEl>
                                      </p:cBhvr>
                                      <p:from x="10000" y="10000"/>
                                      <p:to x="200000" y="450000"/>
                                    </p:animScale>
                                    <p:animScale>
                                      <p:cBhvr>
                                        <p:cTn id="9" dur="1230" accel="100000" fill="hold">
                                          <p:stCondLst>
                                            <p:cond delay="770"/>
                                          </p:stCondLst>
                                        </p:cTn>
                                        <p:tgtEl>
                                          <p:spTgt spid="20482"/>
                                        </p:tgtEl>
                                      </p:cBhvr>
                                      <p:from x="200000" y="450000"/>
                                      <p:to x="100000" y="100000"/>
                                    </p:animScale>
                                    <p:set>
                                      <p:cBhvr>
                                        <p:cTn id="10" dur="770" fill="hold"/>
                                        <p:tgtEl>
                                          <p:spTgt spid="20482"/>
                                        </p:tgtEl>
                                        <p:attrNameLst>
                                          <p:attrName>ppt_x</p:attrName>
                                        </p:attrNameLst>
                                      </p:cBhvr>
                                      <p:to>
                                        <p:strVal val="(0.5)"/>
                                      </p:to>
                                    </p:set>
                                    <p:anim from="(0.5)" to="(#ppt_x)" calcmode="lin" valueType="num">
                                      <p:cBhvr>
                                        <p:cTn id="11" dur="1230" accel="100000" fill="hold">
                                          <p:stCondLst>
                                            <p:cond delay="770"/>
                                          </p:stCondLst>
                                        </p:cTn>
                                        <p:tgtEl>
                                          <p:spTgt spid="20482"/>
                                        </p:tgtEl>
                                        <p:attrNameLst>
                                          <p:attrName>ppt_x</p:attrName>
                                        </p:attrNameLst>
                                      </p:cBhvr>
                                    </p:anim>
                                    <p:set>
                                      <p:cBhvr>
                                        <p:cTn id="12" dur="770" fill="hold"/>
                                        <p:tgtEl>
                                          <p:spTgt spid="20482"/>
                                        </p:tgtEl>
                                        <p:attrNameLst>
                                          <p:attrName>ppt_y</p:attrName>
                                        </p:attrNameLst>
                                      </p:cBhvr>
                                      <p:to>
                                        <p:strVal val="(#ppt_y+0.4)"/>
                                      </p:to>
                                    </p:set>
                                    <p:anim from="(#ppt_y+0.4)" to="(#ppt_y)" calcmode="lin" valueType="num">
                                      <p:cBhvr>
                                        <p:cTn id="13" dur="1230" accel="100000" fill="hold">
                                          <p:stCondLst>
                                            <p:cond delay="770"/>
                                          </p:stCondLst>
                                        </p:cTn>
                                        <p:tgtEl>
                                          <p:spTgt spid="20482"/>
                                        </p:tgtEl>
                                        <p:attrNameLst>
                                          <p:attrName>ppt_y</p:attrName>
                                        </p:attrNameLst>
                                      </p:cBhvr>
                                    </p:anim>
                                  </p:childTnLst>
                                </p:cTn>
                              </p:par>
                            </p:childTnLst>
                          </p:cTn>
                        </p:par>
                        <p:par>
                          <p:cTn id="14" fill="hold" nodeType="afterGroup">
                            <p:stCondLst>
                              <p:cond delay="2000"/>
                            </p:stCondLst>
                            <p:childTnLst>
                              <p:par>
                                <p:cTn id="15" presetID="51" presetClass="entr" presetSubtype="0" fill="hold" nodeType="afterEffect">
                                  <p:stCondLst>
                                    <p:cond delay="0"/>
                                  </p:stCondLst>
                                  <p:childTnLst>
                                    <p:set>
                                      <p:cBhvr>
                                        <p:cTn id="16" dur="1" fill="hold">
                                          <p:stCondLst>
                                            <p:cond delay="0"/>
                                          </p:stCondLst>
                                        </p:cTn>
                                        <p:tgtEl>
                                          <p:spTgt spid="20488"/>
                                        </p:tgtEl>
                                        <p:attrNameLst>
                                          <p:attrName>style.visibility</p:attrName>
                                        </p:attrNameLst>
                                      </p:cBhvr>
                                      <p:to>
                                        <p:strVal val="visible"/>
                                      </p:to>
                                    </p:set>
                                    <p:animEffect transition="in" filter="fade">
                                      <p:cBhvr>
                                        <p:cTn id="17" dur="770" decel="100000"/>
                                        <p:tgtEl>
                                          <p:spTgt spid="20488"/>
                                        </p:tgtEl>
                                      </p:cBhvr>
                                    </p:animEffect>
                                    <p:animScale>
                                      <p:cBhvr>
                                        <p:cTn id="18" dur="770" decel="100000"/>
                                        <p:tgtEl>
                                          <p:spTgt spid="20488"/>
                                        </p:tgtEl>
                                      </p:cBhvr>
                                      <p:from x="10000" y="10000"/>
                                      <p:to x="200000" y="450000"/>
                                    </p:animScale>
                                    <p:animScale>
                                      <p:cBhvr>
                                        <p:cTn id="19" dur="1230" accel="100000" fill="hold">
                                          <p:stCondLst>
                                            <p:cond delay="770"/>
                                          </p:stCondLst>
                                        </p:cTn>
                                        <p:tgtEl>
                                          <p:spTgt spid="20488"/>
                                        </p:tgtEl>
                                      </p:cBhvr>
                                      <p:from x="200000" y="450000"/>
                                      <p:to x="100000" y="100000"/>
                                    </p:animScale>
                                    <p:set>
                                      <p:cBhvr>
                                        <p:cTn id="20" dur="770" fill="hold"/>
                                        <p:tgtEl>
                                          <p:spTgt spid="20488"/>
                                        </p:tgtEl>
                                        <p:attrNameLst>
                                          <p:attrName>ppt_x</p:attrName>
                                        </p:attrNameLst>
                                      </p:cBhvr>
                                      <p:to>
                                        <p:strVal val="(0.5)"/>
                                      </p:to>
                                    </p:set>
                                    <p:anim from="(0.5)" to="(#ppt_x)" calcmode="lin" valueType="num">
                                      <p:cBhvr>
                                        <p:cTn id="21" dur="1230" accel="100000" fill="hold">
                                          <p:stCondLst>
                                            <p:cond delay="770"/>
                                          </p:stCondLst>
                                        </p:cTn>
                                        <p:tgtEl>
                                          <p:spTgt spid="20488"/>
                                        </p:tgtEl>
                                        <p:attrNameLst>
                                          <p:attrName>ppt_x</p:attrName>
                                        </p:attrNameLst>
                                      </p:cBhvr>
                                    </p:anim>
                                    <p:set>
                                      <p:cBhvr>
                                        <p:cTn id="22" dur="770" fill="hold"/>
                                        <p:tgtEl>
                                          <p:spTgt spid="20488"/>
                                        </p:tgtEl>
                                        <p:attrNameLst>
                                          <p:attrName>ppt_y</p:attrName>
                                        </p:attrNameLst>
                                      </p:cBhvr>
                                      <p:to>
                                        <p:strVal val="(#ppt_y+0.4)"/>
                                      </p:to>
                                    </p:set>
                                    <p:anim from="(#ppt_y+0.4)" to="(#ppt_y)" calcmode="lin" valueType="num">
                                      <p:cBhvr>
                                        <p:cTn id="23" dur="1230" accel="100000" fill="hold">
                                          <p:stCondLst>
                                            <p:cond delay="770"/>
                                          </p:stCondLst>
                                        </p:cTn>
                                        <p:tgtEl>
                                          <p:spTgt spid="20488"/>
                                        </p:tgtEl>
                                        <p:attrNameLst>
                                          <p:attrName>ppt_y</p:attrName>
                                        </p:attrNameLst>
                                      </p:cBhvr>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20485"/>
                                        </p:tgtEl>
                                        <p:attrNameLst>
                                          <p:attrName>style.visibility</p:attrName>
                                        </p:attrNameLst>
                                      </p:cBhvr>
                                      <p:to>
                                        <p:strVal val="visible"/>
                                      </p:to>
                                    </p:set>
                                    <p:animEffect transition="in" filter="fade">
                                      <p:cBhvr>
                                        <p:cTn id="28" dur="1000"/>
                                        <p:tgtEl>
                                          <p:spTgt spid="20485"/>
                                        </p:tgtEl>
                                      </p:cBhvr>
                                    </p:animEffect>
                                    <p:anim calcmode="lin" valueType="num">
                                      <p:cBhvr>
                                        <p:cTn id="29" dur="1000" fill="hold"/>
                                        <p:tgtEl>
                                          <p:spTgt spid="20485"/>
                                        </p:tgtEl>
                                        <p:attrNameLst>
                                          <p:attrName>ppt_x</p:attrName>
                                        </p:attrNameLst>
                                      </p:cBhvr>
                                      <p:tavLst>
                                        <p:tav tm="0">
                                          <p:val>
                                            <p:strVal val="#ppt_x"/>
                                          </p:val>
                                        </p:tav>
                                        <p:tav tm="100000">
                                          <p:val>
                                            <p:strVal val="#ppt_x"/>
                                          </p:val>
                                        </p:tav>
                                      </p:tavLst>
                                    </p:anim>
                                    <p:anim calcmode="lin" valueType="num">
                                      <p:cBhvr>
                                        <p:cTn id="30" dur="1000" fill="hold"/>
                                        <p:tgtEl>
                                          <p:spTgt spid="204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763713" y="188913"/>
            <a:ext cx="622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400" b="1">
                <a:solidFill>
                  <a:srgbClr val="FFCC00"/>
                </a:solidFill>
                <a:latin typeface="Book Antiqua" pitchFamily="18" charset="0"/>
              </a:rPr>
              <a:t>Besar el Pilar</a:t>
            </a:r>
          </a:p>
        </p:txBody>
      </p:sp>
      <p:sp>
        <p:nvSpPr>
          <p:cNvPr id="46083" name="Rectangle 3"/>
          <p:cNvSpPr>
            <a:spLocks noChangeArrowheads="1"/>
          </p:cNvSpPr>
          <p:nvPr/>
        </p:nvSpPr>
        <p:spPr bwMode="auto">
          <a:xfrm>
            <a:off x="323850" y="866775"/>
            <a:ext cx="8640763"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sz="2800">
                <a:solidFill>
                  <a:srgbClr val="FFCC00"/>
                </a:solidFill>
                <a:latin typeface="Book Antiqua" pitchFamily="18" charset="0"/>
              </a:rPr>
              <a:t>Exactamente detrás del Camarín de la Santa Capilla, coincidiendo con el Camarín se encuentra el Humilladero. Consiste en una oquedad abierta en el muro y por la que aparece la Santa Columna a través de un pequeño óvalo. Hasta allí se acercan los fieles para depositar su beso en la Columna. </a:t>
            </a:r>
          </a:p>
        </p:txBody>
      </p:sp>
      <p:pic>
        <p:nvPicPr>
          <p:cNvPr id="25604" name="Picture 7" descr="humillad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38" y="3529013"/>
            <a:ext cx="5003800" cy="332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fade">
                                      <p:cBhvr>
                                        <p:cTn id="7" dur="770" decel="100000"/>
                                        <p:tgtEl>
                                          <p:spTgt spid="46082"/>
                                        </p:tgtEl>
                                      </p:cBhvr>
                                    </p:animEffect>
                                    <p:animScale>
                                      <p:cBhvr>
                                        <p:cTn id="8" dur="770" decel="100000"/>
                                        <p:tgtEl>
                                          <p:spTgt spid="46082"/>
                                        </p:tgtEl>
                                      </p:cBhvr>
                                      <p:from x="10000" y="10000"/>
                                      <p:to x="200000" y="450000"/>
                                    </p:animScale>
                                    <p:animScale>
                                      <p:cBhvr>
                                        <p:cTn id="9" dur="1230" accel="100000" fill="hold">
                                          <p:stCondLst>
                                            <p:cond delay="770"/>
                                          </p:stCondLst>
                                        </p:cTn>
                                        <p:tgtEl>
                                          <p:spTgt spid="46082"/>
                                        </p:tgtEl>
                                      </p:cBhvr>
                                      <p:from x="200000" y="450000"/>
                                      <p:to x="100000" y="100000"/>
                                    </p:animScale>
                                    <p:set>
                                      <p:cBhvr>
                                        <p:cTn id="10" dur="770" fill="hold"/>
                                        <p:tgtEl>
                                          <p:spTgt spid="46082"/>
                                        </p:tgtEl>
                                        <p:attrNameLst>
                                          <p:attrName>ppt_x</p:attrName>
                                        </p:attrNameLst>
                                      </p:cBhvr>
                                      <p:to>
                                        <p:strVal val="(0.5)"/>
                                      </p:to>
                                    </p:set>
                                    <p:anim from="(0.5)" to="(#ppt_x)" calcmode="lin" valueType="num">
                                      <p:cBhvr>
                                        <p:cTn id="11" dur="1230" accel="100000" fill="hold">
                                          <p:stCondLst>
                                            <p:cond delay="770"/>
                                          </p:stCondLst>
                                        </p:cTn>
                                        <p:tgtEl>
                                          <p:spTgt spid="46082"/>
                                        </p:tgtEl>
                                        <p:attrNameLst>
                                          <p:attrName>ppt_x</p:attrName>
                                        </p:attrNameLst>
                                      </p:cBhvr>
                                    </p:anim>
                                    <p:set>
                                      <p:cBhvr>
                                        <p:cTn id="12" dur="770" fill="hold"/>
                                        <p:tgtEl>
                                          <p:spTgt spid="46082"/>
                                        </p:tgtEl>
                                        <p:attrNameLst>
                                          <p:attrName>ppt_y</p:attrName>
                                        </p:attrNameLst>
                                      </p:cBhvr>
                                      <p:to>
                                        <p:strVal val="(#ppt_y+0.4)"/>
                                      </p:to>
                                    </p:set>
                                    <p:anim from="(#ppt_y+0.4)" to="(#ppt_y)" calcmode="lin" valueType="num">
                                      <p:cBhvr>
                                        <p:cTn id="13" dur="1230" accel="100000" fill="hold">
                                          <p:stCondLst>
                                            <p:cond delay="770"/>
                                          </p:stCondLst>
                                        </p:cTn>
                                        <p:tgtEl>
                                          <p:spTgt spid="46082"/>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47" presetClass="entr" presetSubtype="0" fill="hold" grpId="0" nodeType="clickEffect">
                                  <p:stCondLst>
                                    <p:cond delay="0"/>
                                  </p:stCondLst>
                                  <p:childTnLst>
                                    <p:set>
                                      <p:cBhvr>
                                        <p:cTn id="17" dur="1" fill="hold">
                                          <p:stCondLst>
                                            <p:cond delay="0"/>
                                          </p:stCondLst>
                                        </p:cTn>
                                        <p:tgtEl>
                                          <p:spTgt spid="46083"/>
                                        </p:tgtEl>
                                        <p:attrNameLst>
                                          <p:attrName>style.visibility</p:attrName>
                                        </p:attrNameLst>
                                      </p:cBhvr>
                                      <p:to>
                                        <p:strVal val="visible"/>
                                      </p:to>
                                    </p:set>
                                    <p:animEffect transition="in" filter="fade">
                                      <p:cBhvr>
                                        <p:cTn id="18" dur="1000"/>
                                        <p:tgtEl>
                                          <p:spTgt spid="46083"/>
                                        </p:tgtEl>
                                      </p:cBhvr>
                                    </p:animEffect>
                                    <p:anim calcmode="lin" valueType="num">
                                      <p:cBhvr>
                                        <p:cTn id="19" dur="1000" fill="hold"/>
                                        <p:tgtEl>
                                          <p:spTgt spid="46083"/>
                                        </p:tgtEl>
                                        <p:attrNameLst>
                                          <p:attrName>ppt_x</p:attrName>
                                        </p:attrNameLst>
                                      </p:cBhvr>
                                      <p:tavLst>
                                        <p:tav tm="0">
                                          <p:val>
                                            <p:strVal val="#ppt_x"/>
                                          </p:val>
                                        </p:tav>
                                        <p:tav tm="100000">
                                          <p:val>
                                            <p:strVal val="#ppt_x"/>
                                          </p:val>
                                        </p:tav>
                                      </p:tavLst>
                                    </p:anim>
                                    <p:anim calcmode="lin" valueType="num">
                                      <p:cBhvr>
                                        <p:cTn id="20" dur="1000" fill="hold"/>
                                        <p:tgtEl>
                                          <p:spTgt spid="460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2916238" y="188913"/>
            <a:ext cx="622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400" b="1">
                <a:solidFill>
                  <a:srgbClr val="FFCC00"/>
                </a:solidFill>
                <a:latin typeface="Book Antiqua" pitchFamily="18" charset="0"/>
              </a:rPr>
              <a:t>La imagen de la Virgen</a:t>
            </a:r>
          </a:p>
        </p:txBody>
      </p:sp>
      <p:sp>
        <p:nvSpPr>
          <p:cNvPr id="21508" name="Rectangle 4"/>
          <p:cNvSpPr>
            <a:spLocks noChangeArrowheads="1"/>
          </p:cNvSpPr>
          <p:nvPr/>
        </p:nvSpPr>
        <p:spPr bwMode="auto">
          <a:xfrm>
            <a:off x="4140200" y="1165225"/>
            <a:ext cx="50038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sz="2800">
                <a:solidFill>
                  <a:srgbClr val="FFCC00"/>
                </a:solidFill>
                <a:latin typeface="Book Antiqua" pitchFamily="18" charset="0"/>
              </a:rPr>
              <a:t>La Virgen sujeta con la mano derecha el manto que le cae por la espalda, mientras sostiene al Niño con el brazo izquierdo. </a:t>
            </a:r>
          </a:p>
          <a:p>
            <a:r>
              <a:rPr lang="es-ES" sz="2800">
                <a:solidFill>
                  <a:srgbClr val="FFCC00"/>
                </a:solidFill>
                <a:latin typeface="Book Antiqua" pitchFamily="18" charset="0"/>
              </a:rPr>
              <a:t>El Niño Jesús tiene las piernas cruzadas, con la mano izquierda coge un pajarillo y con la derecha recoge el manto de su madre. Probablemente, esta imagen es del siglo XV. </a:t>
            </a:r>
          </a:p>
        </p:txBody>
      </p:sp>
      <p:pic>
        <p:nvPicPr>
          <p:cNvPr id="26628" name="Picture 10" descr="lavirgen-foto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908050"/>
            <a:ext cx="2278062" cy="567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1000"/>
                                        <p:tgtEl>
                                          <p:spTgt spid="21506"/>
                                        </p:tgtEl>
                                      </p:cBhvr>
                                    </p:animEffect>
                                    <p:anim calcmode="lin" valueType="num">
                                      <p:cBhvr>
                                        <p:cTn id="8" dur="1000" fill="hold"/>
                                        <p:tgtEl>
                                          <p:spTgt spid="21506"/>
                                        </p:tgtEl>
                                        <p:attrNameLst>
                                          <p:attrName>ppt_x</p:attrName>
                                        </p:attrNameLst>
                                      </p:cBhvr>
                                      <p:tavLst>
                                        <p:tav tm="0">
                                          <p:val>
                                            <p:strVal val="#ppt_x"/>
                                          </p:val>
                                        </p:tav>
                                        <p:tav tm="100000">
                                          <p:val>
                                            <p:strVal val="#ppt_x"/>
                                          </p:val>
                                        </p:tav>
                                      </p:tavLst>
                                    </p:anim>
                                    <p:anim calcmode="lin" valueType="num">
                                      <p:cBhvr>
                                        <p:cTn id="9" dur="1000" fill="hold"/>
                                        <p:tgtEl>
                                          <p:spTgt spid="2150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1508"/>
                                        </p:tgtEl>
                                        <p:attrNameLst>
                                          <p:attrName>style.visibility</p:attrName>
                                        </p:attrNameLst>
                                      </p:cBhvr>
                                      <p:to>
                                        <p:strVal val="visible"/>
                                      </p:to>
                                    </p:set>
                                    <p:animEffect transition="in" filter="fade">
                                      <p:cBhvr>
                                        <p:cTn id="13" dur="1000"/>
                                        <p:tgtEl>
                                          <p:spTgt spid="21508"/>
                                        </p:tgtEl>
                                      </p:cBhvr>
                                    </p:animEffect>
                                    <p:anim calcmode="lin" valueType="num">
                                      <p:cBhvr>
                                        <p:cTn id="14" dur="1000" fill="hold"/>
                                        <p:tgtEl>
                                          <p:spTgt spid="21508"/>
                                        </p:tgtEl>
                                        <p:attrNameLst>
                                          <p:attrName>ppt_x</p:attrName>
                                        </p:attrNameLst>
                                      </p:cBhvr>
                                      <p:tavLst>
                                        <p:tav tm="0">
                                          <p:val>
                                            <p:strVal val="#ppt_x"/>
                                          </p:val>
                                        </p:tav>
                                        <p:tav tm="100000">
                                          <p:val>
                                            <p:strVal val="#ppt_x"/>
                                          </p:val>
                                        </p:tav>
                                      </p:tavLst>
                                    </p:anim>
                                    <p:anim calcmode="lin" valueType="num">
                                      <p:cBhvr>
                                        <p:cTn id="15" dur="1000" fill="hold"/>
                                        <p:tgtEl>
                                          <p:spTgt spid="215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8"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2916238" y="188913"/>
            <a:ext cx="6227762"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400" b="1">
                <a:solidFill>
                  <a:srgbClr val="FFCC00"/>
                </a:solidFill>
                <a:latin typeface="Book Antiqua" pitchFamily="18" charset="0"/>
              </a:rPr>
              <a:t>El simbolismo del “Pilar”</a:t>
            </a:r>
          </a:p>
        </p:txBody>
      </p:sp>
      <p:sp>
        <p:nvSpPr>
          <p:cNvPr id="23555" name="Rectangle 3"/>
          <p:cNvSpPr>
            <a:spLocks noChangeArrowheads="1"/>
          </p:cNvSpPr>
          <p:nvPr/>
        </p:nvSpPr>
        <p:spPr bwMode="auto">
          <a:xfrm>
            <a:off x="3851275" y="2033588"/>
            <a:ext cx="5292725" cy="442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sz="2800">
                <a:solidFill>
                  <a:srgbClr val="FFCC00"/>
                </a:solidFill>
                <a:latin typeface="Book Antiqua" pitchFamily="18" charset="0"/>
              </a:rPr>
              <a:t>El pilar es símbolo de </a:t>
            </a:r>
            <a:r>
              <a:rPr lang="es-ES" sz="3200" b="1">
                <a:solidFill>
                  <a:srgbClr val="FFCC00"/>
                </a:solidFill>
                <a:latin typeface="Book Antiqua" pitchFamily="18" charset="0"/>
              </a:rPr>
              <a:t>UNIÓN</a:t>
            </a:r>
            <a:r>
              <a:rPr lang="es-ES" sz="2800">
                <a:solidFill>
                  <a:srgbClr val="FFCC00"/>
                </a:solidFill>
                <a:latin typeface="Book Antiqua" pitchFamily="18" charset="0"/>
              </a:rPr>
              <a:t> entre el cielo y la tierra, entre lo divino con lo cotidiano, entre Dios con el hombre.</a:t>
            </a:r>
          </a:p>
          <a:p>
            <a:endParaRPr lang="es-ES" sz="2800">
              <a:solidFill>
                <a:srgbClr val="FFCC00"/>
              </a:solidFill>
              <a:latin typeface="Book Antiqua" pitchFamily="18" charset="0"/>
            </a:endParaRPr>
          </a:p>
          <a:p>
            <a:r>
              <a:rPr lang="es-ES" sz="2800">
                <a:solidFill>
                  <a:srgbClr val="FFCC00"/>
                </a:solidFill>
                <a:latin typeface="Book Antiqua" pitchFamily="18" charset="0"/>
              </a:rPr>
              <a:t>María para los cristianos, lo mismo, es el Pilar por el que el creyente puede unirse a Dios, pues por ella Dios se hizo humano.</a:t>
            </a:r>
          </a:p>
        </p:txBody>
      </p:sp>
      <p:pic>
        <p:nvPicPr>
          <p:cNvPr id="23557" name="Picture 5" descr="zpilar_colum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441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1000"/>
                                        <p:tgtEl>
                                          <p:spTgt spid="23554"/>
                                        </p:tgtEl>
                                      </p:cBhvr>
                                    </p:animEffect>
                                    <p:anim calcmode="lin" valueType="num">
                                      <p:cBhvr>
                                        <p:cTn id="8" dur="1000" fill="hold"/>
                                        <p:tgtEl>
                                          <p:spTgt spid="23554"/>
                                        </p:tgtEl>
                                        <p:attrNameLst>
                                          <p:attrName>ppt_x</p:attrName>
                                        </p:attrNameLst>
                                      </p:cBhvr>
                                      <p:tavLst>
                                        <p:tav tm="0">
                                          <p:val>
                                            <p:strVal val="#ppt_x"/>
                                          </p:val>
                                        </p:tav>
                                        <p:tav tm="100000">
                                          <p:val>
                                            <p:strVal val="#ppt_x"/>
                                          </p:val>
                                        </p:tav>
                                      </p:tavLst>
                                    </p:anim>
                                    <p:anim calcmode="lin" valueType="num">
                                      <p:cBhvr>
                                        <p:cTn id="9" dur="1000" fill="hold"/>
                                        <p:tgtEl>
                                          <p:spTgt spid="2355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3557"/>
                                        </p:tgtEl>
                                        <p:attrNameLst>
                                          <p:attrName>style.visibility</p:attrName>
                                        </p:attrNameLst>
                                      </p:cBhvr>
                                      <p:to>
                                        <p:strVal val="visible"/>
                                      </p:to>
                                    </p:set>
                                    <p:animEffect transition="in" filter="fade">
                                      <p:cBhvr>
                                        <p:cTn id="12" dur="1000"/>
                                        <p:tgtEl>
                                          <p:spTgt spid="23557"/>
                                        </p:tgtEl>
                                      </p:cBhvr>
                                    </p:animEffect>
                                    <p:anim calcmode="lin" valueType="num">
                                      <p:cBhvr>
                                        <p:cTn id="13" dur="1000" fill="hold"/>
                                        <p:tgtEl>
                                          <p:spTgt spid="23557"/>
                                        </p:tgtEl>
                                        <p:attrNameLst>
                                          <p:attrName>ppt_x</p:attrName>
                                        </p:attrNameLst>
                                      </p:cBhvr>
                                      <p:tavLst>
                                        <p:tav tm="0">
                                          <p:val>
                                            <p:strVal val="#ppt_x"/>
                                          </p:val>
                                        </p:tav>
                                        <p:tav tm="100000">
                                          <p:val>
                                            <p:strVal val="#ppt_x"/>
                                          </p:val>
                                        </p:tav>
                                      </p:tavLst>
                                    </p:anim>
                                    <p:anim calcmode="lin" valueType="num">
                                      <p:cBhvr>
                                        <p:cTn id="14" dur="1000" fill="hold"/>
                                        <p:tgtEl>
                                          <p:spTgt spid="2355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23555"/>
                                        </p:tgtEl>
                                        <p:attrNameLst>
                                          <p:attrName>style.visibility</p:attrName>
                                        </p:attrNameLst>
                                      </p:cBhvr>
                                      <p:to>
                                        <p:strVal val="visible"/>
                                      </p:to>
                                    </p:set>
                                    <p:animEffect transition="in" filter="fade">
                                      <p:cBhvr>
                                        <p:cTn id="18" dur="1000"/>
                                        <p:tgtEl>
                                          <p:spTgt spid="23555"/>
                                        </p:tgtEl>
                                      </p:cBhvr>
                                    </p:animEffect>
                                    <p:anim calcmode="lin" valueType="num">
                                      <p:cBhvr>
                                        <p:cTn id="19" dur="1000" fill="hold"/>
                                        <p:tgtEl>
                                          <p:spTgt spid="23555"/>
                                        </p:tgtEl>
                                        <p:attrNameLst>
                                          <p:attrName>ppt_x</p:attrName>
                                        </p:attrNameLst>
                                      </p:cBhvr>
                                      <p:tavLst>
                                        <p:tav tm="0">
                                          <p:val>
                                            <p:strVal val="#ppt_x"/>
                                          </p:val>
                                        </p:tav>
                                        <p:tav tm="100000">
                                          <p:val>
                                            <p:strVal val="#ppt_x"/>
                                          </p:val>
                                        </p:tav>
                                      </p:tavLst>
                                    </p:anim>
                                    <p:anim calcmode="lin" valueType="num">
                                      <p:cBhvr>
                                        <p:cTn id="20" dur="1000" fill="hold"/>
                                        <p:tgtEl>
                                          <p:spTgt spid="235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916238" y="188913"/>
            <a:ext cx="6227762"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400" b="1">
                <a:solidFill>
                  <a:srgbClr val="FFCC00"/>
                </a:solidFill>
                <a:latin typeface="Book Antiqua" pitchFamily="18" charset="0"/>
              </a:rPr>
              <a:t>El simbolismo del “Pilar”</a:t>
            </a:r>
          </a:p>
        </p:txBody>
      </p:sp>
      <p:sp>
        <p:nvSpPr>
          <p:cNvPr id="24579" name="Rectangle 3"/>
          <p:cNvSpPr>
            <a:spLocks noChangeArrowheads="1"/>
          </p:cNvSpPr>
          <p:nvPr/>
        </p:nvSpPr>
        <p:spPr bwMode="auto">
          <a:xfrm>
            <a:off x="3563938" y="1824038"/>
            <a:ext cx="5580062" cy="484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sz="2800">
                <a:solidFill>
                  <a:srgbClr val="FFCC00"/>
                </a:solidFill>
                <a:latin typeface="Book Antiqua" pitchFamily="18" charset="0"/>
              </a:rPr>
              <a:t>El pilar es símbolo de </a:t>
            </a:r>
            <a:r>
              <a:rPr lang="es-ES" sz="3200" b="1">
                <a:solidFill>
                  <a:srgbClr val="FFCC00"/>
                </a:solidFill>
                <a:latin typeface="Book Antiqua" pitchFamily="18" charset="0"/>
              </a:rPr>
              <a:t>FORTALEZA</a:t>
            </a:r>
            <a:r>
              <a:rPr lang="es-ES" sz="2800">
                <a:solidFill>
                  <a:srgbClr val="FFCC00"/>
                </a:solidFill>
                <a:latin typeface="Book Antiqua" pitchFamily="18" charset="0"/>
              </a:rPr>
              <a:t>, de apoyo para construir algo sólido que perdure.</a:t>
            </a:r>
          </a:p>
          <a:p>
            <a:endParaRPr lang="es-ES" sz="2800">
              <a:solidFill>
                <a:srgbClr val="FFCC00"/>
              </a:solidFill>
              <a:latin typeface="Book Antiqua" pitchFamily="18" charset="0"/>
            </a:endParaRPr>
          </a:p>
          <a:p>
            <a:r>
              <a:rPr lang="es-ES" sz="2800">
                <a:solidFill>
                  <a:srgbClr val="FFCC00"/>
                </a:solidFill>
                <a:latin typeface="Book Antiqua" pitchFamily="18" charset="0"/>
              </a:rPr>
              <a:t>María, es para los cristianos ejemplo de fortaleza y fidelidad a Dios. </a:t>
            </a:r>
          </a:p>
          <a:p>
            <a:r>
              <a:rPr lang="es-ES" sz="2800">
                <a:solidFill>
                  <a:srgbClr val="FFCC00"/>
                </a:solidFill>
                <a:latin typeface="Book Antiqua" pitchFamily="18" charset="0"/>
              </a:rPr>
              <a:t>El cristiano ve en María el apoyo seguro y resistente mediante el cual poder llegar a Dios y seguir luchando en la vida. </a:t>
            </a:r>
          </a:p>
        </p:txBody>
      </p:sp>
      <p:pic>
        <p:nvPicPr>
          <p:cNvPr id="28676" name="Picture 4" descr="zpilar_colum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441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1000"/>
                                        <p:tgtEl>
                                          <p:spTgt spid="24579"/>
                                        </p:tgtEl>
                                      </p:cBhvr>
                                    </p:animEffect>
                                    <p:anim calcmode="lin" valueType="num">
                                      <p:cBhvr>
                                        <p:cTn id="8" dur="1000" fill="hold"/>
                                        <p:tgtEl>
                                          <p:spTgt spid="24579"/>
                                        </p:tgtEl>
                                        <p:attrNameLst>
                                          <p:attrName>ppt_x</p:attrName>
                                        </p:attrNameLst>
                                      </p:cBhvr>
                                      <p:tavLst>
                                        <p:tav tm="0">
                                          <p:val>
                                            <p:strVal val="#ppt_x"/>
                                          </p:val>
                                        </p:tav>
                                        <p:tav tm="100000">
                                          <p:val>
                                            <p:strVal val="#ppt_x"/>
                                          </p:val>
                                        </p:tav>
                                      </p:tavLst>
                                    </p:anim>
                                    <p:anim calcmode="lin" valueType="num">
                                      <p:cBhvr>
                                        <p:cTn id="9" dur="1000" fill="hold"/>
                                        <p:tgtEl>
                                          <p:spTgt spid="245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916238" y="188913"/>
            <a:ext cx="6227762"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400" b="1">
                <a:solidFill>
                  <a:srgbClr val="FFCC00"/>
                </a:solidFill>
                <a:latin typeface="Book Antiqua" pitchFamily="18" charset="0"/>
              </a:rPr>
              <a:t>El simbolismo del “Pilar”</a:t>
            </a:r>
          </a:p>
        </p:txBody>
      </p:sp>
      <p:sp>
        <p:nvSpPr>
          <p:cNvPr id="29699" name="Rectangle 3"/>
          <p:cNvSpPr>
            <a:spLocks noChangeArrowheads="1"/>
          </p:cNvSpPr>
          <p:nvPr/>
        </p:nvSpPr>
        <p:spPr bwMode="auto">
          <a:xfrm>
            <a:off x="4284663" y="2376488"/>
            <a:ext cx="4859337" cy="350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s-ES" sz="3200">
                <a:solidFill>
                  <a:srgbClr val="FFCC00"/>
                </a:solidFill>
                <a:latin typeface="Book Antiqua" pitchFamily="18" charset="0"/>
              </a:rPr>
              <a:t>El pilar o columna transmite también la idea de la </a:t>
            </a:r>
            <a:r>
              <a:rPr lang="es-ES" sz="3200" b="1">
                <a:solidFill>
                  <a:srgbClr val="FFCC00"/>
                </a:solidFill>
                <a:latin typeface="Book Antiqua" pitchFamily="18" charset="0"/>
              </a:rPr>
              <a:t>SOLIDEZ</a:t>
            </a:r>
            <a:r>
              <a:rPr lang="es-ES" sz="3200">
                <a:solidFill>
                  <a:srgbClr val="FFCC00"/>
                </a:solidFill>
                <a:latin typeface="Book Antiqua" pitchFamily="18" charset="0"/>
              </a:rPr>
              <a:t> de la Iglesia que tiene su base en la </a:t>
            </a:r>
            <a:r>
              <a:rPr lang="es-ES" sz="3200" b="1">
                <a:solidFill>
                  <a:srgbClr val="FFCC00"/>
                </a:solidFill>
                <a:latin typeface="Book Antiqua" pitchFamily="18" charset="0"/>
              </a:rPr>
              <a:t>FIRMEZA</a:t>
            </a:r>
            <a:r>
              <a:rPr lang="es-ES" sz="3200">
                <a:solidFill>
                  <a:srgbClr val="FFCC00"/>
                </a:solidFill>
                <a:latin typeface="Book Antiqua" pitchFamily="18" charset="0"/>
              </a:rPr>
              <a:t> que da tener </a:t>
            </a:r>
            <a:r>
              <a:rPr lang="es-ES" sz="3200" b="1">
                <a:solidFill>
                  <a:srgbClr val="FFCC00"/>
                </a:solidFill>
                <a:latin typeface="Book Antiqua" pitchFamily="18" charset="0"/>
              </a:rPr>
              <a:t>CONFIANZA</a:t>
            </a:r>
            <a:r>
              <a:rPr lang="es-ES" sz="3200">
                <a:solidFill>
                  <a:srgbClr val="FFCC00"/>
                </a:solidFill>
                <a:latin typeface="Book Antiqua" pitchFamily="18" charset="0"/>
              </a:rPr>
              <a:t> en la protección de María.</a:t>
            </a:r>
            <a:r>
              <a:rPr lang="es-ES" sz="2800">
                <a:solidFill>
                  <a:srgbClr val="FFCC00"/>
                </a:solidFill>
                <a:latin typeface="Book Antiqua" pitchFamily="18" charset="0"/>
              </a:rPr>
              <a:t> </a:t>
            </a:r>
          </a:p>
        </p:txBody>
      </p:sp>
      <p:pic>
        <p:nvPicPr>
          <p:cNvPr id="29700" name="Picture 5" descr="Virgen del Pilar. Deta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08050"/>
            <a:ext cx="3898900"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70" name="Picture 10" descr="INTERROGANT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1232">
            <a:off x="6877050" y="188913"/>
            <a:ext cx="1893888"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1" name="Picture 11" descr="INTERROGANTE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10951">
            <a:off x="684213" y="765175"/>
            <a:ext cx="1893887"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2" name="Picture 12" descr="INTERROGANT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91714">
            <a:off x="3924300" y="3789363"/>
            <a:ext cx="1893888"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3" name="Text Box 13"/>
          <p:cNvSpPr txBox="1">
            <a:spLocks noChangeArrowheads="1"/>
          </p:cNvSpPr>
          <p:nvPr/>
        </p:nvSpPr>
        <p:spPr bwMode="auto">
          <a:xfrm rot="599578">
            <a:off x="1331913" y="404813"/>
            <a:ext cx="5976937"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6000">
                <a:solidFill>
                  <a:srgbClr val="FF0000"/>
                </a:solidFill>
                <a:latin typeface="Calligraph421 BT" pitchFamily="66" charset="0"/>
              </a:rPr>
              <a:t>Misterios sin resolver</a:t>
            </a:r>
          </a:p>
        </p:txBody>
      </p:sp>
      <p:sp>
        <p:nvSpPr>
          <p:cNvPr id="40974" name="Text Box 14"/>
          <p:cNvSpPr txBox="1">
            <a:spLocks noChangeArrowheads="1"/>
          </p:cNvSpPr>
          <p:nvPr/>
        </p:nvSpPr>
        <p:spPr bwMode="auto">
          <a:xfrm rot="-1592729">
            <a:off x="5292725" y="4652963"/>
            <a:ext cx="4465638"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7200">
                <a:solidFill>
                  <a:srgbClr val="FF0000"/>
                </a:solidFill>
                <a:latin typeface="Calligraph421 BT" pitchFamily="66" charset="0"/>
              </a:rPr>
              <a:t>Milagros</a:t>
            </a:r>
          </a:p>
        </p:txBody>
      </p:sp>
      <p:sp>
        <p:nvSpPr>
          <p:cNvPr id="40975" name="Text Box 15"/>
          <p:cNvSpPr txBox="1">
            <a:spLocks noChangeArrowheads="1"/>
          </p:cNvSpPr>
          <p:nvPr/>
        </p:nvSpPr>
        <p:spPr bwMode="auto">
          <a:xfrm rot="2300262">
            <a:off x="-396875" y="4797425"/>
            <a:ext cx="482441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7200">
                <a:solidFill>
                  <a:srgbClr val="FF0000"/>
                </a:solidFill>
                <a:latin typeface="Calligraph421 BT" pitchFamily="66" charset="0"/>
              </a:rPr>
              <a:t>Prodigios</a:t>
            </a:r>
          </a:p>
        </p:txBody>
      </p:sp>
      <p:sp>
        <p:nvSpPr>
          <p:cNvPr id="40976" name="Text Box 16"/>
          <p:cNvSpPr txBox="1">
            <a:spLocks noChangeArrowheads="1"/>
          </p:cNvSpPr>
          <p:nvPr/>
        </p:nvSpPr>
        <p:spPr bwMode="auto">
          <a:xfrm rot="-1154141">
            <a:off x="1763713" y="2708275"/>
            <a:ext cx="6157912"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7200">
                <a:solidFill>
                  <a:srgbClr val="FF0000"/>
                </a:solidFill>
                <a:latin typeface="Calligraph421 BT" pitchFamily="66" charset="0"/>
              </a:rPr>
              <a:t>Casualidades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40973"/>
                                        </p:tgtEl>
                                        <p:attrNameLst>
                                          <p:attrName>style.visibility</p:attrName>
                                        </p:attrNameLst>
                                      </p:cBhvr>
                                      <p:to>
                                        <p:strVal val="visible"/>
                                      </p:to>
                                    </p:set>
                                    <p:anim calcmode="lin" valueType="num">
                                      <p:cBhvr>
                                        <p:cTn id="7" dur="1000" fill="hold"/>
                                        <p:tgtEl>
                                          <p:spTgt spid="40973"/>
                                        </p:tgtEl>
                                        <p:attrNameLst>
                                          <p:attrName>ppt_w</p:attrName>
                                        </p:attrNameLst>
                                      </p:cBhvr>
                                      <p:tavLst>
                                        <p:tav tm="0">
                                          <p:val>
                                            <p:strVal val="#ppt_w*0.70"/>
                                          </p:val>
                                        </p:tav>
                                        <p:tav tm="100000">
                                          <p:val>
                                            <p:strVal val="#ppt_w"/>
                                          </p:val>
                                        </p:tav>
                                      </p:tavLst>
                                    </p:anim>
                                    <p:anim calcmode="lin" valueType="num">
                                      <p:cBhvr>
                                        <p:cTn id="8" dur="1000" fill="hold"/>
                                        <p:tgtEl>
                                          <p:spTgt spid="40973"/>
                                        </p:tgtEl>
                                        <p:attrNameLst>
                                          <p:attrName>ppt_h</p:attrName>
                                        </p:attrNameLst>
                                      </p:cBhvr>
                                      <p:tavLst>
                                        <p:tav tm="0">
                                          <p:val>
                                            <p:strVal val="#ppt_h"/>
                                          </p:val>
                                        </p:tav>
                                        <p:tav tm="100000">
                                          <p:val>
                                            <p:strVal val="#ppt_h"/>
                                          </p:val>
                                        </p:tav>
                                      </p:tavLst>
                                    </p:anim>
                                    <p:animEffect transition="in" filter="fade">
                                      <p:cBhvr>
                                        <p:cTn id="9" dur="1000"/>
                                        <p:tgtEl>
                                          <p:spTgt spid="40973"/>
                                        </p:tgtEl>
                                      </p:cBhvr>
                                    </p:animEffect>
                                  </p:childTnLst>
                                </p:cTn>
                              </p:par>
                              <p:par>
                                <p:cTn id="10" presetID="51" presetClass="entr" presetSubtype="0" fill="hold" nodeType="withEffect">
                                  <p:stCondLst>
                                    <p:cond delay="0"/>
                                  </p:stCondLst>
                                  <p:childTnLst>
                                    <p:set>
                                      <p:cBhvr>
                                        <p:cTn id="11" dur="1" fill="hold">
                                          <p:stCondLst>
                                            <p:cond delay="0"/>
                                          </p:stCondLst>
                                        </p:cTn>
                                        <p:tgtEl>
                                          <p:spTgt spid="40971"/>
                                        </p:tgtEl>
                                        <p:attrNameLst>
                                          <p:attrName>style.visibility</p:attrName>
                                        </p:attrNameLst>
                                      </p:cBhvr>
                                      <p:to>
                                        <p:strVal val="visible"/>
                                      </p:to>
                                    </p:set>
                                    <p:animEffect transition="in" filter="fade">
                                      <p:cBhvr>
                                        <p:cTn id="12" dur="770" decel="100000"/>
                                        <p:tgtEl>
                                          <p:spTgt spid="40971"/>
                                        </p:tgtEl>
                                      </p:cBhvr>
                                    </p:animEffect>
                                    <p:animScale>
                                      <p:cBhvr>
                                        <p:cTn id="13" dur="770" decel="100000"/>
                                        <p:tgtEl>
                                          <p:spTgt spid="40971"/>
                                        </p:tgtEl>
                                      </p:cBhvr>
                                      <p:from x="10000" y="10000"/>
                                      <p:to x="200000" y="450000"/>
                                    </p:animScale>
                                    <p:animScale>
                                      <p:cBhvr>
                                        <p:cTn id="14" dur="1230" accel="100000" fill="hold">
                                          <p:stCondLst>
                                            <p:cond delay="770"/>
                                          </p:stCondLst>
                                        </p:cTn>
                                        <p:tgtEl>
                                          <p:spTgt spid="40971"/>
                                        </p:tgtEl>
                                      </p:cBhvr>
                                      <p:from x="200000" y="450000"/>
                                      <p:to x="100000" y="100000"/>
                                    </p:animScale>
                                    <p:set>
                                      <p:cBhvr>
                                        <p:cTn id="15" dur="770" fill="hold"/>
                                        <p:tgtEl>
                                          <p:spTgt spid="40971"/>
                                        </p:tgtEl>
                                        <p:attrNameLst>
                                          <p:attrName>ppt_x</p:attrName>
                                        </p:attrNameLst>
                                      </p:cBhvr>
                                      <p:to>
                                        <p:strVal val="(0.5)"/>
                                      </p:to>
                                    </p:set>
                                    <p:anim from="(0.5)" to="(#ppt_x)" calcmode="lin" valueType="num">
                                      <p:cBhvr>
                                        <p:cTn id="16" dur="1230" accel="100000" fill="hold">
                                          <p:stCondLst>
                                            <p:cond delay="770"/>
                                          </p:stCondLst>
                                        </p:cTn>
                                        <p:tgtEl>
                                          <p:spTgt spid="40971"/>
                                        </p:tgtEl>
                                        <p:attrNameLst>
                                          <p:attrName>ppt_x</p:attrName>
                                        </p:attrNameLst>
                                      </p:cBhvr>
                                    </p:anim>
                                    <p:set>
                                      <p:cBhvr>
                                        <p:cTn id="17" dur="770" fill="hold"/>
                                        <p:tgtEl>
                                          <p:spTgt spid="40971"/>
                                        </p:tgtEl>
                                        <p:attrNameLst>
                                          <p:attrName>ppt_y</p:attrName>
                                        </p:attrNameLst>
                                      </p:cBhvr>
                                      <p:to>
                                        <p:strVal val="(#ppt_y+0.4)"/>
                                      </p:to>
                                    </p:set>
                                    <p:anim from="(#ppt_y+0.4)" to="(#ppt_y)" calcmode="lin" valueType="num">
                                      <p:cBhvr>
                                        <p:cTn id="18" dur="1230" accel="100000" fill="hold">
                                          <p:stCondLst>
                                            <p:cond delay="770"/>
                                          </p:stCondLst>
                                        </p:cTn>
                                        <p:tgtEl>
                                          <p:spTgt spid="40971"/>
                                        </p:tgtEl>
                                        <p:attrNameLst>
                                          <p:attrName>ppt_y</p:attrName>
                                        </p:attrNameLst>
                                      </p:cBhvr>
                                    </p:anim>
                                  </p:childTnLst>
                                </p:cTn>
                              </p:par>
                              <p:par>
                                <p:cTn id="19" presetID="51" presetClass="entr" presetSubtype="0" fill="hold" nodeType="withEffect">
                                  <p:stCondLst>
                                    <p:cond delay="0"/>
                                  </p:stCondLst>
                                  <p:childTnLst>
                                    <p:set>
                                      <p:cBhvr>
                                        <p:cTn id="20" dur="1" fill="hold">
                                          <p:stCondLst>
                                            <p:cond delay="0"/>
                                          </p:stCondLst>
                                        </p:cTn>
                                        <p:tgtEl>
                                          <p:spTgt spid="40970"/>
                                        </p:tgtEl>
                                        <p:attrNameLst>
                                          <p:attrName>style.visibility</p:attrName>
                                        </p:attrNameLst>
                                      </p:cBhvr>
                                      <p:to>
                                        <p:strVal val="visible"/>
                                      </p:to>
                                    </p:set>
                                    <p:animEffect transition="in" filter="fade">
                                      <p:cBhvr>
                                        <p:cTn id="21" dur="770" decel="100000"/>
                                        <p:tgtEl>
                                          <p:spTgt spid="40970"/>
                                        </p:tgtEl>
                                      </p:cBhvr>
                                    </p:animEffect>
                                    <p:animScale>
                                      <p:cBhvr>
                                        <p:cTn id="22" dur="770" decel="100000"/>
                                        <p:tgtEl>
                                          <p:spTgt spid="40970"/>
                                        </p:tgtEl>
                                      </p:cBhvr>
                                      <p:from x="10000" y="10000"/>
                                      <p:to x="200000" y="450000"/>
                                    </p:animScale>
                                    <p:animScale>
                                      <p:cBhvr>
                                        <p:cTn id="23" dur="1230" accel="100000" fill="hold">
                                          <p:stCondLst>
                                            <p:cond delay="770"/>
                                          </p:stCondLst>
                                        </p:cTn>
                                        <p:tgtEl>
                                          <p:spTgt spid="40970"/>
                                        </p:tgtEl>
                                      </p:cBhvr>
                                      <p:from x="200000" y="450000"/>
                                      <p:to x="100000" y="100000"/>
                                    </p:animScale>
                                    <p:set>
                                      <p:cBhvr>
                                        <p:cTn id="24" dur="770" fill="hold"/>
                                        <p:tgtEl>
                                          <p:spTgt spid="40970"/>
                                        </p:tgtEl>
                                        <p:attrNameLst>
                                          <p:attrName>ppt_x</p:attrName>
                                        </p:attrNameLst>
                                      </p:cBhvr>
                                      <p:to>
                                        <p:strVal val="(0.5)"/>
                                      </p:to>
                                    </p:set>
                                    <p:anim from="(0.5)" to="(#ppt_x)" calcmode="lin" valueType="num">
                                      <p:cBhvr>
                                        <p:cTn id="25" dur="1230" accel="100000" fill="hold">
                                          <p:stCondLst>
                                            <p:cond delay="770"/>
                                          </p:stCondLst>
                                        </p:cTn>
                                        <p:tgtEl>
                                          <p:spTgt spid="40970"/>
                                        </p:tgtEl>
                                        <p:attrNameLst>
                                          <p:attrName>ppt_x</p:attrName>
                                        </p:attrNameLst>
                                      </p:cBhvr>
                                    </p:anim>
                                    <p:set>
                                      <p:cBhvr>
                                        <p:cTn id="26" dur="770" fill="hold"/>
                                        <p:tgtEl>
                                          <p:spTgt spid="40970"/>
                                        </p:tgtEl>
                                        <p:attrNameLst>
                                          <p:attrName>ppt_y</p:attrName>
                                        </p:attrNameLst>
                                      </p:cBhvr>
                                      <p:to>
                                        <p:strVal val="(#ppt_y+0.4)"/>
                                      </p:to>
                                    </p:set>
                                    <p:anim from="(#ppt_y+0.4)" to="(#ppt_y)" calcmode="lin" valueType="num">
                                      <p:cBhvr>
                                        <p:cTn id="27" dur="1230" accel="100000" fill="hold">
                                          <p:stCondLst>
                                            <p:cond delay="770"/>
                                          </p:stCondLst>
                                        </p:cTn>
                                        <p:tgtEl>
                                          <p:spTgt spid="40970"/>
                                        </p:tgtEl>
                                        <p:attrNameLst>
                                          <p:attrName>ppt_y</p:attrName>
                                        </p:attrNameLst>
                                      </p:cBhvr>
                                    </p:anim>
                                  </p:childTnLst>
                                </p:cTn>
                              </p:par>
                              <p:par>
                                <p:cTn id="28" presetID="51" presetClass="entr" presetSubtype="0" fill="hold" nodeType="withEffect">
                                  <p:stCondLst>
                                    <p:cond delay="0"/>
                                  </p:stCondLst>
                                  <p:childTnLst>
                                    <p:set>
                                      <p:cBhvr>
                                        <p:cTn id="29" dur="1" fill="hold">
                                          <p:stCondLst>
                                            <p:cond delay="0"/>
                                          </p:stCondLst>
                                        </p:cTn>
                                        <p:tgtEl>
                                          <p:spTgt spid="40972"/>
                                        </p:tgtEl>
                                        <p:attrNameLst>
                                          <p:attrName>style.visibility</p:attrName>
                                        </p:attrNameLst>
                                      </p:cBhvr>
                                      <p:to>
                                        <p:strVal val="visible"/>
                                      </p:to>
                                    </p:set>
                                    <p:animEffect transition="in" filter="fade">
                                      <p:cBhvr>
                                        <p:cTn id="30" dur="770" decel="100000"/>
                                        <p:tgtEl>
                                          <p:spTgt spid="40972"/>
                                        </p:tgtEl>
                                      </p:cBhvr>
                                    </p:animEffect>
                                    <p:animScale>
                                      <p:cBhvr>
                                        <p:cTn id="31" dur="770" decel="100000"/>
                                        <p:tgtEl>
                                          <p:spTgt spid="40972"/>
                                        </p:tgtEl>
                                      </p:cBhvr>
                                      <p:from x="10000" y="10000"/>
                                      <p:to x="200000" y="450000"/>
                                    </p:animScale>
                                    <p:animScale>
                                      <p:cBhvr>
                                        <p:cTn id="32" dur="1230" accel="100000" fill="hold">
                                          <p:stCondLst>
                                            <p:cond delay="770"/>
                                          </p:stCondLst>
                                        </p:cTn>
                                        <p:tgtEl>
                                          <p:spTgt spid="40972"/>
                                        </p:tgtEl>
                                      </p:cBhvr>
                                      <p:from x="200000" y="450000"/>
                                      <p:to x="100000" y="100000"/>
                                    </p:animScale>
                                    <p:set>
                                      <p:cBhvr>
                                        <p:cTn id="33" dur="770" fill="hold"/>
                                        <p:tgtEl>
                                          <p:spTgt spid="40972"/>
                                        </p:tgtEl>
                                        <p:attrNameLst>
                                          <p:attrName>ppt_x</p:attrName>
                                        </p:attrNameLst>
                                      </p:cBhvr>
                                      <p:to>
                                        <p:strVal val="(0.5)"/>
                                      </p:to>
                                    </p:set>
                                    <p:anim from="(0.5)" to="(#ppt_x)" calcmode="lin" valueType="num">
                                      <p:cBhvr>
                                        <p:cTn id="34" dur="1230" accel="100000" fill="hold">
                                          <p:stCondLst>
                                            <p:cond delay="770"/>
                                          </p:stCondLst>
                                        </p:cTn>
                                        <p:tgtEl>
                                          <p:spTgt spid="40972"/>
                                        </p:tgtEl>
                                        <p:attrNameLst>
                                          <p:attrName>ppt_x</p:attrName>
                                        </p:attrNameLst>
                                      </p:cBhvr>
                                    </p:anim>
                                    <p:set>
                                      <p:cBhvr>
                                        <p:cTn id="35" dur="770" fill="hold"/>
                                        <p:tgtEl>
                                          <p:spTgt spid="40972"/>
                                        </p:tgtEl>
                                        <p:attrNameLst>
                                          <p:attrName>ppt_y</p:attrName>
                                        </p:attrNameLst>
                                      </p:cBhvr>
                                      <p:to>
                                        <p:strVal val="(#ppt_y+0.4)"/>
                                      </p:to>
                                    </p:set>
                                    <p:anim from="(#ppt_y+0.4)" to="(#ppt_y)" calcmode="lin" valueType="num">
                                      <p:cBhvr>
                                        <p:cTn id="36" dur="1230" accel="100000" fill="hold">
                                          <p:stCondLst>
                                            <p:cond delay="770"/>
                                          </p:stCondLst>
                                        </p:cTn>
                                        <p:tgtEl>
                                          <p:spTgt spid="40972"/>
                                        </p:tgtEl>
                                        <p:attrNameLst>
                                          <p:attrName>ppt_y</p:attrName>
                                        </p:attrNameLst>
                                      </p:cBhvr>
                                    </p:anim>
                                  </p:childTnLst>
                                </p:cTn>
                              </p:par>
                            </p:childTnLst>
                          </p:cTn>
                        </p:par>
                        <p:par>
                          <p:cTn id="37" fill="hold" nodeType="afterGroup">
                            <p:stCondLst>
                              <p:cond delay="2000"/>
                            </p:stCondLst>
                            <p:childTnLst>
                              <p:par>
                                <p:cTn id="38" presetID="51" presetClass="entr" presetSubtype="0" fill="hold" grpId="0" nodeType="afterEffect">
                                  <p:stCondLst>
                                    <p:cond delay="0"/>
                                  </p:stCondLst>
                                  <p:childTnLst>
                                    <p:set>
                                      <p:cBhvr>
                                        <p:cTn id="39" dur="1" fill="hold">
                                          <p:stCondLst>
                                            <p:cond delay="0"/>
                                          </p:stCondLst>
                                        </p:cTn>
                                        <p:tgtEl>
                                          <p:spTgt spid="40976"/>
                                        </p:tgtEl>
                                        <p:attrNameLst>
                                          <p:attrName>style.visibility</p:attrName>
                                        </p:attrNameLst>
                                      </p:cBhvr>
                                      <p:to>
                                        <p:strVal val="visible"/>
                                      </p:to>
                                    </p:set>
                                    <p:animEffect transition="in" filter="fade">
                                      <p:cBhvr>
                                        <p:cTn id="40" dur="770" decel="100000"/>
                                        <p:tgtEl>
                                          <p:spTgt spid="40976"/>
                                        </p:tgtEl>
                                      </p:cBhvr>
                                    </p:animEffect>
                                    <p:animScale>
                                      <p:cBhvr>
                                        <p:cTn id="41" dur="770" decel="100000"/>
                                        <p:tgtEl>
                                          <p:spTgt spid="40976"/>
                                        </p:tgtEl>
                                      </p:cBhvr>
                                      <p:from x="10000" y="10000"/>
                                      <p:to x="200000" y="450000"/>
                                    </p:animScale>
                                    <p:animScale>
                                      <p:cBhvr>
                                        <p:cTn id="42" dur="1230" accel="100000" fill="hold">
                                          <p:stCondLst>
                                            <p:cond delay="770"/>
                                          </p:stCondLst>
                                        </p:cTn>
                                        <p:tgtEl>
                                          <p:spTgt spid="40976"/>
                                        </p:tgtEl>
                                      </p:cBhvr>
                                      <p:from x="200000" y="450000"/>
                                      <p:to x="100000" y="100000"/>
                                    </p:animScale>
                                    <p:set>
                                      <p:cBhvr>
                                        <p:cTn id="43" dur="770" fill="hold"/>
                                        <p:tgtEl>
                                          <p:spTgt spid="40976"/>
                                        </p:tgtEl>
                                        <p:attrNameLst>
                                          <p:attrName>ppt_x</p:attrName>
                                        </p:attrNameLst>
                                      </p:cBhvr>
                                      <p:to>
                                        <p:strVal val="(0.5)"/>
                                      </p:to>
                                    </p:set>
                                    <p:anim from="(0.5)" to="(#ppt_x)" calcmode="lin" valueType="num">
                                      <p:cBhvr>
                                        <p:cTn id="44" dur="1230" accel="100000" fill="hold">
                                          <p:stCondLst>
                                            <p:cond delay="770"/>
                                          </p:stCondLst>
                                        </p:cTn>
                                        <p:tgtEl>
                                          <p:spTgt spid="40976"/>
                                        </p:tgtEl>
                                        <p:attrNameLst>
                                          <p:attrName>ppt_x</p:attrName>
                                        </p:attrNameLst>
                                      </p:cBhvr>
                                    </p:anim>
                                    <p:set>
                                      <p:cBhvr>
                                        <p:cTn id="45" dur="770" fill="hold"/>
                                        <p:tgtEl>
                                          <p:spTgt spid="40976"/>
                                        </p:tgtEl>
                                        <p:attrNameLst>
                                          <p:attrName>ppt_y</p:attrName>
                                        </p:attrNameLst>
                                      </p:cBhvr>
                                      <p:to>
                                        <p:strVal val="(#ppt_y+0.4)"/>
                                      </p:to>
                                    </p:set>
                                    <p:anim from="(#ppt_y+0.4)" to="(#ppt_y)" calcmode="lin" valueType="num">
                                      <p:cBhvr>
                                        <p:cTn id="46" dur="1230" accel="100000" fill="hold">
                                          <p:stCondLst>
                                            <p:cond delay="770"/>
                                          </p:stCondLst>
                                        </p:cTn>
                                        <p:tgtEl>
                                          <p:spTgt spid="40976"/>
                                        </p:tgtEl>
                                        <p:attrNameLst>
                                          <p:attrName>ppt_y</p:attrName>
                                        </p:attrNameLst>
                                      </p:cBhvr>
                                    </p:anim>
                                  </p:childTnLst>
                                </p:cTn>
                              </p:par>
                            </p:childTnLst>
                          </p:cTn>
                        </p:par>
                        <p:par>
                          <p:cTn id="47" fill="hold" nodeType="afterGroup">
                            <p:stCondLst>
                              <p:cond delay="4000"/>
                            </p:stCondLst>
                            <p:childTnLst>
                              <p:par>
                                <p:cTn id="48" presetID="51" presetClass="entr" presetSubtype="0" fill="hold" grpId="0" nodeType="afterEffect">
                                  <p:stCondLst>
                                    <p:cond delay="0"/>
                                  </p:stCondLst>
                                  <p:childTnLst>
                                    <p:set>
                                      <p:cBhvr>
                                        <p:cTn id="49" dur="1" fill="hold">
                                          <p:stCondLst>
                                            <p:cond delay="0"/>
                                          </p:stCondLst>
                                        </p:cTn>
                                        <p:tgtEl>
                                          <p:spTgt spid="40975"/>
                                        </p:tgtEl>
                                        <p:attrNameLst>
                                          <p:attrName>style.visibility</p:attrName>
                                        </p:attrNameLst>
                                      </p:cBhvr>
                                      <p:to>
                                        <p:strVal val="visible"/>
                                      </p:to>
                                    </p:set>
                                    <p:animEffect transition="in" filter="fade">
                                      <p:cBhvr>
                                        <p:cTn id="50" dur="770" decel="100000"/>
                                        <p:tgtEl>
                                          <p:spTgt spid="40975"/>
                                        </p:tgtEl>
                                      </p:cBhvr>
                                    </p:animEffect>
                                    <p:animScale>
                                      <p:cBhvr>
                                        <p:cTn id="51" dur="770" decel="100000"/>
                                        <p:tgtEl>
                                          <p:spTgt spid="40975"/>
                                        </p:tgtEl>
                                      </p:cBhvr>
                                      <p:from x="10000" y="10000"/>
                                      <p:to x="200000" y="450000"/>
                                    </p:animScale>
                                    <p:animScale>
                                      <p:cBhvr>
                                        <p:cTn id="52" dur="1230" accel="100000" fill="hold">
                                          <p:stCondLst>
                                            <p:cond delay="770"/>
                                          </p:stCondLst>
                                        </p:cTn>
                                        <p:tgtEl>
                                          <p:spTgt spid="40975"/>
                                        </p:tgtEl>
                                      </p:cBhvr>
                                      <p:from x="200000" y="450000"/>
                                      <p:to x="100000" y="100000"/>
                                    </p:animScale>
                                    <p:set>
                                      <p:cBhvr>
                                        <p:cTn id="53" dur="770" fill="hold"/>
                                        <p:tgtEl>
                                          <p:spTgt spid="40975"/>
                                        </p:tgtEl>
                                        <p:attrNameLst>
                                          <p:attrName>ppt_x</p:attrName>
                                        </p:attrNameLst>
                                      </p:cBhvr>
                                      <p:to>
                                        <p:strVal val="(0.5)"/>
                                      </p:to>
                                    </p:set>
                                    <p:anim from="(0.5)" to="(#ppt_x)" calcmode="lin" valueType="num">
                                      <p:cBhvr>
                                        <p:cTn id="54" dur="1230" accel="100000" fill="hold">
                                          <p:stCondLst>
                                            <p:cond delay="770"/>
                                          </p:stCondLst>
                                        </p:cTn>
                                        <p:tgtEl>
                                          <p:spTgt spid="40975"/>
                                        </p:tgtEl>
                                        <p:attrNameLst>
                                          <p:attrName>ppt_x</p:attrName>
                                        </p:attrNameLst>
                                      </p:cBhvr>
                                    </p:anim>
                                    <p:set>
                                      <p:cBhvr>
                                        <p:cTn id="55" dur="770" fill="hold"/>
                                        <p:tgtEl>
                                          <p:spTgt spid="40975"/>
                                        </p:tgtEl>
                                        <p:attrNameLst>
                                          <p:attrName>ppt_y</p:attrName>
                                        </p:attrNameLst>
                                      </p:cBhvr>
                                      <p:to>
                                        <p:strVal val="(#ppt_y+0.4)"/>
                                      </p:to>
                                    </p:set>
                                    <p:anim from="(#ppt_y+0.4)" to="(#ppt_y)" calcmode="lin" valueType="num">
                                      <p:cBhvr>
                                        <p:cTn id="56" dur="1230" accel="100000" fill="hold">
                                          <p:stCondLst>
                                            <p:cond delay="770"/>
                                          </p:stCondLst>
                                        </p:cTn>
                                        <p:tgtEl>
                                          <p:spTgt spid="40975"/>
                                        </p:tgtEl>
                                        <p:attrNameLst>
                                          <p:attrName>ppt_y</p:attrName>
                                        </p:attrNameLst>
                                      </p:cBhvr>
                                    </p:anim>
                                  </p:childTnLst>
                                </p:cTn>
                              </p:par>
                            </p:childTnLst>
                          </p:cTn>
                        </p:par>
                        <p:par>
                          <p:cTn id="57" fill="hold" nodeType="afterGroup">
                            <p:stCondLst>
                              <p:cond delay="6000"/>
                            </p:stCondLst>
                            <p:childTnLst>
                              <p:par>
                                <p:cTn id="58" presetID="51" presetClass="entr" presetSubtype="0" fill="hold" grpId="0" nodeType="afterEffect">
                                  <p:stCondLst>
                                    <p:cond delay="0"/>
                                  </p:stCondLst>
                                  <p:childTnLst>
                                    <p:set>
                                      <p:cBhvr>
                                        <p:cTn id="59" dur="1" fill="hold">
                                          <p:stCondLst>
                                            <p:cond delay="0"/>
                                          </p:stCondLst>
                                        </p:cTn>
                                        <p:tgtEl>
                                          <p:spTgt spid="40974"/>
                                        </p:tgtEl>
                                        <p:attrNameLst>
                                          <p:attrName>style.visibility</p:attrName>
                                        </p:attrNameLst>
                                      </p:cBhvr>
                                      <p:to>
                                        <p:strVal val="visible"/>
                                      </p:to>
                                    </p:set>
                                    <p:animEffect transition="in" filter="fade">
                                      <p:cBhvr>
                                        <p:cTn id="60" dur="770" decel="100000"/>
                                        <p:tgtEl>
                                          <p:spTgt spid="40974"/>
                                        </p:tgtEl>
                                      </p:cBhvr>
                                    </p:animEffect>
                                    <p:animScale>
                                      <p:cBhvr>
                                        <p:cTn id="61" dur="770" decel="100000"/>
                                        <p:tgtEl>
                                          <p:spTgt spid="40974"/>
                                        </p:tgtEl>
                                      </p:cBhvr>
                                      <p:from x="10000" y="10000"/>
                                      <p:to x="200000" y="450000"/>
                                    </p:animScale>
                                    <p:animScale>
                                      <p:cBhvr>
                                        <p:cTn id="62" dur="1230" accel="100000" fill="hold">
                                          <p:stCondLst>
                                            <p:cond delay="770"/>
                                          </p:stCondLst>
                                        </p:cTn>
                                        <p:tgtEl>
                                          <p:spTgt spid="40974"/>
                                        </p:tgtEl>
                                      </p:cBhvr>
                                      <p:from x="200000" y="450000"/>
                                      <p:to x="100000" y="100000"/>
                                    </p:animScale>
                                    <p:set>
                                      <p:cBhvr>
                                        <p:cTn id="63" dur="770" fill="hold"/>
                                        <p:tgtEl>
                                          <p:spTgt spid="40974"/>
                                        </p:tgtEl>
                                        <p:attrNameLst>
                                          <p:attrName>ppt_x</p:attrName>
                                        </p:attrNameLst>
                                      </p:cBhvr>
                                      <p:to>
                                        <p:strVal val="(0.5)"/>
                                      </p:to>
                                    </p:set>
                                    <p:anim from="(0.5)" to="(#ppt_x)" calcmode="lin" valueType="num">
                                      <p:cBhvr>
                                        <p:cTn id="64" dur="1230" accel="100000" fill="hold">
                                          <p:stCondLst>
                                            <p:cond delay="770"/>
                                          </p:stCondLst>
                                        </p:cTn>
                                        <p:tgtEl>
                                          <p:spTgt spid="40974"/>
                                        </p:tgtEl>
                                        <p:attrNameLst>
                                          <p:attrName>ppt_x</p:attrName>
                                        </p:attrNameLst>
                                      </p:cBhvr>
                                    </p:anim>
                                    <p:set>
                                      <p:cBhvr>
                                        <p:cTn id="65" dur="770" fill="hold"/>
                                        <p:tgtEl>
                                          <p:spTgt spid="40974"/>
                                        </p:tgtEl>
                                        <p:attrNameLst>
                                          <p:attrName>ppt_y</p:attrName>
                                        </p:attrNameLst>
                                      </p:cBhvr>
                                      <p:to>
                                        <p:strVal val="(#ppt_y+0.4)"/>
                                      </p:to>
                                    </p:set>
                                    <p:anim from="(#ppt_y+0.4)" to="(#ppt_y)" calcmode="lin" valueType="num">
                                      <p:cBhvr>
                                        <p:cTn id="66" dur="1230" accel="100000" fill="hold">
                                          <p:stCondLst>
                                            <p:cond delay="770"/>
                                          </p:stCondLst>
                                        </p:cTn>
                                        <p:tgtEl>
                                          <p:spTgt spid="40974"/>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73" grpId="0"/>
      <p:bldP spid="40974" grpId="0"/>
      <p:bldP spid="40975" grpId="0"/>
      <p:bldP spid="40976"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1746" name="Picture 5" descr="INTERROGANTE1"/>
          <p:cNvSpPr>
            <a:spLocks noChangeAspect="1" noChangeArrowheads="1"/>
          </p:cNvSpPr>
          <p:nvPr/>
        </p:nvSpPr>
        <p:spPr bwMode="auto">
          <a:xfrm>
            <a:off x="7250113" y="2708275"/>
            <a:ext cx="1893887" cy="270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MX"/>
          </a:p>
        </p:txBody>
      </p:sp>
      <p:sp>
        <p:nvSpPr>
          <p:cNvPr id="31747" name="Text Box 7"/>
          <p:cNvSpPr txBox="1">
            <a:spLocks noChangeArrowheads="1"/>
          </p:cNvSpPr>
          <p:nvPr/>
        </p:nvSpPr>
        <p:spPr bwMode="auto">
          <a:xfrm>
            <a:off x="55563" y="0"/>
            <a:ext cx="8893175" cy="628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2800">
                <a:solidFill>
                  <a:srgbClr val="FFCC00"/>
                </a:solidFill>
              </a:rPr>
              <a:t>Son miles las historias y acontecimientos extraordinarios que se atribuyen a intervenciones especiales de la Virgen del Pilar.</a:t>
            </a:r>
          </a:p>
          <a:p>
            <a:pPr eaLnBrk="1" hangingPunct="1">
              <a:spcBef>
                <a:spcPct val="50000"/>
              </a:spcBef>
            </a:pPr>
            <a:r>
              <a:rPr lang="es-ES" sz="2800">
                <a:solidFill>
                  <a:srgbClr val="FFCC00"/>
                </a:solidFill>
              </a:rPr>
              <a:t>Para los devotos de la Virgen son milagros o prodigios, para los no creyentes casualidades o simples historias populares.</a:t>
            </a:r>
          </a:p>
          <a:p>
            <a:pPr eaLnBrk="1" hangingPunct="1">
              <a:spcBef>
                <a:spcPct val="50000"/>
              </a:spcBef>
            </a:pPr>
            <a:r>
              <a:rPr lang="es-ES" sz="3200">
                <a:solidFill>
                  <a:srgbClr val="FFCC00"/>
                </a:solidFill>
              </a:rPr>
              <a:t>Las más famosas y conocidas son tres:</a:t>
            </a:r>
          </a:p>
          <a:p>
            <a:pPr algn="ctr" eaLnBrk="1" hangingPunct="1">
              <a:spcBef>
                <a:spcPct val="50000"/>
              </a:spcBef>
            </a:pPr>
            <a:r>
              <a:rPr lang="es-ES" sz="3200" b="1">
                <a:solidFill>
                  <a:srgbClr val="FFCC00"/>
                </a:solidFill>
              </a:rPr>
              <a:t>El cojo de Calanda</a:t>
            </a:r>
          </a:p>
          <a:p>
            <a:pPr algn="ctr" eaLnBrk="1" hangingPunct="1">
              <a:spcBef>
                <a:spcPct val="50000"/>
              </a:spcBef>
            </a:pPr>
            <a:r>
              <a:rPr lang="es-ES" sz="3200" b="1">
                <a:solidFill>
                  <a:srgbClr val="FFCC00"/>
                </a:solidFill>
              </a:rPr>
              <a:t>Las bombas de la guerra civil</a:t>
            </a:r>
          </a:p>
          <a:p>
            <a:pPr algn="ctr" eaLnBrk="1" hangingPunct="1">
              <a:spcBef>
                <a:spcPct val="50000"/>
              </a:spcBef>
            </a:pPr>
            <a:r>
              <a:rPr lang="es-ES" sz="3200" b="1">
                <a:solidFill>
                  <a:srgbClr val="FFCC00"/>
                </a:solidFill>
              </a:rPr>
              <a:t>La intervención en el descubrimiento de América.</a:t>
            </a:r>
          </a:p>
        </p:txBody>
      </p:sp>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32770" name="Picture 5" descr="Página de la Virgen del Pila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949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Text Box 6"/>
          <p:cNvSpPr txBox="1">
            <a:spLocks noChangeArrowheads="1"/>
          </p:cNvSpPr>
          <p:nvPr/>
        </p:nvSpPr>
        <p:spPr bwMode="auto">
          <a:xfrm>
            <a:off x="4103688" y="1412875"/>
            <a:ext cx="5040312"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2800">
                <a:solidFill>
                  <a:srgbClr val="FFCC00"/>
                </a:solidFill>
              </a:rPr>
              <a:t>En el pueblo aragonés de Calanda, la noche del 29 de marzo de 1640, sucedió que al joven campesino Miguel Juan Pellicer le fue restituida de modo repentino la pierna derecha, que le había sido amputada hacía ya más de dos años tras sufrir un accidente y que estaba enterrada en el cementerio de un hospital.</a:t>
            </a:r>
            <a:r>
              <a:rPr lang="es-ES"/>
              <a:t> </a:t>
            </a:r>
          </a:p>
        </p:txBody>
      </p:sp>
      <p:sp>
        <p:nvSpPr>
          <p:cNvPr id="32772" name="Text Box 7"/>
          <p:cNvSpPr txBox="1">
            <a:spLocks noChangeArrowheads="1"/>
          </p:cNvSpPr>
          <p:nvPr/>
        </p:nvSpPr>
        <p:spPr bwMode="auto">
          <a:xfrm>
            <a:off x="4427538" y="404813"/>
            <a:ext cx="44656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600" b="1">
                <a:solidFill>
                  <a:srgbClr val="FFCC00"/>
                </a:solidFill>
              </a:rPr>
              <a:t>El cojo de Calanda</a:t>
            </a:r>
          </a:p>
        </p:txBody>
      </p:sp>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33794" name="Picture 2" descr="Página de la Virgen del Pilar">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9497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ext Box 3"/>
          <p:cNvSpPr txBox="1">
            <a:spLocks noChangeArrowheads="1"/>
          </p:cNvSpPr>
          <p:nvPr/>
        </p:nvSpPr>
        <p:spPr bwMode="auto">
          <a:xfrm>
            <a:off x="4103688" y="1412875"/>
            <a:ext cx="5040312" cy="252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3200">
                <a:solidFill>
                  <a:srgbClr val="FFCC00"/>
                </a:solidFill>
              </a:rPr>
              <a:t>El prodigio fue debidamente comprobado ante notarios y oficialmente reconocido por el arzobispo</a:t>
            </a:r>
            <a:r>
              <a:rPr lang="es-ES"/>
              <a:t> </a:t>
            </a:r>
          </a:p>
        </p:txBody>
      </p:sp>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34818" name="Text Box 9"/>
          <p:cNvSpPr txBox="1">
            <a:spLocks noChangeArrowheads="1"/>
          </p:cNvSpPr>
          <p:nvPr/>
        </p:nvSpPr>
        <p:spPr bwMode="auto">
          <a:xfrm>
            <a:off x="250825" y="4005263"/>
            <a:ext cx="8893175"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 sz="2800">
                <a:solidFill>
                  <a:srgbClr val="FFCC00"/>
                </a:solidFill>
              </a:rPr>
              <a:t>Otro caso, este más reciente, ocurrió durante la guerra civil española. Tres bombas fueron arrojadas sobre el templo, una cayó en frente de la Basílica que no causó desperfecto alguno, y las otras dos sobre la misma Santa Capilla, y no explotaron. Estas bombas están expuestas en el interior del santuario.</a:t>
            </a:r>
          </a:p>
        </p:txBody>
      </p:sp>
      <p:pic>
        <p:nvPicPr>
          <p:cNvPr id="34819" name="Picture 11" descr="basilica"/>
          <p:cNvPicPr>
            <a:picLocks noChangeAspect="1" noChangeArrowheads="1"/>
          </p:cNvPicPr>
          <p:nvPr/>
        </p:nvPicPr>
        <p:blipFill>
          <a:blip r:embed="rId2">
            <a:extLst>
              <a:ext uri="{28A0092B-C50C-407E-A947-70E740481C1C}">
                <a14:useLocalDpi xmlns:a14="http://schemas.microsoft.com/office/drawing/2010/main" val="0"/>
              </a:ext>
            </a:extLst>
          </a:blip>
          <a:srcRect t="11710"/>
          <a:stretch>
            <a:fillRect/>
          </a:stretch>
        </p:blipFill>
        <p:spPr bwMode="auto">
          <a:xfrm>
            <a:off x="0" y="188913"/>
            <a:ext cx="5113338"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 Box 12"/>
          <p:cNvSpPr txBox="1">
            <a:spLocks noChangeArrowheads="1"/>
          </p:cNvSpPr>
          <p:nvPr/>
        </p:nvSpPr>
        <p:spPr bwMode="auto">
          <a:xfrm>
            <a:off x="5148263" y="981075"/>
            <a:ext cx="3744912"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000">
                <a:solidFill>
                  <a:srgbClr val="FFCC00"/>
                </a:solidFill>
              </a:rPr>
              <a:t>BOMBARDEO DE LA BASILICA</a:t>
            </a:r>
          </a:p>
        </p:txBody>
      </p:sp>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250825" y="3644900"/>
            <a:ext cx="8893175" cy="308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s-ES" sz="2800">
                <a:solidFill>
                  <a:srgbClr val="FFCC00"/>
                </a:solidFill>
              </a:rPr>
              <a:t>El bando republicano, compuesto por socialistas, comunistas y anarquistas tenían la clara intención de destruir el Santuario. </a:t>
            </a:r>
          </a:p>
          <a:p>
            <a:pPr eaLnBrk="1" hangingPunct="1"/>
            <a:r>
              <a:rPr lang="es-ES" sz="2800">
                <a:solidFill>
                  <a:srgbClr val="FFCC00"/>
                </a:solidFill>
              </a:rPr>
              <a:t>Pasadas las 2 de la madrugada del día 3 de agosto de 1936, se oyó el zumbido de los motores de un avión que  volaba bajo, a unos 150 m, era un </a:t>
            </a:r>
            <a:r>
              <a:rPr lang="es-ES" sz="2800" i="1">
                <a:solidFill>
                  <a:srgbClr val="FFCC00"/>
                </a:solidFill>
              </a:rPr>
              <a:t>Fokker</a:t>
            </a:r>
            <a:r>
              <a:rPr lang="es-ES" sz="2800">
                <a:solidFill>
                  <a:srgbClr val="FFCC00"/>
                </a:solidFill>
              </a:rPr>
              <a:t> que dio unas pasadas, rozando las torres del Pilar.</a:t>
            </a:r>
          </a:p>
        </p:txBody>
      </p:sp>
      <p:pic>
        <p:nvPicPr>
          <p:cNvPr id="35843" name="Picture 3" descr="basilica"/>
          <p:cNvPicPr>
            <a:picLocks noChangeAspect="1" noChangeArrowheads="1"/>
          </p:cNvPicPr>
          <p:nvPr/>
        </p:nvPicPr>
        <p:blipFill>
          <a:blip r:embed="rId2">
            <a:extLst>
              <a:ext uri="{28A0092B-C50C-407E-A947-70E740481C1C}">
                <a14:useLocalDpi xmlns:a14="http://schemas.microsoft.com/office/drawing/2010/main" val="0"/>
              </a:ext>
            </a:extLst>
          </a:blip>
          <a:srcRect t="11710" r="9018" b="5074"/>
          <a:stretch>
            <a:fillRect/>
          </a:stretch>
        </p:blipFill>
        <p:spPr bwMode="auto">
          <a:xfrm>
            <a:off x="0" y="188913"/>
            <a:ext cx="363537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5" descr="periodico01"/>
          <p:cNvPicPr>
            <a:picLocks noChangeAspect="1" noChangeArrowheads="1"/>
          </p:cNvPicPr>
          <p:nvPr/>
        </p:nvPicPr>
        <p:blipFill>
          <a:blip r:embed="rId3">
            <a:extLst>
              <a:ext uri="{28A0092B-C50C-407E-A947-70E740481C1C}">
                <a14:useLocalDpi xmlns:a14="http://schemas.microsoft.com/office/drawing/2010/main" val="0"/>
              </a:ext>
            </a:extLst>
          </a:blip>
          <a:srcRect l="4779" r="5386" b="8459"/>
          <a:stretch>
            <a:fillRect/>
          </a:stretch>
        </p:blipFill>
        <p:spPr bwMode="auto">
          <a:xfrm>
            <a:off x="3563938" y="0"/>
            <a:ext cx="5400675" cy="357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3527425" y="1412875"/>
            <a:ext cx="5616575"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s-ES" sz="2800">
                <a:solidFill>
                  <a:srgbClr val="FFCC00"/>
                </a:solidFill>
              </a:rPr>
              <a:t>El avión lanzó tres bombas sobre la Basílica de Nuestra Señora del Pilar. </a:t>
            </a:r>
          </a:p>
          <a:p>
            <a:pPr eaLnBrk="1" hangingPunct="1"/>
            <a:endParaRPr lang="es-ES" sz="2800">
              <a:solidFill>
                <a:srgbClr val="FFCC00"/>
              </a:solidFill>
            </a:endParaRPr>
          </a:p>
          <a:p>
            <a:pPr eaLnBrk="1" hangingPunct="1"/>
            <a:r>
              <a:rPr lang="es-ES" sz="2800">
                <a:solidFill>
                  <a:srgbClr val="FFCC00"/>
                </a:solidFill>
              </a:rPr>
              <a:t>Una de ellas se clavó en la calle, a unos pasos del templo, y después de levantar unos adoquines dejaron en el pavimento la silueta de una cruz.</a:t>
            </a:r>
          </a:p>
          <a:p>
            <a:pPr eaLnBrk="1" hangingPunct="1"/>
            <a:endParaRPr lang="es-ES" sz="2800">
              <a:solidFill>
                <a:srgbClr val="FFCC00"/>
              </a:solidFill>
            </a:endParaRPr>
          </a:p>
        </p:txBody>
      </p:sp>
      <p:pic>
        <p:nvPicPr>
          <p:cNvPr id="36867" name="Picture 5" descr="bomba_plaza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765175"/>
            <a:ext cx="3114675" cy="50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250825" y="5373688"/>
            <a:ext cx="8532813"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s-ES" sz="2800">
                <a:solidFill>
                  <a:srgbClr val="FFCC00"/>
                </a:solidFill>
              </a:rPr>
              <a:t>Hoy, y para recuerdo, se pueden ver colgadas dentro de la Basílica.</a:t>
            </a:r>
          </a:p>
        </p:txBody>
      </p:sp>
      <p:pic>
        <p:nvPicPr>
          <p:cNvPr id="37891" name="Picture 4" descr="bomb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8" y="188913"/>
            <a:ext cx="5076825" cy="400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 Box 5"/>
          <p:cNvSpPr txBox="1">
            <a:spLocks noChangeArrowheads="1"/>
          </p:cNvSpPr>
          <p:nvPr/>
        </p:nvSpPr>
        <p:spPr bwMode="auto">
          <a:xfrm>
            <a:off x="5143500" y="620713"/>
            <a:ext cx="4067175" cy="460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s-ES" sz="2800">
                <a:solidFill>
                  <a:srgbClr val="FFCC00"/>
                </a:solidFill>
              </a:rPr>
              <a:t>Las otras dos bombas cayeron sobre la Basílica, una atravesó el techo dando en un nervio de la bóveda de descarga de la cúpula de la Santa Capilla. </a:t>
            </a:r>
          </a:p>
          <a:p>
            <a:pPr eaLnBrk="1" hangingPunct="1"/>
            <a:endParaRPr lang="es-ES" sz="2800">
              <a:solidFill>
                <a:srgbClr val="FFCC00"/>
              </a:solidFill>
            </a:endParaRPr>
          </a:p>
          <a:p>
            <a:pPr algn="ctr" eaLnBrk="1" hangingPunct="1"/>
            <a:r>
              <a:rPr lang="es-ES" sz="3600">
                <a:solidFill>
                  <a:srgbClr val="FFCC00"/>
                </a:solidFill>
              </a:rPr>
              <a:t>Pero no explosionaron</a:t>
            </a:r>
            <a:endParaRPr lang="es-ES" sz="3600"/>
          </a:p>
        </p:txBody>
      </p:sp>
    </p:spTree>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38914" name="Text Box 4"/>
          <p:cNvSpPr txBox="1">
            <a:spLocks noChangeArrowheads="1"/>
          </p:cNvSpPr>
          <p:nvPr/>
        </p:nvSpPr>
        <p:spPr bwMode="auto">
          <a:xfrm>
            <a:off x="3851275" y="549275"/>
            <a:ext cx="5292725" cy="588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800">
                <a:solidFill>
                  <a:srgbClr val="FFCC00"/>
                </a:solidFill>
                <a:latin typeface="Book Antiqua" pitchFamily="18" charset="0"/>
              </a:rPr>
              <a:t>Relación con el </a:t>
            </a:r>
          </a:p>
          <a:p>
            <a:pPr algn="ctr" eaLnBrk="1" hangingPunct="1">
              <a:spcBef>
                <a:spcPct val="50000"/>
              </a:spcBef>
            </a:pPr>
            <a:r>
              <a:rPr lang="es-ES" sz="4800">
                <a:solidFill>
                  <a:srgbClr val="FFCC00"/>
                </a:solidFill>
                <a:latin typeface="Book Antiqua" pitchFamily="18" charset="0"/>
              </a:rPr>
              <a:t>12 de octubre</a:t>
            </a:r>
            <a:r>
              <a:rPr lang="es-ES" sz="4000">
                <a:solidFill>
                  <a:srgbClr val="FFCC00"/>
                </a:solidFill>
                <a:latin typeface="Book Antiqua" pitchFamily="18" charset="0"/>
              </a:rPr>
              <a:t>:</a:t>
            </a:r>
          </a:p>
          <a:p>
            <a:pPr algn="ctr" eaLnBrk="1" hangingPunct="1">
              <a:spcBef>
                <a:spcPct val="50000"/>
              </a:spcBef>
            </a:pPr>
            <a:r>
              <a:rPr lang="es-ES" sz="4000">
                <a:solidFill>
                  <a:srgbClr val="FFCC00"/>
                </a:solidFill>
                <a:latin typeface="Book Antiqua" pitchFamily="18" charset="0"/>
              </a:rPr>
              <a:t>Día del descubrimiento de América</a:t>
            </a:r>
          </a:p>
          <a:p>
            <a:pPr algn="ctr" eaLnBrk="1" hangingPunct="1">
              <a:spcBef>
                <a:spcPct val="50000"/>
              </a:spcBef>
            </a:pPr>
            <a:r>
              <a:rPr lang="es-ES" sz="4000">
                <a:solidFill>
                  <a:srgbClr val="FFCC00"/>
                </a:solidFill>
                <a:latin typeface="Book Antiqua" pitchFamily="18" charset="0"/>
              </a:rPr>
              <a:t>Días de la Hispanidad</a:t>
            </a:r>
          </a:p>
          <a:p>
            <a:pPr algn="ctr" eaLnBrk="1" hangingPunct="1">
              <a:spcBef>
                <a:spcPct val="50000"/>
              </a:spcBef>
            </a:pPr>
            <a:r>
              <a:rPr lang="es-ES" sz="4000">
                <a:solidFill>
                  <a:srgbClr val="FFCC00"/>
                </a:solidFill>
                <a:latin typeface="Book Antiqua" pitchFamily="18" charset="0"/>
              </a:rPr>
              <a:t>Día de la Raza</a:t>
            </a:r>
          </a:p>
        </p:txBody>
      </p:sp>
      <p:pic>
        <p:nvPicPr>
          <p:cNvPr id="38915" name="Picture 6" descr="carabel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150"/>
            <a:ext cx="3995738"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30722" name="Picture 2" descr="BARCO06"/>
          <p:cNvPicPr>
            <a:picLocks noChangeAspect="1" noChangeArrowheads="1"/>
          </p:cNvPicPr>
          <p:nvPr/>
        </p:nvPicPr>
        <p:blipFill>
          <a:blip r:embed="rId2">
            <a:extLst>
              <a:ext uri="{28A0092B-C50C-407E-A947-70E740481C1C}">
                <a14:useLocalDpi xmlns:a14="http://schemas.microsoft.com/office/drawing/2010/main" val="0"/>
              </a:ext>
            </a:extLst>
          </a:blip>
          <a:srcRect l="10625" r="1140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ext Box 3"/>
          <p:cNvSpPr txBox="1">
            <a:spLocks noChangeArrowheads="1"/>
          </p:cNvSpPr>
          <p:nvPr/>
        </p:nvSpPr>
        <p:spPr bwMode="auto">
          <a:xfrm>
            <a:off x="3851275" y="692150"/>
            <a:ext cx="5292725"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3600" b="1">
                <a:solidFill>
                  <a:schemeClr val="accent2"/>
                </a:solidFill>
                <a:latin typeface="Book Antiqua" pitchFamily="18" charset="0"/>
              </a:rPr>
              <a:t>Cuenta la leyenda que el 12 de octubre de 1492, salieron unos destellos luminosos desde el templo del Pilar que guiaron a Cristóbal Colón a descubrir las tierras americanas.</a:t>
            </a:r>
          </a:p>
        </p:txBody>
      </p:sp>
      <p:pic>
        <p:nvPicPr>
          <p:cNvPr id="30724" name="Picture 4" descr="Llegada de Col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512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after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770" decel="100000"/>
                                        <p:tgtEl>
                                          <p:spTgt spid="30724"/>
                                        </p:tgtEl>
                                      </p:cBhvr>
                                    </p:animEffect>
                                    <p:animScale>
                                      <p:cBhvr>
                                        <p:cTn id="8" dur="770" decel="100000"/>
                                        <p:tgtEl>
                                          <p:spTgt spid="30724"/>
                                        </p:tgtEl>
                                      </p:cBhvr>
                                      <p:from x="10000" y="10000"/>
                                      <p:to x="200000" y="450000"/>
                                    </p:animScale>
                                    <p:animScale>
                                      <p:cBhvr>
                                        <p:cTn id="9" dur="1230" accel="100000" fill="hold">
                                          <p:stCondLst>
                                            <p:cond delay="770"/>
                                          </p:stCondLst>
                                        </p:cTn>
                                        <p:tgtEl>
                                          <p:spTgt spid="30724"/>
                                        </p:tgtEl>
                                      </p:cBhvr>
                                      <p:from x="200000" y="450000"/>
                                      <p:to x="100000" y="100000"/>
                                    </p:animScale>
                                    <p:set>
                                      <p:cBhvr>
                                        <p:cTn id="10" dur="770" fill="hold"/>
                                        <p:tgtEl>
                                          <p:spTgt spid="30724"/>
                                        </p:tgtEl>
                                        <p:attrNameLst>
                                          <p:attrName>ppt_x</p:attrName>
                                        </p:attrNameLst>
                                      </p:cBhvr>
                                      <p:to>
                                        <p:strVal val="(0.5)"/>
                                      </p:to>
                                    </p:set>
                                    <p:anim from="(0.5)" to="(#ppt_x)" calcmode="lin" valueType="num">
                                      <p:cBhvr>
                                        <p:cTn id="11" dur="1230" accel="100000" fill="hold">
                                          <p:stCondLst>
                                            <p:cond delay="770"/>
                                          </p:stCondLst>
                                        </p:cTn>
                                        <p:tgtEl>
                                          <p:spTgt spid="30724"/>
                                        </p:tgtEl>
                                        <p:attrNameLst>
                                          <p:attrName>ppt_x</p:attrName>
                                        </p:attrNameLst>
                                      </p:cBhvr>
                                    </p:anim>
                                    <p:set>
                                      <p:cBhvr>
                                        <p:cTn id="12" dur="770" fill="hold"/>
                                        <p:tgtEl>
                                          <p:spTgt spid="30724"/>
                                        </p:tgtEl>
                                        <p:attrNameLst>
                                          <p:attrName>ppt_y</p:attrName>
                                        </p:attrNameLst>
                                      </p:cBhvr>
                                      <p:to>
                                        <p:strVal val="(#ppt_y+0.4)"/>
                                      </p:to>
                                    </p:set>
                                    <p:anim from="(#ppt_y+0.4)" to="(#ppt_y)" calcmode="lin" valueType="num">
                                      <p:cBhvr>
                                        <p:cTn id="13" dur="1230" accel="100000" fill="hold">
                                          <p:stCondLst>
                                            <p:cond delay="770"/>
                                          </p:stCondLst>
                                        </p:cTn>
                                        <p:tgtEl>
                                          <p:spTgt spid="30724"/>
                                        </p:tgtEl>
                                        <p:attrNameLst>
                                          <p:attrName>ppt_y</p:attrName>
                                        </p:attrNameLst>
                                      </p:cBhvr>
                                    </p:anim>
                                  </p:childTnLst>
                                </p:cTn>
                              </p:par>
                              <p:par>
                                <p:cTn id="14" presetID="51" presetClass="entr" presetSubtype="0" fill="hold" nodeType="withEffect">
                                  <p:stCondLst>
                                    <p:cond delay="0"/>
                                  </p:stCondLst>
                                  <p:childTnLst>
                                    <p:set>
                                      <p:cBhvr>
                                        <p:cTn id="15" dur="1" fill="hold">
                                          <p:stCondLst>
                                            <p:cond delay="0"/>
                                          </p:stCondLst>
                                        </p:cTn>
                                        <p:tgtEl>
                                          <p:spTgt spid="30722"/>
                                        </p:tgtEl>
                                        <p:attrNameLst>
                                          <p:attrName>style.visibility</p:attrName>
                                        </p:attrNameLst>
                                      </p:cBhvr>
                                      <p:to>
                                        <p:strVal val="visible"/>
                                      </p:to>
                                    </p:set>
                                    <p:animEffect transition="in" filter="fade">
                                      <p:cBhvr>
                                        <p:cTn id="16" dur="770" decel="100000"/>
                                        <p:tgtEl>
                                          <p:spTgt spid="30722"/>
                                        </p:tgtEl>
                                      </p:cBhvr>
                                    </p:animEffect>
                                    <p:animScale>
                                      <p:cBhvr>
                                        <p:cTn id="17" dur="770" decel="100000"/>
                                        <p:tgtEl>
                                          <p:spTgt spid="30722"/>
                                        </p:tgtEl>
                                      </p:cBhvr>
                                      <p:from x="10000" y="10000"/>
                                      <p:to x="200000" y="450000"/>
                                    </p:animScale>
                                    <p:animScale>
                                      <p:cBhvr>
                                        <p:cTn id="18" dur="1230" accel="100000" fill="hold">
                                          <p:stCondLst>
                                            <p:cond delay="770"/>
                                          </p:stCondLst>
                                        </p:cTn>
                                        <p:tgtEl>
                                          <p:spTgt spid="30722"/>
                                        </p:tgtEl>
                                      </p:cBhvr>
                                      <p:from x="200000" y="450000"/>
                                      <p:to x="100000" y="100000"/>
                                    </p:animScale>
                                    <p:set>
                                      <p:cBhvr>
                                        <p:cTn id="19" dur="770" fill="hold"/>
                                        <p:tgtEl>
                                          <p:spTgt spid="30722"/>
                                        </p:tgtEl>
                                        <p:attrNameLst>
                                          <p:attrName>ppt_x</p:attrName>
                                        </p:attrNameLst>
                                      </p:cBhvr>
                                      <p:to>
                                        <p:strVal val="(0.5)"/>
                                      </p:to>
                                    </p:set>
                                    <p:anim from="(0.5)" to="(#ppt_x)" calcmode="lin" valueType="num">
                                      <p:cBhvr>
                                        <p:cTn id="20" dur="1230" accel="100000" fill="hold">
                                          <p:stCondLst>
                                            <p:cond delay="770"/>
                                          </p:stCondLst>
                                        </p:cTn>
                                        <p:tgtEl>
                                          <p:spTgt spid="30722"/>
                                        </p:tgtEl>
                                        <p:attrNameLst>
                                          <p:attrName>ppt_x</p:attrName>
                                        </p:attrNameLst>
                                      </p:cBhvr>
                                    </p:anim>
                                    <p:set>
                                      <p:cBhvr>
                                        <p:cTn id="21" dur="770" fill="hold"/>
                                        <p:tgtEl>
                                          <p:spTgt spid="30722"/>
                                        </p:tgtEl>
                                        <p:attrNameLst>
                                          <p:attrName>ppt_y</p:attrName>
                                        </p:attrNameLst>
                                      </p:cBhvr>
                                      <p:to>
                                        <p:strVal val="(#ppt_y+0.4)"/>
                                      </p:to>
                                    </p:set>
                                    <p:anim from="(#ppt_y+0.4)" to="(#ppt_y)" calcmode="lin" valueType="num">
                                      <p:cBhvr>
                                        <p:cTn id="22" dur="1230" accel="100000" fill="hold">
                                          <p:stCondLst>
                                            <p:cond delay="770"/>
                                          </p:stCondLst>
                                        </p:cTn>
                                        <p:tgtEl>
                                          <p:spTgt spid="30722"/>
                                        </p:tgtEl>
                                        <p:attrNameLst>
                                          <p:attrName>ppt_y</p:attrName>
                                        </p:attrNameLst>
                                      </p:cBhvr>
                                    </p:anim>
                                  </p:childTnLst>
                                </p:cTn>
                              </p:par>
                            </p:childTnLst>
                          </p:cTn>
                        </p:par>
                        <p:par>
                          <p:cTn id="23" fill="hold" nodeType="afterGroup">
                            <p:stCondLst>
                              <p:cond delay="2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30723"/>
                                        </p:tgtEl>
                                        <p:attrNameLst>
                                          <p:attrName>style.visibility</p:attrName>
                                        </p:attrNameLst>
                                      </p:cBhvr>
                                      <p:to>
                                        <p:strVal val="visible"/>
                                      </p:to>
                                    </p:set>
                                    <p:animEffect transition="in" filter="fade">
                                      <p:cBhvr>
                                        <p:cTn id="26" dur="1000"/>
                                        <p:tgtEl>
                                          <p:spTgt spid="30723"/>
                                        </p:tgtEl>
                                      </p:cBhvr>
                                    </p:animEffect>
                                    <p:anim calcmode="lin" valueType="num">
                                      <p:cBhvr>
                                        <p:cTn id="27" dur="1000" fill="hold"/>
                                        <p:tgtEl>
                                          <p:spTgt spid="30723"/>
                                        </p:tgtEl>
                                        <p:attrNameLst>
                                          <p:attrName>ppt_x</p:attrName>
                                        </p:attrNameLst>
                                      </p:cBhvr>
                                      <p:tavLst>
                                        <p:tav tm="0">
                                          <p:val>
                                            <p:strVal val="#ppt_x-.1"/>
                                          </p:val>
                                        </p:tav>
                                        <p:tav tm="100000">
                                          <p:val>
                                            <p:strVal val="#ppt_x"/>
                                          </p:val>
                                        </p:tav>
                                      </p:tavLst>
                                    </p:anim>
                                    <p:anim calcmode="lin" valueType="num">
                                      <p:cBhvr>
                                        <p:cTn id="28" dur="1000" fill="hold"/>
                                        <p:tgtEl>
                                          <p:spTgt spid="307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pic>
        <p:nvPicPr>
          <p:cNvPr id="40962" name="Picture 9" descr="BARCO06"/>
          <p:cNvPicPr>
            <a:picLocks noChangeAspect="1" noChangeArrowheads="1"/>
          </p:cNvPicPr>
          <p:nvPr/>
        </p:nvPicPr>
        <p:blipFill>
          <a:blip r:embed="rId2">
            <a:extLst>
              <a:ext uri="{28A0092B-C50C-407E-A947-70E740481C1C}">
                <a14:useLocalDpi xmlns:a14="http://schemas.microsoft.com/office/drawing/2010/main" val="0"/>
              </a:ext>
            </a:extLst>
          </a:blip>
          <a:srcRect l="10625" r="1140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8" name="Text Box 10"/>
          <p:cNvSpPr txBox="1">
            <a:spLocks noChangeArrowheads="1"/>
          </p:cNvSpPr>
          <p:nvPr/>
        </p:nvSpPr>
        <p:spPr bwMode="auto">
          <a:xfrm>
            <a:off x="3851275" y="549275"/>
            <a:ext cx="5292725"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2800" b="1">
                <a:solidFill>
                  <a:srgbClr val="800000"/>
                </a:solidFill>
                <a:latin typeface="Book Antiqua" pitchFamily="18" charset="0"/>
              </a:rPr>
              <a:t>El día 12 de octubre de 1492, precisamente cuando las tres carabelas de Cristóbal Colon avistaban las desconocidas tierras de América, al otro lado del Atlántico, los devotos de la Virgen del Pilar cantaban alabanzas a la Madre de Dios en su santuario de Zaragoza, pues ese mismo día, conocido hoy como el Día de la Raza, era ya el día de la Virgen del Pilar.</a:t>
            </a:r>
          </a:p>
        </p:txBody>
      </p:sp>
      <p:pic>
        <p:nvPicPr>
          <p:cNvPr id="40964" name="Picture 11" descr="Llegada de Col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5127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27658"/>
                                        </p:tgtEl>
                                        <p:attrNameLst>
                                          <p:attrName>style.visibility</p:attrName>
                                        </p:attrNameLst>
                                      </p:cBhvr>
                                      <p:to>
                                        <p:strVal val="visible"/>
                                      </p:to>
                                    </p:set>
                                    <p:anim calcmode="lin" valueType="num">
                                      <p:cBhvr>
                                        <p:cTn id="7" dur="5000" fill="hold"/>
                                        <p:tgtEl>
                                          <p:spTgt spid="27658"/>
                                        </p:tgtEl>
                                        <p:attrNameLst>
                                          <p:attrName>ppt_w</p:attrName>
                                        </p:attrNameLst>
                                      </p:cBhvr>
                                      <p:tavLst>
                                        <p:tav tm="0">
                                          <p:val>
                                            <p:fltVal val="0"/>
                                          </p:val>
                                        </p:tav>
                                        <p:tav tm="100000">
                                          <p:val>
                                            <p:strVal val="#ppt_w"/>
                                          </p:val>
                                        </p:tav>
                                      </p:tavLst>
                                    </p:anim>
                                    <p:anim calcmode="lin" valueType="num">
                                      <p:cBhvr>
                                        <p:cTn id="8" dur="5000" fill="hold"/>
                                        <p:tgtEl>
                                          <p:spTgt spid="27658"/>
                                        </p:tgtEl>
                                        <p:attrNameLst>
                                          <p:attrName>ppt_h</p:attrName>
                                        </p:attrNameLst>
                                      </p:cBhvr>
                                      <p:tavLst>
                                        <p:tav tm="0">
                                          <p:val>
                                            <p:fltVal val="0"/>
                                          </p:val>
                                        </p:tav>
                                        <p:tav tm="100000">
                                          <p:val>
                                            <p:strVal val="#ppt_h"/>
                                          </p:val>
                                        </p:tav>
                                      </p:tavLst>
                                    </p:anim>
                                    <p:anim calcmode="lin" valueType="num">
                                      <p:cBhvr>
                                        <p:cTn id="9" dur="5000" fill="hold"/>
                                        <p:tgtEl>
                                          <p:spTgt spid="27658"/>
                                        </p:tgtEl>
                                        <p:attrNameLst>
                                          <p:attrName>style.rotation</p:attrName>
                                        </p:attrNameLst>
                                      </p:cBhvr>
                                      <p:tavLst>
                                        <p:tav tm="0">
                                          <p:val>
                                            <p:fltVal val="360"/>
                                          </p:val>
                                        </p:tav>
                                        <p:tav tm="100000">
                                          <p:val>
                                            <p:fltVal val="0"/>
                                          </p:val>
                                        </p:tav>
                                      </p:tavLst>
                                    </p:anim>
                                    <p:animEffect transition="in" filter="fade">
                                      <p:cBhvr>
                                        <p:cTn id="10" dur="5000"/>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827088" y="0"/>
            <a:ext cx="756126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800">
                <a:solidFill>
                  <a:srgbClr val="FFCC00"/>
                </a:solidFill>
                <a:latin typeface="Book Antiqua" pitchFamily="18" charset="0"/>
              </a:rPr>
              <a:t>LA FIESTA DEL PILAR</a:t>
            </a:r>
          </a:p>
        </p:txBody>
      </p:sp>
      <p:sp>
        <p:nvSpPr>
          <p:cNvPr id="29700" name="Text Box 4"/>
          <p:cNvSpPr txBox="1">
            <a:spLocks noChangeArrowheads="1"/>
          </p:cNvSpPr>
          <p:nvPr/>
        </p:nvSpPr>
        <p:spPr bwMode="auto">
          <a:xfrm>
            <a:off x="323850" y="5013325"/>
            <a:ext cx="842486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_tradnl" sz="3200">
                <a:solidFill>
                  <a:srgbClr val="FFCC00"/>
                </a:solidFill>
                <a:latin typeface="Book Antiqua" pitchFamily="18" charset="0"/>
              </a:rPr>
              <a:t>Es precisamente el 12 de octubre cuando más actos se realizan en Zaragoza. </a:t>
            </a:r>
            <a:endParaRPr lang="es-ES" sz="3200">
              <a:solidFill>
                <a:srgbClr val="FFCC00"/>
              </a:solidFill>
              <a:latin typeface="Book Antiqua" pitchFamily="18" charset="0"/>
            </a:endParaRPr>
          </a:p>
        </p:txBody>
      </p:sp>
      <p:pic>
        <p:nvPicPr>
          <p:cNvPr id="29701" name="Picture 5" descr="virgen_g[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8913" y="812800"/>
            <a:ext cx="6192837" cy="384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29701"/>
                                        </p:tgtEl>
                                        <p:attrNameLst>
                                          <p:attrName>style.visibility</p:attrName>
                                        </p:attrNameLst>
                                      </p:cBhvr>
                                      <p:to>
                                        <p:strVal val="visible"/>
                                      </p:to>
                                    </p:set>
                                    <p:animEffect transition="in" filter="fade">
                                      <p:cBhvr>
                                        <p:cTn id="7" dur="1000"/>
                                        <p:tgtEl>
                                          <p:spTgt spid="29701"/>
                                        </p:tgtEl>
                                      </p:cBhvr>
                                    </p:animEffect>
                                    <p:anim calcmode="lin" valueType="num">
                                      <p:cBhvr>
                                        <p:cTn id="8" dur="1000" fill="hold"/>
                                        <p:tgtEl>
                                          <p:spTgt spid="29701"/>
                                        </p:tgtEl>
                                        <p:attrNameLst>
                                          <p:attrName>ppt_x</p:attrName>
                                        </p:attrNameLst>
                                      </p:cBhvr>
                                      <p:tavLst>
                                        <p:tav tm="0">
                                          <p:val>
                                            <p:strVal val="#ppt_x"/>
                                          </p:val>
                                        </p:tav>
                                        <p:tav tm="100000">
                                          <p:val>
                                            <p:strVal val="#ppt_x"/>
                                          </p:val>
                                        </p:tav>
                                      </p:tavLst>
                                    </p:anim>
                                    <p:anim calcmode="lin" valueType="num">
                                      <p:cBhvr>
                                        <p:cTn id="9" dur="1000" fill="hold"/>
                                        <p:tgtEl>
                                          <p:spTgt spid="29701"/>
                                        </p:tgtEl>
                                        <p:attrNameLst>
                                          <p:attrName>ppt_y</p:attrName>
                                        </p:attrNameLst>
                                      </p:cBhvr>
                                      <p:tavLst>
                                        <p:tav tm="0">
                                          <p:val>
                                            <p:strVal val="#ppt_y+.1"/>
                                          </p:val>
                                        </p:tav>
                                        <p:tav tm="100000">
                                          <p:val>
                                            <p:strVal val="#ppt_y"/>
                                          </p:val>
                                        </p:tav>
                                      </p:tavLst>
                                    </p:anim>
                                  </p:childTnLst>
                                </p:cTn>
                              </p:par>
                              <p:par>
                                <p:cTn id="10" presetID="51" presetClass="entr" presetSubtype="0" fill="hold" grpId="0" nodeType="withEffect">
                                  <p:stCondLst>
                                    <p:cond delay="0"/>
                                  </p:stCondLst>
                                  <p:childTnLst>
                                    <p:set>
                                      <p:cBhvr>
                                        <p:cTn id="11" dur="1" fill="hold">
                                          <p:stCondLst>
                                            <p:cond delay="0"/>
                                          </p:stCondLst>
                                        </p:cTn>
                                        <p:tgtEl>
                                          <p:spTgt spid="29698"/>
                                        </p:tgtEl>
                                        <p:attrNameLst>
                                          <p:attrName>style.visibility</p:attrName>
                                        </p:attrNameLst>
                                      </p:cBhvr>
                                      <p:to>
                                        <p:strVal val="visible"/>
                                      </p:to>
                                    </p:set>
                                    <p:animEffect transition="in" filter="fade">
                                      <p:cBhvr>
                                        <p:cTn id="12" dur="770" decel="100000"/>
                                        <p:tgtEl>
                                          <p:spTgt spid="29698"/>
                                        </p:tgtEl>
                                      </p:cBhvr>
                                    </p:animEffect>
                                    <p:animScale>
                                      <p:cBhvr>
                                        <p:cTn id="13" dur="770" decel="100000"/>
                                        <p:tgtEl>
                                          <p:spTgt spid="29698"/>
                                        </p:tgtEl>
                                      </p:cBhvr>
                                      <p:from x="10000" y="10000"/>
                                      <p:to x="200000" y="450000"/>
                                    </p:animScale>
                                    <p:animScale>
                                      <p:cBhvr>
                                        <p:cTn id="14" dur="1230" accel="100000" fill="hold">
                                          <p:stCondLst>
                                            <p:cond delay="770"/>
                                          </p:stCondLst>
                                        </p:cTn>
                                        <p:tgtEl>
                                          <p:spTgt spid="29698"/>
                                        </p:tgtEl>
                                      </p:cBhvr>
                                      <p:from x="200000" y="450000"/>
                                      <p:to x="100000" y="100000"/>
                                    </p:animScale>
                                    <p:set>
                                      <p:cBhvr>
                                        <p:cTn id="15" dur="770" fill="hold"/>
                                        <p:tgtEl>
                                          <p:spTgt spid="29698"/>
                                        </p:tgtEl>
                                        <p:attrNameLst>
                                          <p:attrName>ppt_x</p:attrName>
                                        </p:attrNameLst>
                                      </p:cBhvr>
                                      <p:to>
                                        <p:strVal val="(0.5)"/>
                                      </p:to>
                                    </p:set>
                                    <p:anim from="(0.5)" to="(#ppt_x)" calcmode="lin" valueType="num">
                                      <p:cBhvr>
                                        <p:cTn id="16" dur="1230" accel="100000" fill="hold">
                                          <p:stCondLst>
                                            <p:cond delay="770"/>
                                          </p:stCondLst>
                                        </p:cTn>
                                        <p:tgtEl>
                                          <p:spTgt spid="29698"/>
                                        </p:tgtEl>
                                        <p:attrNameLst>
                                          <p:attrName>ppt_x</p:attrName>
                                        </p:attrNameLst>
                                      </p:cBhvr>
                                    </p:anim>
                                    <p:set>
                                      <p:cBhvr>
                                        <p:cTn id="17" dur="770" fill="hold"/>
                                        <p:tgtEl>
                                          <p:spTgt spid="29698"/>
                                        </p:tgtEl>
                                        <p:attrNameLst>
                                          <p:attrName>ppt_y</p:attrName>
                                        </p:attrNameLst>
                                      </p:cBhvr>
                                      <p:to>
                                        <p:strVal val="(#ppt_y+0.4)"/>
                                      </p:to>
                                    </p:set>
                                    <p:anim from="(#ppt_y+0.4)" to="(#ppt_y)" calcmode="lin" valueType="num">
                                      <p:cBhvr>
                                        <p:cTn id="18" dur="1230" accel="100000" fill="hold">
                                          <p:stCondLst>
                                            <p:cond delay="770"/>
                                          </p:stCondLst>
                                        </p:cTn>
                                        <p:tgtEl>
                                          <p:spTgt spid="29698"/>
                                        </p:tgtEl>
                                        <p:attrNameLst>
                                          <p:attrName>ppt_y</p:attrName>
                                        </p:attrNameLst>
                                      </p:cBhvr>
                                    </p:anim>
                                  </p:childTnLst>
                                </p:cTn>
                              </p:par>
                            </p:childTnLst>
                          </p:cTn>
                        </p:par>
                        <p:par>
                          <p:cTn id="19" fill="hold" nodeType="afterGroup">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29700"/>
                                        </p:tgtEl>
                                        <p:attrNameLst>
                                          <p:attrName>style.visibility</p:attrName>
                                        </p:attrNameLst>
                                      </p:cBhvr>
                                      <p:to>
                                        <p:strVal val="visible"/>
                                      </p:to>
                                    </p:set>
                                    <p:animEffect transition="in" filter="fade">
                                      <p:cBhvr>
                                        <p:cTn id="22" dur="1000"/>
                                        <p:tgtEl>
                                          <p:spTgt spid="29700"/>
                                        </p:tgtEl>
                                      </p:cBhvr>
                                    </p:animEffect>
                                    <p:anim calcmode="lin" valueType="num">
                                      <p:cBhvr>
                                        <p:cTn id="23" dur="1000" fill="hold"/>
                                        <p:tgtEl>
                                          <p:spTgt spid="29700"/>
                                        </p:tgtEl>
                                        <p:attrNameLst>
                                          <p:attrName>ppt_x</p:attrName>
                                        </p:attrNameLst>
                                      </p:cBhvr>
                                      <p:tavLst>
                                        <p:tav tm="0">
                                          <p:val>
                                            <p:strVal val="#ppt_x"/>
                                          </p:val>
                                        </p:tav>
                                        <p:tav tm="100000">
                                          <p:val>
                                            <p:strVal val="#ppt_x"/>
                                          </p:val>
                                        </p:tav>
                                      </p:tavLst>
                                    </p:anim>
                                    <p:anim calcmode="lin" valueType="num">
                                      <p:cBhvr>
                                        <p:cTn id="24" dur="1000" fill="hold"/>
                                        <p:tgtEl>
                                          <p:spTgt spid="297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P spid="2970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827088" y="0"/>
            <a:ext cx="7561262"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800">
                <a:solidFill>
                  <a:srgbClr val="FFCC00"/>
                </a:solidFill>
                <a:latin typeface="Book Antiqua" pitchFamily="18" charset="0"/>
              </a:rPr>
              <a:t>LA FIESTA DEL PILAR</a:t>
            </a:r>
          </a:p>
        </p:txBody>
      </p:sp>
      <p:sp>
        <p:nvSpPr>
          <p:cNvPr id="37891" name="Text Box 3"/>
          <p:cNvSpPr txBox="1">
            <a:spLocks noChangeArrowheads="1"/>
          </p:cNvSpPr>
          <p:nvPr/>
        </p:nvSpPr>
        <p:spPr bwMode="auto">
          <a:xfrm>
            <a:off x="250825" y="4572000"/>
            <a:ext cx="889317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_tradnl" sz="3200">
                <a:solidFill>
                  <a:srgbClr val="FFCC00"/>
                </a:solidFill>
                <a:latin typeface="Book Antiqua" pitchFamily="18" charset="0"/>
              </a:rPr>
              <a:t>Así, se coloca la imagen en la plaza del santuario y millares de fieles le depositan flores para realizar un gran manto. </a:t>
            </a:r>
            <a:endParaRPr lang="es-ES" sz="3200">
              <a:solidFill>
                <a:srgbClr val="FFCC00"/>
              </a:solidFill>
              <a:latin typeface="Book Antiqua" pitchFamily="18" charset="0"/>
            </a:endParaRPr>
          </a:p>
          <a:p>
            <a:pPr eaLnBrk="1" hangingPunct="1">
              <a:spcBef>
                <a:spcPct val="50000"/>
              </a:spcBef>
            </a:pPr>
            <a:endParaRPr lang="es-ES" sz="3200">
              <a:solidFill>
                <a:srgbClr val="FFCC00"/>
              </a:solidFill>
              <a:latin typeface="Book Antiqua" pitchFamily="18" charset="0"/>
            </a:endParaRPr>
          </a:p>
        </p:txBody>
      </p:sp>
      <p:pic>
        <p:nvPicPr>
          <p:cNvPr id="37892" name="Picture 4" descr="virgen_g[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620713"/>
            <a:ext cx="6192838" cy="384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37892"/>
                                        </p:tgtEl>
                                        <p:attrNameLst>
                                          <p:attrName>style.visibility</p:attrName>
                                        </p:attrNameLst>
                                      </p:cBhvr>
                                      <p:to>
                                        <p:strVal val="visible"/>
                                      </p:to>
                                    </p:set>
                                    <p:animEffect transition="in" filter="fade">
                                      <p:cBhvr>
                                        <p:cTn id="7" dur="1000"/>
                                        <p:tgtEl>
                                          <p:spTgt spid="37892"/>
                                        </p:tgtEl>
                                      </p:cBhvr>
                                    </p:animEffect>
                                    <p:anim calcmode="lin" valueType="num">
                                      <p:cBhvr>
                                        <p:cTn id="8" dur="1000" fill="hold"/>
                                        <p:tgtEl>
                                          <p:spTgt spid="37892"/>
                                        </p:tgtEl>
                                        <p:attrNameLst>
                                          <p:attrName>ppt_x</p:attrName>
                                        </p:attrNameLst>
                                      </p:cBhvr>
                                      <p:tavLst>
                                        <p:tav tm="0">
                                          <p:val>
                                            <p:strVal val="#ppt_x"/>
                                          </p:val>
                                        </p:tav>
                                        <p:tav tm="100000">
                                          <p:val>
                                            <p:strVal val="#ppt_x"/>
                                          </p:val>
                                        </p:tav>
                                      </p:tavLst>
                                    </p:anim>
                                    <p:anim calcmode="lin" valueType="num">
                                      <p:cBhvr>
                                        <p:cTn id="9" dur="1000" fill="hold"/>
                                        <p:tgtEl>
                                          <p:spTgt spid="37892"/>
                                        </p:tgtEl>
                                        <p:attrNameLst>
                                          <p:attrName>ppt_y</p:attrName>
                                        </p:attrNameLst>
                                      </p:cBhvr>
                                      <p:tavLst>
                                        <p:tav tm="0">
                                          <p:val>
                                            <p:strVal val="#ppt_y+.1"/>
                                          </p:val>
                                        </p:tav>
                                        <p:tav tm="100000">
                                          <p:val>
                                            <p:strVal val="#ppt_y"/>
                                          </p:val>
                                        </p:tav>
                                      </p:tavLst>
                                    </p:anim>
                                  </p:childTnLst>
                                </p:cTn>
                              </p:par>
                              <p:par>
                                <p:cTn id="10" presetID="51" presetClass="entr" presetSubtype="0" fill="hold" grpId="0" nodeType="withEffect">
                                  <p:stCondLst>
                                    <p:cond delay="0"/>
                                  </p:stCondLst>
                                  <p:childTnLst>
                                    <p:set>
                                      <p:cBhvr>
                                        <p:cTn id="11" dur="1" fill="hold">
                                          <p:stCondLst>
                                            <p:cond delay="0"/>
                                          </p:stCondLst>
                                        </p:cTn>
                                        <p:tgtEl>
                                          <p:spTgt spid="37890"/>
                                        </p:tgtEl>
                                        <p:attrNameLst>
                                          <p:attrName>style.visibility</p:attrName>
                                        </p:attrNameLst>
                                      </p:cBhvr>
                                      <p:to>
                                        <p:strVal val="visible"/>
                                      </p:to>
                                    </p:set>
                                    <p:animEffect transition="in" filter="fade">
                                      <p:cBhvr>
                                        <p:cTn id="12" dur="770" decel="100000"/>
                                        <p:tgtEl>
                                          <p:spTgt spid="37890"/>
                                        </p:tgtEl>
                                      </p:cBhvr>
                                    </p:animEffect>
                                    <p:animScale>
                                      <p:cBhvr>
                                        <p:cTn id="13" dur="770" decel="100000"/>
                                        <p:tgtEl>
                                          <p:spTgt spid="37890"/>
                                        </p:tgtEl>
                                      </p:cBhvr>
                                      <p:from x="10000" y="10000"/>
                                      <p:to x="200000" y="450000"/>
                                    </p:animScale>
                                    <p:animScale>
                                      <p:cBhvr>
                                        <p:cTn id="14" dur="1230" accel="100000" fill="hold">
                                          <p:stCondLst>
                                            <p:cond delay="770"/>
                                          </p:stCondLst>
                                        </p:cTn>
                                        <p:tgtEl>
                                          <p:spTgt spid="37890"/>
                                        </p:tgtEl>
                                      </p:cBhvr>
                                      <p:from x="200000" y="450000"/>
                                      <p:to x="100000" y="100000"/>
                                    </p:animScale>
                                    <p:set>
                                      <p:cBhvr>
                                        <p:cTn id="15" dur="770" fill="hold"/>
                                        <p:tgtEl>
                                          <p:spTgt spid="37890"/>
                                        </p:tgtEl>
                                        <p:attrNameLst>
                                          <p:attrName>ppt_x</p:attrName>
                                        </p:attrNameLst>
                                      </p:cBhvr>
                                      <p:to>
                                        <p:strVal val="(0.5)"/>
                                      </p:to>
                                    </p:set>
                                    <p:anim from="(0.5)" to="(#ppt_x)" calcmode="lin" valueType="num">
                                      <p:cBhvr>
                                        <p:cTn id="16" dur="1230" accel="100000" fill="hold">
                                          <p:stCondLst>
                                            <p:cond delay="770"/>
                                          </p:stCondLst>
                                        </p:cTn>
                                        <p:tgtEl>
                                          <p:spTgt spid="37890"/>
                                        </p:tgtEl>
                                        <p:attrNameLst>
                                          <p:attrName>ppt_x</p:attrName>
                                        </p:attrNameLst>
                                      </p:cBhvr>
                                    </p:anim>
                                    <p:set>
                                      <p:cBhvr>
                                        <p:cTn id="17" dur="770" fill="hold"/>
                                        <p:tgtEl>
                                          <p:spTgt spid="37890"/>
                                        </p:tgtEl>
                                        <p:attrNameLst>
                                          <p:attrName>ppt_y</p:attrName>
                                        </p:attrNameLst>
                                      </p:cBhvr>
                                      <p:to>
                                        <p:strVal val="(#ppt_y+0.4)"/>
                                      </p:to>
                                    </p:set>
                                    <p:anim from="(#ppt_y+0.4)" to="(#ppt_y)" calcmode="lin" valueType="num">
                                      <p:cBhvr>
                                        <p:cTn id="18" dur="1230" accel="100000" fill="hold">
                                          <p:stCondLst>
                                            <p:cond delay="770"/>
                                          </p:stCondLst>
                                        </p:cTn>
                                        <p:tgtEl>
                                          <p:spTgt spid="37890"/>
                                        </p:tgtEl>
                                        <p:attrNameLst>
                                          <p:attrName>ppt_y</p:attrName>
                                        </p:attrNameLst>
                                      </p:cBhvr>
                                    </p:anim>
                                  </p:childTnLst>
                                </p:cTn>
                              </p:par>
                            </p:childTnLst>
                          </p:cTn>
                        </p:par>
                        <p:par>
                          <p:cTn id="19" fill="hold" nodeType="afterGroup">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37891"/>
                                        </p:tgtEl>
                                        <p:attrNameLst>
                                          <p:attrName>style.visibility</p:attrName>
                                        </p:attrNameLst>
                                      </p:cBhvr>
                                      <p:to>
                                        <p:strVal val="visible"/>
                                      </p:to>
                                    </p:set>
                                    <p:animEffect transition="in" filter="fade">
                                      <p:cBhvr>
                                        <p:cTn id="22" dur="1000"/>
                                        <p:tgtEl>
                                          <p:spTgt spid="37891"/>
                                        </p:tgtEl>
                                      </p:cBhvr>
                                    </p:animEffect>
                                    <p:anim calcmode="lin" valueType="num">
                                      <p:cBhvr>
                                        <p:cTn id="23" dur="1000" fill="hold"/>
                                        <p:tgtEl>
                                          <p:spTgt spid="37891"/>
                                        </p:tgtEl>
                                        <p:attrNameLst>
                                          <p:attrName>ppt_x</p:attrName>
                                        </p:attrNameLst>
                                      </p:cBhvr>
                                      <p:tavLst>
                                        <p:tav tm="0">
                                          <p:val>
                                            <p:strVal val="#ppt_x"/>
                                          </p:val>
                                        </p:tav>
                                        <p:tav tm="100000">
                                          <p:val>
                                            <p:strVal val="#ppt_x"/>
                                          </p:val>
                                        </p:tav>
                                      </p:tavLst>
                                    </p:anim>
                                    <p:anim calcmode="lin" valueType="num">
                                      <p:cBhvr>
                                        <p:cTn id="24" dur="1000" fill="hold"/>
                                        <p:tgtEl>
                                          <p:spTgt spid="378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755650" y="188913"/>
            <a:ext cx="7561263"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 sz="4800">
                <a:solidFill>
                  <a:srgbClr val="FFCC00"/>
                </a:solidFill>
                <a:latin typeface="Book Antiqua" pitchFamily="18" charset="0"/>
              </a:rPr>
              <a:t>LA FIESTA DEL PILAR</a:t>
            </a:r>
          </a:p>
        </p:txBody>
      </p:sp>
      <p:sp>
        <p:nvSpPr>
          <p:cNvPr id="44035" name="Text Box 3"/>
          <p:cNvSpPr txBox="1">
            <a:spLocks noChangeArrowheads="1"/>
          </p:cNvSpPr>
          <p:nvPr/>
        </p:nvSpPr>
        <p:spPr bwMode="auto">
          <a:xfrm>
            <a:off x="395288" y="4868863"/>
            <a:ext cx="874871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es-ES_tradnl" sz="3600">
                <a:solidFill>
                  <a:srgbClr val="FFCC00"/>
                </a:solidFill>
                <a:latin typeface="Book Antiqua" pitchFamily="18" charset="0"/>
              </a:rPr>
              <a:t>Cerca de medio millón de personas suelen asistir este día a realizar una ofrenda a la Virgen.</a:t>
            </a:r>
            <a:r>
              <a:rPr lang="es-ES_tradnl" sz="3200">
                <a:solidFill>
                  <a:srgbClr val="FFCC00"/>
                </a:solidFill>
                <a:latin typeface="Book Antiqua" pitchFamily="18" charset="0"/>
              </a:rPr>
              <a:t> </a:t>
            </a:r>
            <a:endParaRPr lang="es-ES" sz="3200">
              <a:solidFill>
                <a:srgbClr val="FFCC00"/>
              </a:solidFill>
              <a:latin typeface="Book Antiqua" pitchFamily="18" charset="0"/>
            </a:endParaRPr>
          </a:p>
        </p:txBody>
      </p:sp>
      <p:pic>
        <p:nvPicPr>
          <p:cNvPr id="44036" name="Picture 4" descr="Ofrenda%20a%20la%20Virgen[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7425"/>
            <a:ext cx="5076825" cy="366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5" descr="ofrenda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908050"/>
            <a:ext cx="2808287"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3"/>
          <p:cNvSpPr txBox="1">
            <a:spLocks noChangeArrowheads="1"/>
          </p:cNvSpPr>
          <p:nvPr/>
        </p:nvSpPr>
        <p:spPr bwMode="auto">
          <a:xfrm>
            <a:off x="179388" y="5157788"/>
            <a:ext cx="8748712"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pPr>
            <a:r>
              <a:rPr lang="es-ES_tradnl" sz="3600">
                <a:solidFill>
                  <a:srgbClr val="FFCC00"/>
                </a:solidFill>
                <a:latin typeface="Book Antiqua" pitchFamily="18" charset="0"/>
              </a:rPr>
              <a:t>En los últimos años se suelen depositar más de 8 millones de variadas flores.</a:t>
            </a:r>
            <a:endParaRPr lang="es-ES" sz="3600">
              <a:solidFill>
                <a:srgbClr val="FFCC00"/>
              </a:solidFill>
              <a:latin typeface="Book Antiqua" pitchFamily="18" charset="0"/>
            </a:endParaRPr>
          </a:p>
        </p:txBody>
      </p:sp>
      <p:pic>
        <p:nvPicPr>
          <p:cNvPr id="45059" name="Picture 6" descr="ofrendaok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60350"/>
            <a:ext cx="6408737" cy="456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46082" name="Picture 4" descr="Virgen del Pilar. Deta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71438"/>
            <a:ext cx="3521075" cy="537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3" name="Picture 8" descr="[El Pi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0"/>
            <a:ext cx="55800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VIRGEN DEL PILAR">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VIRGEN DEL PILAR</Template>
  <TotalTime>1</TotalTime>
  <Words>1759</Words>
  <Application>Microsoft Office PowerPoint</Application>
  <PresentationFormat>Presentación en pantalla (4:3)</PresentationFormat>
  <Paragraphs>118</Paragraphs>
  <Slides>45</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45</vt:i4>
      </vt:variant>
    </vt:vector>
  </HeadingPairs>
  <TitlesOfParts>
    <vt:vector size="52" baseType="lpstr">
      <vt:lpstr>Arial</vt:lpstr>
      <vt:lpstr>Calibri</vt:lpstr>
      <vt:lpstr>Book Antiqua</vt:lpstr>
      <vt:lpstr> Frankenstein</vt:lpstr>
      <vt:lpstr>Calligraph421 BT</vt:lpstr>
      <vt:lpstr>LA VIRGEN DEL PILAR</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Templo de la Virgen del Pilar en Zaragoza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2019-02-24T20:52:55Z</dcterms:created>
  <dcterms:modified xsi:type="dcterms:W3CDTF">2019-02-24T20:54:31Z</dcterms:modified>
</cp:coreProperties>
</file>