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56" r:id="rId3"/>
    <p:sldId id="357" r:id="rId4"/>
    <p:sldId id="411" r:id="rId5"/>
    <p:sldId id="410" r:id="rId6"/>
    <p:sldId id="412" r:id="rId7"/>
    <p:sldId id="409" r:id="rId8"/>
    <p:sldId id="408" r:id="rId9"/>
    <p:sldId id="407" r:id="rId10"/>
    <p:sldId id="406" r:id="rId11"/>
    <p:sldId id="405" r:id="rId12"/>
    <p:sldId id="404" r:id="rId13"/>
    <p:sldId id="403" r:id="rId14"/>
    <p:sldId id="402" r:id="rId15"/>
    <p:sldId id="401" r:id="rId16"/>
    <p:sldId id="400" r:id="rId17"/>
    <p:sldId id="399" r:id="rId18"/>
    <p:sldId id="398" r:id="rId19"/>
    <p:sldId id="397" r:id="rId20"/>
    <p:sldId id="396" r:id="rId21"/>
    <p:sldId id="395" r:id="rId22"/>
    <p:sldId id="413" r:id="rId2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0hurQlgLJNVfVPB+22/nA" hashData="SXg/TGRF0lTadycR/iR0L4IeVE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0000"/>
    <a:srgbClr val="005AC0"/>
    <a:srgbClr val="005400"/>
    <a:srgbClr val="006600"/>
    <a:srgbClr val="9E0000"/>
    <a:srgbClr val="920000"/>
    <a:srgbClr val="FFFAEF"/>
    <a:srgbClr val="FFF7E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8304" autoAdjust="0"/>
    <p:restoredTop sz="90929"/>
  </p:normalViewPr>
  <p:slideViewPr>
    <p:cSldViewPr>
      <p:cViewPr>
        <p:scale>
          <a:sx n="80" d="100"/>
          <a:sy n="80" d="100"/>
        </p:scale>
        <p:origin x="-1068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2C7CB-0735-4A60-958E-4CFB306D6E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E1F26-8B61-4E75-9D4E-D4CCD99E20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7F2BBB-1E42-442F-9BD8-BB8C2D85A4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AD8B6-AB9C-4B98-B6B9-27F0540882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627848-C8C8-4440-A4C7-A343BE527B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DF167-69D3-4088-8FA2-57BE08D2B2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09970E-09A8-4245-90A9-D4736D8D14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695A54-33F7-4F3E-A9C5-9A1C89073F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ED89F-CD0E-4E9D-8517-4EE904325D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A28D6F-468F-4108-86BD-75D71A9BB4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34931-D5DA-4ED8-8643-96D748D177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B66C166-7EA5-45BF-8FB7-0397DC1F9E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333375"/>
            <a:ext cx="784860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Mis Documentos\La Santa de la Misericordi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39975" y="6205538"/>
            <a:ext cx="417671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6" descr="C:\Mis Documentos\Cano 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2638" y="404813"/>
            <a:ext cx="7677150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620713"/>
            <a:ext cx="7058025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021388"/>
            <a:ext cx="842486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Teresa de Calcuta se convirtió en santa 19 años después de su muerte, el 5 de setiembre de 1997,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y tras un rápido proceso de canonización ya que fue proclamada beata el 19 de octubre de 2003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 en otra ceremonia multitudinaria en el Vaticano.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188913"/>
            <a:ext cx="84248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Madre Teresa es la santa perfecta para el Año de la Misericordia.</a:t>
            </a:r>
          </a:p>
        </p:txBody>
      </p:sp>
      <p:pic>
        <p:nvPicPr>
          <p:cNvPr id="3078" name="Picture 5" descr="C:\Mis Documentos\Cano (24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6013" y="692150"/>
            <a:ext cx="691197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7100" y="620713"/>
            <a:ext cx="46783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092825"/>
            <a:ext cx="84248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El primero fue la "curación inexplicable" de una mujer india de religión animista, Mónica </a:t>
            </a:r>
            <a:r>
              <a:rPr lang="es-AR" sz="1400" b="1" dirty="0" err="1">
                <a:solidFill>
                  <a:srgbClr val="005AC0"/>
                </a:solidFill>
                <a:latin typeface="+mn-lt"/>
              </a:rPr>
              <a:t>Bersa</a:t>
            </a:r>
            <a:r>
              <a:rPr lang="es-AR" sz="1400" b="1" dirty="0">
                <a:solidFill>
                  <a:srgbClr val="005AC0"/>
                </a:solidFill>
                <a:latin typeface="+mn-lt"/>
              </a:rPr>
              <a:t>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de 34 años, que padecía un tumor en el abdomen del que sanó en 1998. El segundo fue el caso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del brasileño </a:t>
            </a:r>
            <a:r>
              <a:rPr lang="es-AR" sz="1400" b="1" dirty="0" err="1">
                <a:solidFill>
                  <a:srgbClr val="005AC0"/>
                </a:solidFill>
                <a:latin typeface="+mn-lt"/>
              </a:rPr>
              <a:t>Marcilio</a:t>
            </a:r>
            <a:r>
              <a:rPr lang="es-AR" sz="1400" b="1" dirty="0">
                <a:solidFill>
                  <a:srgbClr val="005AC0"/>
                </a:solidFill>
                <a:latin typeface="+mn-lt"/>
              </a:rPr>
              <a:t> Andrino, que se curó de una grave infección cerebral en 2008.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44450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A lo largo del proceso se necesitaron dos milagros aprobados, uno para la beatificación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y otro para la canonización. </a:t>
            </a:r>
          </a:p>
        </p:txBody>
      </p:sp>
      <p:pic>
        <p:nvPicPr>
          <p:cNvPr id="4102" name="Picture 3" descr="C:\Mis Documentos\CANO\Cano (2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68538" y="692150"/>
            <a:ext cx="4535487" cy="525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692150"/>
            <a:ext cx="7272338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9683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La Madre Teresa es una santa para todos, para los pobres y los ricos, y para nuestro tiempo,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devastado por tanta violencia y aridez de corazón. 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6021388"/>
            <a:ext cx="842486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Francisco aseguró que para la nueva Santa "la misericordia fue la sal que daba sabor a cada obra suya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 y la luz que iluminaba las tinieblas de los que no tenían ni siquiera lágrimas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 para llorar su pobreza y sufrimiento".</a:t>
            </a:r>
          </a:p>
        </p:txBody>
      </p:sp>
      <p:pic>
        <p:nvPicPr>
          <p:cNvPr id="5126" name="Picture 2" descr="C:\Mis Documentos\Cano (33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765175"/>
            <a:ext cx="7129462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188913"/>
            <a:ext cx="7561262" cy="576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6021388"/>
            <a:ext cx="842486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La plaza San Pedro del Vaticano estalló en aplausos antes siquiera de que el pontífice terminara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de pronunciar el rito de canonización, en un reflejo de la admiración hacia la Madre Teresa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entre cristianos y no cristianos durante su vida y tras su muerte en 1997.</a:t>
            </a:r>
          </a:p>
        </p:txBody>
      </p:sp>
      <p:pic>
        <p:nvPicPr>
          <p:cNvPr id="6149" name="Picture 3" descr="C:\Mis Documentos\Cano (2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2338" y="260350"/>
            <a:ext cx="739457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836613"/>
            <a:ext cx="7704138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075363"/>
            <a:ext cx="842486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El Año de la Misericordia es un recordatorio para todos nosotros de que ante Dios todos necesitamos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misericordia, por eso todos somos pobres, nos sentimos mendigos necesitados de su amor,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de su perdón, de su misericordia.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44450"/>
            <a:ext cx="84248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Era muy consciente de su necesidad de misericordia ante Dios y se sentía a gusto con su propia pobreza.</a:t>
            </a:r>
            <a:r>
              <a:rPr lang="es-AR" sz="1400" b="1" dirty="0">
                <a:solidFill>
                  <a:srgbClr val="005AC0"/>
                </a:solidFill>
              </a:rPr>
              <a:t> Como la Madre Teresa, podemos denominar esta realidad de nuestra pobreza interior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</a:rPr>
              <a:t> la “la Calcuta de mi propio corazón" por eso Madre Teresa solía decir: “Calcuta está en todas partes.”</a:t>
            </a:r>
            <a:r>
              <a:rPr lang="es-AR" sz="1400" b="1" dirty="0">
                <a:solidFill>
                  <a:srgbClr val="005AC0"/>
                </a:solidFill>
                <a:latin typeface="+mn-lt"/>
              </a:rPr>
              <a:t> </a:t>
            </a:r>
          </a:p>
        </p:txBody>
      </p:sp>
      <p:pic>
        <p:nvPicPr>
          <p:cNvPr id="7174" name="Picture 3" descr="C:\Mis Documentos\Cano (10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908050"/>
            <a:ext cx="7569200" cy="504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692150"/>
            <a:ext cx="7920037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23728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Necesitamos mucho amor para perdonar y necesitamos mucha humildad para olvidar,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porque el perdón no está completo a menos que olvidemos también. 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9683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Perdonar y olvidar (de verdad), es otra de sus enseñanzas.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Ella estaba siempre dispuesta a mostrar  misericordia y perdón a los demás. </a:t>
            </a:r>
          </a:p>
        </p:txBody>
      </p:sp>
      <p:pic>
        <p:nvPicPr>
          <p:cNvPr id="8198" name="Picture 2" descr="C:\Mis Documentos\Cano (5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765175"/>
            <a:ext cx="7770813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908050"/>
            <a:ext cx="74168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21823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Ella se ha dedicado a atender a los sectores más marginales de la sociedad,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de los refugiados, de las prostitutas, los enfermos, pobres y ancianos.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44450"/>
            <a:ext cx="84248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Durante la ceremonia de canonización de la Madre Teresa el papa Francisco,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quien la considera un ejemplo de solidaridad y entrega, la describió como el modelo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para una Iglesia Católica que se acerca a las periferias en busca de los mas necesitados.</a:t>
            </a:r>
          </a:p>
        </p:txBody>
      </p:sp>
      <p:pic>
        <p:nvPicPr>
          <p:cNvPr id="9222" name="Picture 2" descr="C:\Mis Documentos\Cano (1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981075"/>
            <a:ext cx="7289800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836613"/>
            <a:ext cx="6337300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021388"/>
            <a:ext cx="842486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"Se ha inclinado sobre las personas desfallecidas, que mueren abandonadas al borde de las calles,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reconociendo la dignidad que Dios les había dado; ha hecho sentir su voz a los poderosos de la tierra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para que reconocieran sus culpas ante los crímenes de la pobreza creada por ellos mismos", dijo el papa.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44450"/>
            <a:ext cx="84248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En su homilía, Francisco la elogió como una santa misericordiosa que defendía la vida de los no nacidos,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los enfermos y los abandonados, recordando su firme postura en contra del aborto,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que a menudo la enfrentó con voces progresistas en todo el mundo.</a:t>
            </a:r>
          </a:p>
        </p:txBody>
      </p:sp>
      <p:pic>
        <p:nvPicPr>
          <p:cNvPr id="10246" name="Picture 2" descr="C:\Mis Documentos\Cano (14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76375" y="908050"/>
            <a:ext cx="619125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836613"/>
            <a:ext cx="6985000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21823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Francisco reconoce que la Madre Teresa no sólo compartía la pobreza material de los pobres,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sino también la pobreza espiritual de los que se sienten "no amados, no deseados, no atendidos".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44450"/>
            <a:ext cx="84248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Aunque Francisco se ha esforzado por mostrar a la Madre Teresa como un modelo por su gozosa dedicación a los olvidados por la sociedad, también reconocerá la santidad de una monja que pasó la mayor parte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 de su vida adulta en una agonía espiritual por sentir que Dios la había abandonado.</a:t>
            </a:r>
          </a:p>
        </p:txBody>
      </p:sp>
      <p:pic>
        <p:nvPicPr>
          <p:cNvPr id="11270" name="Picture 2" descr="C:\Mis Documentos\Cano (4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908050"/>
            <a:ext cx="6853238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692150"/>
            <a:ext cx="76327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21823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"Hoy entrego este emblemática figura de mujer y de consagrada a todo el mundo del voluntariado: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que ella sea vuestro modelo de santidad".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11588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La canonización de la Madre Teresa, que será la primera Premio Nobel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en subir a los altares de las Iglesia católica. </a:t>
            </a:r>
          </a:p>
        </p:txBody>
      </p:sp>
      <p:pic>
        <p:nvPicPr>
          <p:cNvPr id="12294" name="Picture 2" descr="C:\Mis Documentos\Can (2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765175"/>
            <a:ext cx="749935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88913"/>
            <a:ext cx="7777162" cy="576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021388"/>
            <a:ext cx="842486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"Que esta incansable trabajadora de la misericordia nos ayude a comprender cada vez más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que nuestro único criterio de acción es el amor gratuito, libre de toda ideología y de todo vínculo,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y derramado sobre todos sin distinción de lengua, cultura, raza o religión", dijo Francisco.</a:t>
            </a:r>
          </a:p>
        </p:txBody>
      </p:sp>
      <p:pic>
        <p:nvPicPr>
          <p:cNvPr id="13317" name="Picture 4" descr="C:\Mis Documentos\Cano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260350"/>
            <a:ext cx="7659687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0638" y="908050"/>
            <a:ext cx="6665912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23728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Abriremos así horizontes de alegría y esperanza a toda esa humanidad desanimada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 y necesitada de comprensión y ternura".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115888"/>
            <a:ext cx="8424862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"Madre Teresa amaba decir: 'Tal vez no hablo su idioma, pero puedo sonreír'.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Llevemos en el corazón su sonrisa y entreguémosla a todos los que encontremos en nuestro camino, especialmente a los que sufren. </a:t>
            </a:r>
          </a:p>
        </p:txBody>
      </p:sp>
      <p:pic>
        <p:nvPicPr>
          <p:cNvPr id="14342" name="Picture 5" descr="C:\Mis Documentos\MT B 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62075" y="981075"/>
            <a:ext cx="652303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620713"/>
            <a:ext cx="7632700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021388"/>
            <a:ext cx="842486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“Orar a Cristo es amarlo y amarlo significa: Cumplir sus Palabras”.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“Nuestras acciones sólo pueden producir frutos,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cuando son expresión verdadera de una plegaria sincera”.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179388"/>
            <a:ext cx="84248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800" b="1" dirty="0">
                <a:solidFill>
                  <a:srgbClr val="A80000"/>
                </a:solidFill>
                <a:latin typeface="+mn-lt"/>
              </a:rPr>
              <a:t>Citas de la Madre Teresa</a:t>
            </a:r>
          </a:p>
        </p:txBody>
      </p:sp>
      <p:pic>
        <p:nvPicPr>
          <p:cNvPr id="15366" name="Picture 2" descr="F:\2-IMA RO\SANTOS\SANTAS\T-U-V\T\Madre Teresa\Sola\MT Color\mother- (34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692150"/>
            <a:ext cx="747712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692150"/>
            <a:ext cx="80645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21823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“Las personas más felices no siempre tienen lo mejor de todo.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Solo sacan lo mejor de todo lo que encuentran en su camino”. 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11588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“El que tiene a Dios en su corazón, desborda de alegría”.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“Nuestra alegría es el mejor modo de predicar el cristianismo”.</a:t>
            </a:r>
          </a:p>
        </p:txBody>
      </p:sp>
      <p:pic>
        <p:nvPicPr>
          <p:cNvPr id="16390" name="Picture 2" descr="F:\2-IMA RO\SANTOS\SANTAS\T-U-V\T\Madre Teresa\Sola\MT Color\Si tul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765175"/>
            <a:ext cx="793115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692150"/>
            <a:ext cx="77771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21823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“No es lo importante lo que uno hace, sino cómo lo hace,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cuánto amor, sinceridad y fe ponemos en lo que realizamos”. 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44450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“El amor tiene que ponerse en acción.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Muchas veces basta una palabra, una mirada, un gesto para llenar el corazón del que amamos”. </a:t>
            </a:r>
          </a:p>
        </p:txBody>
      </p:sp>
      <p:pic>
        <p:nvPicPr>
          <p:cNvPr id="17414" name="Picture 2" descr="F:\2-IMA RO\SANTOS\SANTAS\T-U-V\T\Madre Teresa\Apostolado\Trabajo Color\Suyu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765175"/>
            <a:ext cx="7615237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836613"/>
            <a:ext cx="7632700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21823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“No puedo parar de trabajar. Tendré toda la eternidad para descansar”.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“Si no se vive para los demás, la vida carece de sentido”. 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44450"/>
            <a:ext cx="84248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“Cada trabajo es importante, y lo que yo hago, no lo puedes hacer tú,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de la misma manera que yo no puedo hacer lo que tú haces.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Pero cada uno de nosotros hace lo que Dios le encomendó”.</a:t>
            </a:r>
          </a:p>
        </p:txBody>
      </p:sp>
      <p:pic>
        <p:nvPicPr>
          <p:cNvPr id="18438" name="Picture 3" descr="C:\Mis Documentos\Sulutyu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1375" y="908050"/>
            <a:ext cx="7475538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620713"/>
            <a:ext cx="7921625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21823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“Son el don de Dios a la humanidad, para que nos enseñen una manera diferente de amarlo,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buscando siempre la manera de dignificarlos y rescatarlos”.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44450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“Los pobres son la esperanza del mundo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porque nos proporcionan la ocasión de amar a Dios a través de ellos”. </a:t>
            </a:r>
          </a:p>
        </p:txBody>
      </p:sp>
      <p:pic>
        <p:nvPicPr>
          <p:cNvPr id="19462" name="Picture 2" descr="C:\Mis Documentos\Mother  (44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692150"/>
            <a:ext cx="7764462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692150"/>
            <a:ext cx="78486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075363"/>
            <a:ext cx="842486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“Si fuésemos humildes, no nos cambiaría: ni la alabanza ni el desánimo.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Si alguien nos criticase, no sentiríamos desánimo.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Si alguien nos ensalzase, no nos sentiríamos orgullosos”.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11588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“El silencio nos enseñará muchísimas cosas: A hablar con Cristo.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A estar alegres en los momentos de desolación. A descubrir muchas cosas prácticas para decir”.</a:t>
            </a:r>
          </a:p>
        </p:txBody>
      </p:sp>
      <p:pic>
        <p:nvPicPr>
          <p:cNvPr id="20486" name="Picture 2" descr="F:\2-IMA RO\SANTOS\SANTAS\T-U-V\T\Madre Teresa\Sola\MT Color\saint- (14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765175"/>
            <a:ext cx="7731125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 descr="C:\Mis Documentos\MODELO-SA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7" descr="C:\Mis Documentos\Sin ttu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692150"/>
            <a:ext cx="71294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1 CuadroTexto"/>
          <p:cNvSpPr txBox="1">
            <a:spLocks noChangeArrowheads="1"/>
          </p:cNvSpPr>
          <p:nvPr/>
        </p:nvSpPr>
        <p:spPr bwMode="auto">
          <a:xfrm>
            <a:off x="395288" y="621823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“La santidad no es un lujo para unos pocos,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sino una sencilla obligación para todos”.</a:t>
            </a:r>
          </a:p>
        </p:txBody>
      </p:sp>
      <p:sp>
        <p:nvSpPr>
          <p:cNvPr id="6" name="11 CuadroTexto"/>
          <p:cNvSpPr txBox="1">
            <a:spLocks noChangeArrowheads="1"/>
          </p:cNvSpPr>
          <p:nvPr/>
        </p:nvSpPr>
        <p:spPr bwMode="auto">
          <a:xfrm>
            <a:off x="395288" y="115888"/>
            <a:ext cx="8424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“La santidad es hacer siempre, con alegría, la voluntad de Dios.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Para eso es necesaria la fidelidad a su Palabra”.</a:t>
            </a:r>
          </a:p>
        </p:txBody>
      </p:sp>
      <p:pic>
        <p:nvPicPr>
          <p:cNvPr id="21510" name="Picture 5" descr="C:\Mis Documentos\Cano (24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765175"/>
            <a:ext cx="7008812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28662" y="3857628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_Santa_de_la_Misericordia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La_Santa_de_la_Misericordia</Template>
  <TotalTime>2</TotalTime>
  <Words>1233</Words>
  <Application>Microsoft Office PowerPoint</Application>
  <PresentationFormat>Presentación en pantalla (4:3)</PresentationFormat>
  <Paragraphs>84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6" baseType="lpstr">
      <vt:lpstr>Times New Roman</vt:lpstr>
      <vt:lpstr>Arial</vt:lpstr>
      <vt:lpstr>Calibri</vt:lpstr>
      <vt:lpstr>La_Santa_de_la_Misericordia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>siembraconmigo@gigared.com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Espiritual</dc:subject>
  <dc:creator>Jose Luis</dc:creator>
  <cp:lastModifiedBy>Jose Luis</cp:lastModifiedBy>
  <cp:revision>3</cp:revision>
  <dcterms:created xsi:type="dcterms:W3CDTF">2016-09-05T09:17:01Z</dcterms:created>
  <dcterms:modified xsi:type="dcterms:W3CDTF">2016-09-05T09:19:44Z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0008003a3a0000000000010250600207f900052003a000</vt:lpwstr>
  </property>
</Properties>
</file>