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9" r:id="rId13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59rruwjq+/RQTSTvaOaCg" hashData="7Vl2KxStRpzb+gfxN0mVbhdgtI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FF"/>
    <a:srgbClr val="FFCCFF"/>
    <a:srgbClr val="FF9900"/>
    <a:srgbClr val="00CCFF"/>
    <a:srgbClr val="FFFF00"/>
    <a:srgbClr val="FF9933"/>
    <a:srgbClr val="FF3300"/>
    <a:srgbClr val="66FF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5" autoAdjust="0"/>
    <p:restoredTop sz="94714" autoAdjust="0"/>
  </p:normalViewPr>
  <p:slideViewPr>
    <p:cSldViewPr>
      <p:cViewPr>
        <p:scale>
          <a:sx n="80" d="100"/>
          <a:sy n="80" d="100"/>
        </p:scale>
        <p:origin x="-69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8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C4B4E7F-C2AF-4F12-8BBF-DF78C8B362DF}" type="datetimeFigureOut">
              <a:rPr lang="es-MX"/>
              <a:pPr>
                <a:defRPr/>
              </a:pPr>
              <a:t>02/11/2013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5FD27690-3093-4A02-BD98-F90EE286F90B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ES" smtClean="0"/>
          </a:p>
        </p:txBody>
      </p:sp>
      <p:sp>
        <p:nvSpPr>
          <p:cNvPr id="133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D40C552F-96F7-4B1C-A8B4-380D01ADCF8F}" type="slidenum">
              <a:rPr lang="es-MX" altLang="es-ES" smtClean="0"/>
              <a:pPr/>
              <a:t>1</a:t>
            </a:fld>
            <a:endParaRPr lang="es-MX" alt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ES" smtClean="0"/>
          </a:p>
        </p:txBody>
      </p:sp>
      <p:sp>
        <p:nvSpPr>
          <p:cNvPr id="143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EA7232E-6AB5-431A-8B13-99BCB7A8D9AF}" type="slidenum">
              <a:rPr lang="es-MX" altLang="es-ES" smtClean="0"/>
              <a:pPr/>
              <a:t>2</a:t>
            </a:fld>
            <a:endParaRPr lang="es-MX" alt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ES" smtClean="0"/>
          </a:p>
        </p:txBody>
      </p:sp>
      <p:sp>
        <p:nvSpPr>
          <p:cNvPr id="153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5D86F82-C87C-4769-B9E7-8E7E6B723B23}" type="slidenum">
              <a:rPr lang="es-MX" altLang="es-ES" smtClean="0"/>
              <a:pPr/>
              <a:t>3</a:t>
            </a:fld>
            <a:endParaRPr lang="es-MX" alt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ES" smtClean="0"/>
          </a:p>
        </p:txBody>
      </p:sp>
      <p:sp>
        <p:nvSpPr>
          <p:cNvPr id="163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0FD9909-9CC9-4162-A67F-AFBE8A26B5B0}" type="slidenum">
              <a:rPr lang="es-MX" altLang="es-ES" smtClean="0"/>
              <a:pPr/>
              <a:t>4</a:t>
            </a:fld>
            <a:endParaRPr lang="es-MX" alt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ES" smtClean="0"/>
          </a:p>
        </p:txBody>
      </p:sp>
      <p:sp>
        <p:nvSpPr>
          <p:cNvPr id="1741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B9F5136-3415-49E7-9CAD-C83E3CB53EC5}" type="slidenum">
              <a:rPr lang="es-MX" altLang="es-ES" smtClean="0"/>
              <a:pPr/>
              <a:t>5</a:t>
            </a:fld>
            <a:endParaRPr lang="es-MX" alt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ES" smtClean="0"/>
          </a:p>
        </p:txBody>
      </p:sp>
      <p:sp>
        <p:nvSpPr>
          <p:cNvPr id="184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52724545-D317-4608-AAD4-05B0F19624AF}" type="slidenum">
              <a:rPr lang="es-MX" altLang="es-ES" smtClean="0"/>
              <a:pPr/>
              <a:t>6</a:t>
            </a:fld>
            <a:endParaRPr lang="es-MX" alt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ES" smtClean="0"/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BFCA233-6C31-48D6-832A-875455D7344D}" type="slidenum">
              <a:rPr lang="es-MX" altLang="es-ES" smtClean="0"/>
              <a:pPr/>
              <a:t>7</a:t>
            </a:fld>
            <a:endParaRPr lang="es-MX" altLang="es-ES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ES" smtClean="0"/>
          </a:p>
        </p:txBody>
      </p:sp>
      <p:sp>
        <p:nvSpPr>
          <p:cNvPr id="2048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988B64C-F55D-4D4B-BA4E-942353343D6F}" type="slidenum">
              <a:rPr lang="es-MX" altLang="es-ES" smtClean="0"/>
              <a:pPr/>
              <a:t>8</a:t>
            </a:fld>
            <a:endParaRPr lang="es-MX" altLang="es-ES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ES" smtClean="0"/>
          </a:p>
        </p:txBody>
      </p:sp>
      <p:sp>
        <p:nvSpPr>
          <p:cNvPr id="215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ADF118-D58F-4393-AF4D-FD948771554A}" type="slidenum">
              <a:rPr lang="es-MX" altLang="es-ES" smtClean="0"/>
              <a:pPr/>
              <a:t>9</a:t>
            </a:fld>
            <a:endParaRPr lang="es-MX" altLang="es-ES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MX" altLang="es-ES" smtClean="0"/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6E546D5-2E07-4C53-A5EB-56CA2439E782}" type="slidenum">
              <a:rPr lang="es-MX" altLang="es-ES" smtClean="0"/>
              <a:pPr/>
              <a:t>10</a:t>
            </a:fld>
            <a:endParaRPr lang="es-MX" alt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FC53F7-66A6-48A0-A3E9-B0AADD0CE98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40D066-F735-4C4F-9BCF-F77F38A45C0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EACFE2-A78D-4CB3-B198-C438890B13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452595-C310-4A2B-9C28-38B53A10571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D63A8E-B5A0-4E35-8337-3F7A02EFE6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49BA5B-17C1-4997-A6FA-FBCEFB601C8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5B7E0B-B575-431E-A7F7-3706314FFBA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10622-4014-4A58-8962-77BDF5E8B6E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76D61C-8FB7-4CF3-8E09-6789643161F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E115B-B012-4B00-9784-302FF37F7D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070CC8-E4AC-401B-B38B-BE79485CEB3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6C7B96-EDF5-41DF-B6BC-B32A2024985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ES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es-ES" smtClean="0"/>
              <a:t>Clique para editar os estilos do texto mestre</a:t>
            </a:r>
          </a:p>
          <a:p>
            <a:pPr lvl="1"/>
            <a:r>
              <a:rPr lang="pt-BR" altLang="es-ES" smtClean="0"/>
              <a:t>Segundo nível</a:t>
            </a:r>
          </a:p>
          <a:p>
            <a:pPr lvl="2"/>
            <a:r>
              <a:rPr lang="pt-BR" altLang="es-ES" smtClean="0"/>
              <a:t>Terceiro nível</a:t>
            </a:r>
          </a:p>
          <a:p>
            <a:pPr lvl="3"/>
            <a:r>
              <a:rPr lang="pt-BR" altLang="es-ES" smtClean="0"/>
              <a:t>Quarto nível</a:t>
            </a:r>
          </a:p>
          <a:p>
            <a:pPr lvl="4"/>
            <a:r>
              <a:rPr lang="pt-BR" altLang="es-ES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56A28B5-4E21-4A84-924C-5F41EE87A60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F63A769-7A3A-46C3-9DFE-48DCA32C872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52" name="Picture 16" descr="http://www.beegees.dk/celine.jpg"/>
          <p:cNvPicPr>
            <a:picLocks noChangeAspect="1" noChangeArrowheads="1"/>
          </p:cNvPicPr>
          <p:nvPr/>
        </p:nvPicPr>
        <p:blipFill>
          <a:blip r:embed="rId4">
            <a:lum bright="-10000"/>
          </a:blip>
          <a:srcRect/>
          <a:stretch>
            <a:fillRect/>
          </a:stretch>
        </p:blipFill>
        <p:spPr bwMode="auto">
          <a:xfrm>
            <a:off x="5643563" y="200025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54" name="Picture 18" descr="http://www.esmas.com/galeria/fotos/2007/9/2007201728181190327298.jpg"/>
          <p:cNvPicPr>
            <a:picLocks noChangeAspect="1" noChangeArrowheads="1"/>
          </p:cNvPicPr>
          <p:nvPr/>
        </p:nvPicPr>
        <p:blipFill>
          <a:blip r:embed="rId5">
            <a:lum bright="-10000"/>
          </a:blip>
          <a:srcRect/>
          <a:stretch>
            <a:fillRect/>
          </a:stretch>
        </p:blipFill>
        <p:spPr bwMode="auto">
          <a:xfrm>
            <a:off x="214313" y="1998663"/>
            <a:ext cx="2376487" cy="285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15 Rectángulo"/>
          <p:cNvSpPr/>
          <p:nvPr/>
        </p:nvSpPr>
        <p:spPr>
          <a:xfrm>
            <a:off x="5214938" y="2000250"/>
            <a:ext cx="1428750" cy="2857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17" name="16 Rectángulo"/>
          <p:cNvSpPr/>
          <p:nvPr/>
        </p:nvSpPr>
        <p:spPr>
          <a:xfrm>
            <a:off x="5510213" y="4071938"/>
            <a:ext cx="1847850" cy="285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20" name="19 CuadroTexto"/>
          <p:cNvSpPr txBox="1">
            <a:spLocks noChangeArrowheads="1"/>
          </p:cNvSpPr>
          <p:nvPr/>
        </p:nvSpPr>
        <p:spPr bwMode="auto">
          <a:xfrm>
            <a:off x="0" y="5786438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MX" altLang="es-ES" sz="3200">
                <a:solidFill>
                  <a:srgbClr val="66FFFF"/>
                </a:solidFill>
                <a:latin typeface="Arial Black" pitchFamily="34" charset="0"/>
                <a:cs typeface="Times New Roman" pitchFamily="18" charset="0"/>
              </a:rPr>
              <a:t>ORAR NOS HACE BIEN</a:t>
            </a:r>
          </a:p>
        </p:txBody>
      </p:sp>
      <p:sp>
        <p:nvSpPr>
          <p:cNvPr id="2" name="15 Rectángulo"/>
          <p:cNvSpPr/>
          <p:nvPr/>
        </p:nvSpPr>
        <p:spPr>
          <a:xfrm>
            <a:off x="5214938" y="2000250"/>
            <a:ext cx="1428750" cy="28575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3" name="16 Rectángulo"/>
          <p:cNvSpPr/>
          <p:nvPr/>
        </p:nvSpPr>
        <p:spPr>
          <a:xfrm>
            <a:off x="5510213" y="4071938"/>
            <a:ext cx="1847850" cy="28575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MX"/>
          </a:p>
        </p:txBody>
      </p:sp>
      <p:sp>
        <p:nvSpPr>
          <p:cNvPr id="13" name="12 CuadroTexto"/>
          <p:cNvSpPr txBox="1"/>
          <p:nvPr/>
        </p:nvSpPr>
        <p:spPr>
          <a:xfrm>
            <a:off x="4357688" y="3033713"/>
            <a:ext cx="2286000" cy="13223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MX" sz="8000" dirty="0" err="1">
                <a:solidFill>
                  <a:srgbClr val="3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Céline</a:t>
            </a:r>
            <a:endParaRPr lang="es-MX" sz="8000" dirty="0">
              <a:solidFill>
                <a:srgbClr val="3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  <a:cs typeface="Times New Roman" pitchFamily="18" charset="0"/>
            </a:endParaRPr>
          </a:p>
        </p:txBody>
      </p:sp>
      <p:sp>
        <p:nvSpPr>
          <p:cNvPr id="18" name="17 CuadroTexto"/>
          <p:cNvSpPr txBox="1"/>
          <p:nvPr/>
        </p:nvSpPr>
        <p:spPr>
          <a:xfrm>
            <a:off x="1785938" y="3176588"/>
            <a:ext cx="2786062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s-MX" sz="8000" dirty="0" err="1">
                <a:solidFill>
                  <a:srgbClr val="002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Bocelli</a:t>
            </a:r>
            <a:endParaRPr lang="es-MX" sz="8000" dirty="0">
              <a:solidFill>
                <a:srgbClr val="002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  <a:cs typeface="Times New Roman" pitchFamily="18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5072063" y="3605213"/>
            <a:ext cx="2286000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s-MX" sz="8000" dirty="0" err="1">
                <a:solidFill>
                  <a:srgbClr val="3E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Dion</a:t>
            </a:r>
            <a:endParaRPr lang="es-MX" sz="8000" dirty="0">
              <a:solidFill>
                <a:srgbClr val="3E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  <a:cs typeface="Times New Roman" pitchFamily="18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428875" y="2605088"/>
            <a:ext cx="2786063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>
              <a:defRPr/>
            </a:pPr>
            <a:r>
              <a:rPr lang="es-MX" sz="8000" dirty="0">
                <a:solidFill>
                  <a:srgbClr val="002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  <a:cs typeface="Times New Roman" pitchFamily="18" charset="0"/>
              </a:rPr>
              <a:t>Andrea</a:t>
            </a:r>
          </a:p>
        </p:txBody>
      </p:sp>
      <p:sp>
        <p:nvSpPr>
          <p:cNvPr id="4" name="19 CuadroTexto"/>
          <p:cNvSpPr txBox="1"/>
          <p:nvPr/>
        </p:nvSpPr>
        <p:spPr>
          <a:xfrm>
            <a:off x="0" y="908050"/>
            <a:ext cx="9144000" cy="5175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MX" sz="1400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Transición de diapositivas sincronizada con la música,</a:t>
            </a:r>
          </a:p>
          <a:p>
            <a:pPr algn="ctr">
              <a:defRPr/>
            </a:pPr>
            <a:r>
              <a:rPr lang="es-MX" sz="1400" dirty="0"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 sugiere NO tocar el mouse.</a:t>
            </a:r>
          </a:p>
        </p:txBody>
      </p:sp>
      <p:sp>
        <p:nvSpPr>
          <p:cNvPr id="11" name="10 CuadroTexto"/>
          <p:cNvSpPr txBox="1"/>
          <p:nvPr/>
        </p:nvSpPr>
        <p:spPr>
          <a:xfrm>
            <a:off x="0" y="2357438"/>
            <a:ext cx="9144000" cy="70167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s-MX" altLang="es-ES" sz="4000" smtClean="0">
                <a:solidFill>
                  <a:srgbClr val="FF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LA PLEGARIA </a:t>
            </a:r>
          </a:p>
        </p:txBody>
      </p:sp>
    </p:spTree>
  </p:cSld>
  <p:clrMapOvr>
    <a:masterClrMapping/>
  </p:clrMapOvr>
  <p:transition advClick="0" advTm="9600">
    <p:sndAc>
      <p:stSnd>
        <p:snd r:embed="rId3" name="Celine Dion %26 Andrea Bocelli - The Prayer Wav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7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Unbenannt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 descr="Imagem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Picture 11" descr="http://www.fotos-paisajes.com/imagenes/fotos-islas-g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995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2916238" y="836613"/>
            <a:ext cx="6604000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I pray, you'll be our eyes</a:t>
            </a:r>
          </a:p>
          <a:p>
            <a:pPr eaLnBrk="1" hangingPunct="1">
              <a:defRPr/>
            </a:pPr>
            <a:r>
              <a:rPr lang="en-US" altLang="es-ES" sz="2200" b="1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Imploro porque seas nuestros ojos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Eu rezo, você será nossos olhos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468313" y="4508500"/>
            <a:ext cx="4159250" cy="976313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And help us to be wise,</a:t>
            </a: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Y nos ayudes a ser sabios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E nos ajudará a ser sábios</a:t>
            </a:r>
            <a:r>
              <a:rPr lang="en-US" altLang="es-ES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,</a:t>
            </a:r>
            <a:endParaRPr lang="pt-BR" altLang="es-ES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3617913" y="2708275"/>
            <a:ext cx="5526087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and watch us where we go.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y nos cuides a donde vayamos.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e nos observará onde nós formos.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112" name="Rectangle 16"/>
          <p:cNvSpPr>
            <a:spLocks noChangeArrowheads="1"/>
          </p:cNvSpPr>
          <p:nvPr/>
        </p:nvSpPr>
        <p:spPr bwMode="auto">
          <a:xfrm>
            <a:off x="4897438" y="5373688"/>
            <a:ext cx="4246562" cy="976312"/>
          </a:xfrm>
          <a:prstGeom prst="rect">
            <a:avLst/>
          </a:prstGeom>
          <a:solidFill>
            <a:schemeClr val="tx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in times when we don't know.</a:t>
            </a: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cuando no sepamos cómo.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nas vezes em que nós não soubermos.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25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2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0" grpId="0"/>
      <p:bldP spid="4102" grpId="0" animBg="1"/>
      <p:bldP spid="4109" grpId="0"/>
      <p:bldP spid="41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138847043umcrcrphxa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Imagem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Unbenannt1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971550" y="1773238"/>
            <a:ext cx="5905500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Let this be our prayer</a:t>
            </a: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66FFFF"/>
                </a:solidFill>
                <a:latin typeface="Arial Black" pitchFamily="34" charset="0"/>
                <a:cs typeface="Times New Roman" pitchFamily="18" charset="0"/>
              </a:rPr>
              <a:t>permite que ésta sea nuestra oración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Deixe isso ser nossa oração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4067175" y="0"/>
            <a:ext cx="4603750" cy="125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when we lose our way</a:t>
            </a:r>
            <a:r>
              <a:rPr lang="pt-BR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 eaLnBrk="1" hangingPunct="1">
              <a:defRPr/>
            </a:pPr>
            <a:r>
              <a:rPr lang="en-US" altLang="es-ES" sz="2200" smtClean="0">
                <a:solidFill>
                  <a:srgbClr val="66FFFF"/>
                </a:solidFill>
                <a:latin typeface="Arial Black" pitchFamily="34" charset="0"/>
                <a:cs typeface="Times New Roman" pitchFamily="18" charset="0"/>
              </a:rPr>
              <a:t>Cuando perdamos el camino,</a:t>
            </a:r>
          </a:p>
          <a:p>
            <a:pPr algn="ct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quando nós perdermos</a:t>
            </a:r>
          </a:p>
          <a:p>
            <a:pPr algn="ct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nosso caminho.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1143000" y="4357688"/>
            <a:ext cx="3597275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Lead us to a place.</a:t>
            </a: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66FFFF"/>
                </a:solidFill>
                <a:latin typeface="Arial Black" pitchFamily="34" charset="0"/>
                <a:cs typeface="Times New Roman" pitchFamily="18" charset="0"/>
              </a:rPr>
              <a:t>Guíanos a algún lugar,</a:t>
            </a:r>
            <a:endParaRPr lang="pt-BR" altLang="es-ES" sz="2200" smtClean="0">
              <a:solidFill>
                <a:srgbClr val="66FFFF"/>
              </a:solidFill>
              <a:latin typeface="Arial Black" pitchFamily="34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Leve-nos para um lugar.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5500688" y="4362450"/>
            <a:ext cx="348615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Guide us with your grace.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sz="2200" b="1" smtClean="0">
                <a:solidFill>
                  <a:srgbClr val="66FFFF"/>
                </a:solidFill>
                <a:latin typeface="Arial Black" pitchFamily="34" charset="0"/>
                <a:cs typeface="Times New Roman" pitchFamily="18" charset="0"/>
              </a:rPr>
              <a:t>guíanos con tu gracia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Guia-nos com sua graça.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0" y="5715000"/>
            <a:ext cx="91440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to a place where we'll be safe.</a:t>
            </a:r>
            <a:r>
              <a:rPr lang="pt-BR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 eaLnBrk="1" hangingPunct="1">
              <a:defRPr/>
            </a:pPr>
            <a:r>
              <a:rPr lang="en-US" altLang="es-ES" sz="2200" b="1" smtClean="0">
                <a:solidFill>
                  <a:srgbClr val="66FFFF"/>
                </a:solidFill>
                <a:latin typeface="Arial Black" pitchFamily="34" charset="0"/>
                <a:cs typeface="Times New Roman" pitchFamily="18" charset="0"/>
              </a:rPr>
              <a:t>a un lugar donde estemos a salvo.</a:t>
            </a:r>
          </a:p>
          <a:p>
            <a:pPr algn="ctr" eaLnBrk="1" hangingPunct="1">
              <a:defRPr/>
            </a:pPr>
            <a:r>
              <a:rPr lang="en-US" altLang="es-ES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para um lugar onde seremos salvos.</a:t>
            </a:r>
            <a:endParaRPr lang="pt-BR" altLang="es-ES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3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3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1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/>
      <p:bldP spid="5125" grpId="0"/>
      <p:bldP spid="5126" grpId="0"/>
      <p:bldP spid="5127" grpId="0"/>
      <p:bldP spid="51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http://groups.msn.com/isapi/fetch.dll?action=MyPhotos_GetMBPhoto&amp;ImageID=nIgAAAMwIoYkzgDwt2wYxoScNISp*grnxx9jO69oPpHMUj6yWvJps52TT5HGHMx3!WNky6NSFCTg"/>
          <p:cNvPicPr>
            <a:picLocks noChangeAspect="1" noChangeArrowheads="1"/>
          </p:cNvPicPr>
          <p:nvPr/>
        </p:nvPicPr>
        <p:blipFill>
          <a:blip r:embed="rId3">
            <a:lum bright="-6000" contrast="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 descr="Imagem2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05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8" name="Rectangle 14"/>
          <p:cNvSpPr>
            <a:spLocks noChangeArrowheads="1"/>
          </p:cNvSpPr>
          <p:nvPr/>
        </p:nvSpPr>
        <p:spPr bwMode="auto">
          <a:xfrm>
            <a:off x="539750" y="549275"/>
            <a:ext cx="3008313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La luce che tu dai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99FF66"/>
                </a:solidFill>
                <a:latin typeface="Arial Black" pitchFamily="34" charset="0"/>
                <a:cs typeface="Times New Roman" pitchFamily="18" charset="0"/>
              </a:rPr>
              <a:t>La luz que nos das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A luz que você traz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59" name="Rectangle 15"/>
          <p:cNvSpPr>
            <a:spLocks noChangeArrowheads="1"/>
          </p:cNvSpPr>
          <p:nvPr/>
        </p:nvSpPr>
        <p:spPr bwMode="auto">
          <a:xfrm>
            <a:off x="4713288" y="549275"/>
            <a:ext cx="356235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nel cuore, resterà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defRPr/>
            </a:pPr>
            <a:r>
              <a:rPr lang="en-US" altLang="es-ES" sz="2200" smtClean="0">
                <a:solidFill>
                  <a:srgbClr val="99FF66"/>
                </a:solidFill>
                <a:latin typeface="Arial Black" pitchFamily="34" charset="0"/>
                <a:cs typeface="Times New Roman" pitchFamily="18" charset="0"/>
              </a:rPr>
              <a:t>en el corazón quedará</a:t>
            </a:r>
          </a:p>
          <a:p>
            <a:pPr algn="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no coração, restará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60" name="Rectangle 16"/>
          <p:cNvSpPr>
            <a:spLocks noChangeArrowheads="1"/>
          </p:cNvSpPr>
          <p:nvPr/>
        </p:nvSpPr>
        <p:spPr bwMode="auto">
          <a:xfrm>
            <a:off x="539750" y="1641475"/>
            <a:ext cx="3452813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A ricordarci che,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99FF66"/>
                </a:solidFill>
                <a:latin typeface="Arial Black" pitchFamily="34" charset="0"/>
                <a:cs typeface="Times New Roman" pitchFamily="18" charset="0"/>
              </a:rPr>
              <a:t>para recordarnos que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a recordação que,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61" name="Rectangle 17"/>
          <p:cNvSpPr>
            <a:spLocks noChangeArrowheads="1"/>
          </p:cNvSpPr>
          <p:nvPr/>
        </p:nvSpPr>
        <p:spPr bwMode="auto">
          <a:xfrm>
            <a:off x="4627563" y="1647825"/>
            <a:ext cx="3659187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pt-BR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l'eterna stella sei.</a:t>
            </a:r>
          </a:p>
          <a:p>
            <a:pPr algn="r" eaLnBrk="1" hangingPunct="1">
              <a:defRPr/>
            </a:pPr>
            <a:r>
              <a:rPr lang="en-US" altLang="es-ES" sz="2200" smtClean="0">
                <a:solidFill>
                  <a:srgbClr val="99FF66"/>
                </a:solidFill>
                <a:latin typeface="Arial Black" pitchFamily="34" charset="0"/>
                <a:cs typeface="Times New Roman" pitchFamily="18" charset="0"/>
              </a:rPr>
              <a:t>eres la estrella eterna.</a:t>
            </a:r>
          </a:p>
          <a:p>
            <a:pPr algn="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eterna estrela será.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63" name="Rectangle 19"/>
          <p:cNvSpPr>
            <a:spLocks noChangeArrowheads="1"/>
          </p:cNvSpPr>
          <p:nvPr/>
        </p:nvSpPr>
        <p:spPr bwMode="auto">
          <a:xfrm>
            <a:off x="395288" y="3429000"/>
            <a:ext cx="5516562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I pray, we'll find your light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99FF66"/>
                </a:solidFill>
                <a:latin typeface="Arial Black" pitchFamily="34" charset="0"/>
                <a:cs typeface="Times New Roman" pitchFamily="18" charset="0"/>
              </a:rPr>
              <a:t>Imploro porque encontremos tu luz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Eu rezo, nós encontraremos sua luz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64" name="Rectangle 20"/>
          <p:cNvSpPr>
            <a:spLocks noChangeArrowheads="1"/>
          </p:cNvSpPr>
          <p:nvPr/>
        </p:nvSpPr>
        <p:spPr bwMode="auto">
          <a:xfrm>
            <a:off x="5219700" y="4149725"/>
            <a:ext cx="36417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and hold it in our hearts</a:t>
            </a:r>
            <a:r>
              <a:rPr lang="pt-BR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r" eaLnBrk="1" hangingPunct="1">
              <a:defRPr/>
            </a:pPr>
            <a:r>
              <a:rPr lang="en-US" altLang="es-ES" sz="2200" smtClean="0">
                <a:solidFill>
                  <a:srgbClr val="99FF66"/>
                </a:solidFill>
                <a:latin typeface="Arial Black" pitchFamily="34" charset="0"/>
                <a:cs typeface="Times New Roman" pitchFamily="18" charset="0"/>
              </a:rPr>
              <a:t>y la mantengamos </a:t>
            </a:r>
          </a:p>
          <a:p>
            <a:pPr algn="r" eaLnBrk="1" hangingPunct="1">
              <a:defRPr/>
            </a:pPr>
            <a:r>
              <a:rPr lang="en-US" altLang="es-ES" sz="2200" smtClean="0">
                <a:solidFill>
                  <a:srgbClr val="99FF66"/>
                </a:solidFill>
                <a:latin typeface="Arial Black" pitchFamily="34" charset="0"/>
                <a:cs typeface="Times New Roman" pitchFamily="18" charset="0"/>
              </a:rPr>
              <a:t>en nuestros corazones</a:t>
            </a:r>
          </a:p>
          <a:p>
            <a:pPr algn="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e segure isso em nossos corações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65" name="Rectangle 21"/>
          <p:cNvSpPr>
            <a:spLocks noChangeArrowheads="1"/>
          </p:cNvSpPr>
          <p:nvPr/>
        </p:nvSpPr>
        <p:spPr bwMode="auto">
          <a:xfrm>
            <a:off x="576263" y="5519738"/>
            <a:ext cx="6497637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when stars go out each night…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99FF66"/>
                </a:solidFill>
                <a:latin typeface="Arial Black" pitchFamily="34" charset="0"/>
                <a:cs typeface="Times New Roman" pitchFamily="18" charset="0"/>
              </a:rPr>
              <a:t>cuando las estrellas se van cada noche…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quando estrelas saírem a cada noite…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500"/>
                                        <p:tgtEl>
                                          <p:spTgt spid="6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50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500"/>
                                        <p:tgtEl>
                                          <p:spTgt spid="6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500"/>
                                        <p:tgtEl>
                                          <p:spTgt spid="6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500"/>
                                        <p:tgtEl>
                                          <p:spTgt spid="6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500"/>
                                        <p:tgtEl>
                                          <p:spTgt spid="6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8" grpId="0"/>
      <p:bldP spid="6159" grpId="0"/>
      <p:bldP spid="6160" grpId="0"/>
      <p:bldP spid="6161" grpId="0"/>
      <p:bldP spid="6163" grpId="0"/>
      <p:bldP spid="6164" grpId="0"/>
      <p:bldP spid="616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6" descr="http://www.infojardin.com/fotos/albums/userpics/normal_Atardecerg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Picture 12" descr="http://www.utexas.edu/coc/cms/faculty/streeck/bali/Prayer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8" name="Picture 14" descr="http://www.bw-color.com/wp-content/uploads/2007/11/z-2007-11novembre-10-141b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715963" y="4435475"/>
            <a:ext cx="354965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lead us to a place.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en-US" altLang="es-ES" sz="2200" smtClean="0">
                <a:solidFill>
                  <a:srgbClr val="FFCCFF"/>
                </a:solidFill>
                <a:latin typeface="Arial Black" pitchFamily="34" charset="0"/>
                <a:cs typeface="Times New Roman" pitchFamily="18" charset="0"/>
              </a:rPr>
              <a:t>guíanos a algún lugar,</a:t>
            </a:r>
          </a:p>
          <a:p>
            <a:pPr algn="ct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leve-nos para um lugar.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6" name="Rectangle 8"/>
          <p:cNvSpPr>
            <a:spLocks noChangeArrowheads="1"/>
          </p:cNvSpPr>
          <p:nvPr/>
        </p:nvSpPr>
        <p:spPr bwMode="auto">
          <a:xfrm>
            <a:off x="4875213" y="4435475"/>
            <a:ext cx="3579812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guide us with your grace,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en-US" altLang="es-ES" sz="2200" smtClean="0">
                <a:solidFill>
                  <a:srgbClr val="66FFFF"/>
                </a:solidFill>
                <a:latin typeface="Arial Black" pitchFamily="34" charset="0"/>
                <a:cs typeface="Times New Roman" pitchFamily="18" charset="0"/>
              </a:rPr>
              <a:t>guíanos con tu gracia,</a:t>
            </a:r>
          </a:p>
          <a:p>
            <a:pPr algn="ct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guia-nos com sua graça,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7" name="Rectangle 9"/>
          <p:cNvSpPr>
            <a:spLocks noChangeArrowheads="1"/>
          </p:cNvSpPr>
          <p:nvPr/>
        </p:nvSpPr>
        <p:spPr bwMode="auto">
          <a:xfrm>
            <a:off x="3203575" y="2924175"/>
            <a:ext cx="594042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When shadows fill our day,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en-US" altLang="es-ES" sz="2000" smtClean="0">
                <a:solidFill>
                  <a:srgbClr val="FFCCFF"/>
                </a:solidFill>
                <a:latin typeface="Arial Black" pitchFamily="34" charset="0"/>
                <a:cs typeface="Times New Roman" pitchFamily="18" charset="0"/>
              </a:rPr>
              <a:t>cuando las sombras invadan nuestro día</a:t>
            </a:r>
            <a:r>
              <a:rPr lang="en-US" altLang="es-ES" sz="2400" smtClean="0">
                <a:solidFill>
                  <a:srgbClr val="FFCCFF"/>
                </a:solidFill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ct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Quando sombras encherem nosso dia,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8" name="Rectangle 10"/>
          <p:cNvSpPr>
            <a:spLocks noChangeArrowheads="1"/>
          </p:cNvSpPr>
          <p:nvPr/>
        </p:nvSpPr>
        <p:spPr bwMode="auto">
          <a:xfrm>
            <a:off x="684213" y="2852738"/>
            <a:ext cx="2274887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quanta fede che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en-US" altLang="es-ES" sz="2200" smtClean="0">
                <a:solidFill>
                  <a:srgbClr val="99FF66"/>
                </a:solidFill>
                <a:latin typeface="Arial Black" pitchFamily="34" charset="0"/>
                <a:cs typeface="Times New Roman" pitchFamily="18" charset="0"/>
              </a:rPr>
              <a:t>cuánta fe que</a:t>
            </a:r>
          </a:p>
          <a:p>
            <a:pPr algn="ct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quanta fé que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79" name="Rectangle 11"/>
          <p:cNvSpPr>
            <a:spLocks noChangeArrowheads="1"/>
          </p:cNvSpPr>
          <p:nvPr/>
        </p:nvSpPr>
        <p:spPr bwMode="auto">
          <a:xfrm>
            <a:off x="0" y="5734050"/>
            <a:ext cx="91440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Give us faith, so we'll be safe.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en-US" altLang="es-ES" sz="2200" smtClean="0">
                <a:solidFill>
                  <a:srgbClr val="99FFCC"/>
                </a:solidFill>
                <a:latin typeface="Arial Black" pitchFamily="34" charset="0"/>
                <a:cs typeface="Times New Roman" pitchFamily="18" charset="0"/>
              </a:rPr>
              <a:t>danos fe, para que estemos a salvo.</a:t>
            </a:r>
          </a:p>
          <a:p>
            <a:pPr algn="ct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Dê nos fé, então seremos salvos.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80" name="Rectangle 12"/>
          <p:cNvSpPr>
            <a:spLocks noChangeArrowheads="1"/>
          </p:cNvSpPr>
          <p:nvPr/>
        </p:nvSpPr>
        <p:spPr bwMode="auto">
          <a:xfrm>
            <a:off x="971550" y="620713"/>
            <a:ext cx="2371725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Nella mia preghiera,</a:t>
            </a:r>
          </a:p>
          <a:p>
            <a:pPr algn="ctr" eaLnBrk="1" hangingPunct="1">
              <a:defRPr/>
            </a:pPr>
            <a:r>
              <a:rPr lang="en-US" altLang="es-ES" sz="2200" smtClean="0">
                <a:solidFill>
                  <a:srgbClr val="66FFFF"/>
                </a:solidFill>
                <a:latin typeface="Arial Black" pitchFamily="34" charset="0"/>
                <a:cs typeface="Times New Roman" pitchFamily="18" charset="0"/>
              </a:rPr>
              <a:t>En mi plegaria</a:t>
            </a:r>
          </a:p>
          <a:p>
            <a:pPr algn="ct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Na minha oração,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181" name="Rectangle 13"/>
          <p:cNvSpPr>
            <a:spLocks noChangeArrowheads="1"/>
          </p:cNvSpPr>
          <p:nvPr/>
        </p:nvSpPr>
        <p:spPr bwMode="auto">
          <a:xfrm>
            <a:off x="3771900" y="549275"/>
            <a:ext cx="539750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Let this be our prayer.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en-US" altLang="es-ES" sz="2000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permite que ésta sea nuestra oración</a:t>
            </a:r>
          </a:p>
          <a:p>
            <a:pPr algn="ct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Deixe isso ser nossa oração.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3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20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1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0999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autoUpdateAnimBg="0"/>
      <p:bldP spid="7176" grpId="0" autoUpdateAnimBg="0"/>
      <p:bldP spid="7177" grpId="0" autoUpdateAnimBg="0"/>
      <p:bldP spid="7178" grpId="0" autoUpdateAnimBg="0"/>
      <p:bldP spid="7179" grpId="0" autoUpdateAnimBg="0"/>
      <p:bldP spid="7180" grpId="0" autoUpdateAnimBg="0"/>
      <p:bldP spid="718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3C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bf0055-001"/>
          <p:cNvPicPr>
            <a:picLocks noChangeAspect="1" noChangeArrowheads="1"/>
          </p:cNvPicPr>
          <p:nvPr/>
        </p:nvPicPr>
        <p:blipFill>
          <a:blip r:embed="rId3"/>
          <a:srcRect b="3661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2" descr="bf0055-0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38" y="0"/>
            <a:ext cx="6786562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NGM2002_08p94-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468313" y="765175"/>
            <a:ext cx="6119812" cy="976313"/>
          </a:xfrm>
          <a:prstGeom prst="rect">
            <a:avLst/>
          </a:prstGeom>
          <a:solidFill>
            <a:schemeClr val="tx1"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pt-BR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Sognamo un mondo senza più violenza.</a:t>
            </a: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66FF99"/>
                </a:solidFill>
                <a:latin typeface="Arial Black" pitchFamily="34" charset="0"/>
                <a:cs typeface="Times New Roman" pitchFamily="18" charset="0"/>
              </a:rPr>
              <a:t>Soñamos un mundo sin más violencia,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Sonhamos com um mundo sem tanta violência.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01" name="Rectangle 9"/>
          <p:cNvSpPr>
            <a:spLocks noChangeArrowheads="1"/>
          </p:cNvSpPr>
          <p:nvPr/>
        </p:nvSpPr>
        <p:spPr bwMode="auto">
          <a:xfrm>
            <a:off x="2333625" y="2924175"/>
            <a:ext cx="6296025" cy="1006475"/>
          </a:xfrm>
          <a:prstGeom prst="rect">
            <a:avLst/>
          </a:prstGeom>
          <a:solidFill>
            <a:schemeClr val="tx1"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pt-BR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Un mondo di giuztizia e di speranza.</a:t>
            </a:r>
          </a:p>
          <a:p>
            <a:pPr algn="r" eaLnBrk="1" hangingPunct="1">
              <a:defRPr/>
            </a:pPr>
            <a:r>
              <a:rPr lang="en-US" altLang="es-ES" sz="2400" b="1" smtClean="0">
                <a:solidFill>
                  <a:srgbClr val="FFFF99"/>
                </a:solidFill>
                <a:latin typeface="Times New Roman" pitchFamily="18" charset="0"/>
                <a:cs typeface="Times New Roman" pitchFamily="18" charset="0"/>
              </a:rPr>
              <a:t>  	</a:t>
            </a:r>
            <a:r>
              <a:rPr lang="en-US" altLang="es-ES" sz="2200" smtClean="0">
                <a:solidFill>
                  <a:srgbClr val="FF9900"/>
                </a:solidFill>
                <a:latin typeface="Arial Black" pitchFamily="34" charset="0"/>
                <a:cs typeface="Times New Roman" pitchFamily="18" charset="0"/>
              </a:rPr>
              <a:t>un mundo de justicia y esperanza.</a:t>
            </a:r>
          </a:p>
          <a:p>
            <a:pPr algn="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Um mundo de justiça e de esperança.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02" name="Rectangle 10"/>
          <p:cNvSpPr>
            <a:spLocks noChangeArrowheads="1"/>
          </p:cNvSpPr>
          <p:nvPr/>
        </p:nvSpPr>
        <p:spPr bwMode="auto">
          <a:xfrm>
            <a:off x="0" y="4581525"/>
            <a:ext cx="5767388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pt-BR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Ognuno dia la mano al suo vicino.</a:t>
            </a: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FF99FF"/>
                </a:solidFill>
                <a:latin typeface="Arial Black" pitchFamily="34" charset="0"/>
                <a:cs typeface="Times New Roman" pitchFamily="18" charset="0"/>
              </a:rPr>
              <a:t>Cada uno dando la mano a su vecino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Cada um, dando a mão a seu próximo.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203" name="Rectangle 11"/>
          <p:cNvSpPr>
            <a:spLocks noChangeArrowheads="1"/>
          </p:cNvSpPr>
          <p:nvPr/>
        </p:nvSpPr>
        <p:spPr bwMode="auto">
          <a:xfrm>
            <a:off x="4075113" y="5357813"/>
            <a:ext cx="4635500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Simbolo de pace e fraternità.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defRPr/>
            </a:pPr>
            <a:r>
              <a:rPr lang="en-US" altLang="es-ES" sz="2200" smtClean="0">
                <a:solidFill>
                  <a:srgbClr val="00FFFF"/>
                </a:solidFill>
                <a:latin typeface="Arial Black" pitchFamily="34" charset="0"/>
                <a:cs typeface="Times New Roman" pitchFamily="18" charset="0"/>
              </a:rPr>
              <a:t>Símbolo de paz y fraternidad.</a:t>
            </a:r>
          </a:p>
          <a:p>
            <a:pPr algn="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Símbolo de paz e fraternidade.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3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1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4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 animBg="1" autoUpdateAnimBg="0"/>
      <p:bldP spid="8201" grpId="0" animBg="1" autoUpdateAnimBg="0"/>
      <p:bldP spid="8202" grpId="0" autoUpdateAnimBg="0"/>
      <p:bldP spid="820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http://groups.msn.com/isapi/fetch.dll?action=MyPhotos_GetMBPhoto&amp;ImageID=nIgAAAM4I5Ym7x8!JxbYC351HF!H4UUoAEGNNCXTvnafPfMK8h!ZjkyRpmroHXomDPuwLaNom*f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 descr="BANQUITA EN EL PARQU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4" descr="Unbenannt2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428625" y="188913"/>
            <a:ext cx="3638550" cy="976312"/>
          </a:xfrm>
          <a:prstGeom prst="rect">
            <a:avLst/>
          </a:prstGeom>
          <a:solidFill>
            <a:schemeClr val="tx1">
              <a:alpha val="25098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La forza che ci dai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00FFFF"/>
                </a:solidFill>
                <a:latin typeface="Arial Black" pitchFamily="34" charset="0"/>
                <a:cs typeface="Times New Roman" pitchFamily="18" charset="0"/>
              </a:rPr>
              <a:t>La fuerza que nos das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A força que você traz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1" name="Rectangle 5"/>
          <p:cNvSpPr>
            <a:spLocks noChangeArrowheads="1"/>
          </p:cNvSpPr>
          <p:nvPr/>
        </p:nvSpPr>
        <p:spPr bwMode="auto">
          <a:xfrm>
            <a:off x="250825" y="1341438"/>
            <a:ext cx="5165725" cy="976312"/>
          </a:xfrm>
          <a:prstGeom prst="rect">
            <a:avLst/>
          </a:prstGeom>
          <a:solidFill>
            <a:schemeClr val="tx1"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We ask that life be kind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99FF66"/>
                </a:solidFill>
                <a:latin typeface="Arial Black" pitchFamily="34" charset="0"/>
                <a:cs typeface="Times New Roman" pitchFamily="18" charset="0"/>
              </a:rPr>
              <a:t>pedimos que la vida sea amable,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Nós perguntamos se essa vida é amável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2" name="Rectangle 6"/>
          <p:cNvSpPr>
            <a:spLocks noChangeArrowheads="1"/>
          </p:cNvSpPr>
          <p:nvPr/>
        </p:nvSpPr>
        <p:spPr bwMode="auto">
          <a:xfrm>
            <a:off x="6286500" y="692150"/>
            <a:ext cx="2000250" cy="1311275"/>
          </a:xfrm>
          <a:prstGeom prst="rect">
            <a:avLst/>
          </a:prstGeom>
          <a:solidFill>
            <a:schemeClr val="tx1"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E' il desierio che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defRPr/>
            </a:pPr>
            <a:r>
              <a:rPr lang="en-US" altLang="es-ES" sz="2200" smtClean="0">
                <a:solidFill>
                  <a:srgbClr val="FF99FF"/>
                </a:solidFill>
                <a:latin typeface="Arial Black" pitchFamily="34" charset="0"/>
                <a:cs typeface="Times New Roman" pitchFamily="18" charset="0"/>
              </a:rPr>
              <a:t>Ése es el deseo que</a:t>
            </a:r>
          </a:p>
          <a:p>
            <a:pPr algn="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E o desejo que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3919538" y="2276475"/>
            <a:ext cx="4405312" cy="976313"/>
          </a:xfrm>
          <a:prstGeom prst="rect">
            <a:avLst/>
          </a:prstGeom>
          <a:solidFill>
            <a:schemeClr val="tx1"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And watch us from above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defRPr/>
            </a:pPr>
            <a:r>
              <a:rPr lang="en-US" altLang="es-ES" sz="2200" smtClean="0">
                <a:solidFill>
                  <a:srgbClr val="99FFCC"/>
                </a:solidFill>
                <a:latin typeface="Arial Black" pitchFamily="34" charset="0"/>
                <a:cs typeface="Times New Roman" pitchFamily="18" charset="0"/>
              </a:rPr>
              <a:t>Y nos observe desde lo alto</a:t>
            </a:r>
          </a:p>
          <a:p>
            <a:pPr algn="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E observe-nos do alto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250825" y="3213100"/>
            <a:ext cx="4430713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Ognuno trovi amor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Que todos encuentren amor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Cada um tendo amor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31" name="Rectangle 15"/>
          <p:cNvSpPr>
            <a:spLocks noChangeArrowheads="1"/>
          </p:cNvSpPr>
          <p:nvPr/>
        </p:nvSpPr>
        <p:spPr bwMode="auto">
          <a:xfrm>
            <a:off x="0" y="4797425"/>
            <a:ext cx="6121400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We hope each soul will find…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FF9900"/>
                </a:solidFill>
                <a:latin typeface="Arial Black" pitchFamily="34" charset="0"/>
                <a:cs typeface="Times New Roman" pitchFamily="18" charset="0"/>
              </a:rPr>
              <a:t>Esperamos que cada alma encuentre</a:t>
            </a:r>
            <a:r>
              <a:rPr lang="en-US" altLang="es-ES" sz="2200" i="1" smtClean="0">
                <a:solidFill>
                  <a:srgbClr val="FF99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…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Nós esperamos que cada alma encontre…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32" name="Rectangle 16"/>
          <p:cNvSpPr>
            <a:spLocks noChangeArrowheads="1"/>
          </p:cNvSpPr>
          <p:nvPr/>
        </p:nvSpPr>
        <p:spPr bwMode="auto">
          <a:xfrm>
            <a:off x="5029200" y="3789363"/>
            <a:ext cx="3240088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Intorno e dentro a sé</a:t>
            </a:r>
          </a:p>
          <a:p>
            <a:pPr algn="r" eaLnBrk="1" hangingPunct="1">
              <a:defRPr/>
            </a:pPr>
            <a:r>
              <a:rPr lang="en-US" altLang="es-ES" sz="2200" smtClean="0">
                <a:solidFill>
                  <a:srgbClr val="00FFFF"/>
                </a:solidFill>
                <a:latin typeface="Arial Black" pitchFamily="34" charset="0"/>
                <a:cs typeface="Times New Roman" pitchFamily="18" charset="0"/>
              </a:rPr>
              <a:t>dentro y fuera de si.</a:t>
            </a:r>
          </a:p>
          <a:p>
            <a:pPr algn="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Em volta e dentro de si,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233" name="Rectangle 17"/>
          <p:cNvSpPr>
            <a:spLocks noChangeArrowheads="1"/>
          </p:cNvSpPr>
          <p:nvPr/>
        </p:nvSpPr>
        <p:spPr bwMode="auto">
          <a:xfrm>
            <a:off x="5051425" y="5589588"/>
            <a:ext cx="3657600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…another soul to love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defRPr/>
            </a:pPr>
            <a:r>
              <a:rPr lang="en-US" altLang="es-ES" sz="2200" smtClean="0">
                <a:solidFill>
                  <a:srgbClr val="99FF66"/>
                </a:solidFill>
                <a:latin typeface="Arial Black" pitchFamily="34" charset="0"/>
                <a:cs typeface="Times New Roman" pitchFamily="18" charset="0"/>
              </a:rPr>
              <a:t>…otra alma para amar.</a:t>
            </a:r>
          </a:p>
          <a:p>
            <a:pPr algn="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…alguma alma para amar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24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7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87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17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9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7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9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9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1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  <p:bldP spid="9221" grpId="0" animBg="1"/>
      <p:bldP spid="9222" grpId="0" animBg="1"/>
      <p:bldP spid="9223" grpId="0" animBg="1"/>
      <p:bldP spid="9230" grpId="0"/>
      <p:bldP spid="9231" grpId="0"/>
      <p:bldP spid="9232" grpId="0"/>
      <p:bldP spid="923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3" descr="imagen20"/>
          <p:cNvPicPr>
            <a:picLocks noChangeAspect="1" noChangeArrowheads="1"/>
          </p:cNvPicPr>
          <p:nvPr/>
        </p:nvPicPr>
        <p:blipFill>
          <a:blip r:embed="rId3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5" name="Picture 15" descr="feno04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068763" y="-215900"/>
            <a:ext cx="13560426" cy="707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8" name="Rectangle 8"/>
          <p:cNvSpPr>
            <a:spLocks noChangeArrowheads="1"/>
          </p:cNvSpPr>
          <p:nvPr/>
        </p:nvSpPr>
        <p:spPr bwMode="auto">
          <a:xfrm>
            <a:off x="1331913" y="260350"/>
            <a:ext cx="6335712" cy="97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Let this be our prayer.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00FFFF"/>
                </a:solidFill>
                <a:latin typeface="Arial Black" pitchFamily="34" charset="0"/>
                <a:cs typeface="Times New Roman" pitchFamily="18" charset="0"/>
              </a:rPr>
              <a:t>Permite que ésta sea nuestra </a:t>
            </a:r>
            <a:r>
              <a:rPr lang="en-US" altLang="es-ES" sz="2200" smtClean="0">
                <a:solidFill>
                  <a:srgbClr val="00CCFF"/>
                </a:solidFill>
                <a:latin typeface="Arial Black" pitchFamily="34" charset="0"/>
                <a:cs typeface="Times New Roman" pitchFamily="18" charset="0"/>
              </a:rPr>
              <a:t>oración: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00FF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Deixe isso ser nossa oração.</a:t>
            </a:r>
            <a:endParaRPr lang="pt-BR" altLang="es-ES" i="1" smtClean="0">
              <a:solidFill>
                <a:srgbClr val="00FFFF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5076825" y="1773238"/>
            <a:ext cx="3146425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Just like every child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defRPr/>
            </a:pPr>
            <a:r>
              <a:rPr lang="en-US" altLang="es-ES" sz="2200" smtClean="0">
                <a:solidFill>
                  <a:srgbClr val="99FF33"/>
                </a:solidFill>
                <a:latin typeface="Arial Black" pitchFamily="34" charset="0"/>
                <a:cs typeface="Times New Roman" pitchFamily="18" charset="0"/>
              </a:rPr>
              <a:t>así como cada niño</a:t>
            </a:r>
          </a:p>
          <a:p>
            <a:pPr algn="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Somente como cada criança.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2" name="Rectangle 12"/>
          <p:cNvSpPr>
            <a:spLocks noChangeArrowheads="1"/>
          </p:cNvSpPr>
          <p:nvPr/>
        </p:nvSpPr>
        <p:spPr bwMode="auto">
          <a:xfrm>
            <a:off x="1331913" y="3068638"/>
            <a:ext cx="4508500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Need to find a place,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necesita encontrar un lugar,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Que precisa encontrar um lugar,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3" name="Rectangle 13"/>
          <p:cNvSpPr>
            <a:spLocks noChangeArrowheads="1"/>
          </p:cNvSpPr>
          <p:nvPr/>
        </p:nvSpPr>
        <p:spPr bwMode="auto">
          <a:xfrm>
            <a:off x="4716463" y="4221163"/>
            <a:ext cx="3579812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Guide us with your grace.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r" eaLnBrk="1" hangingPunct="1">
              <a:defRPr/>
            </a:pPr>
            <a:r>
              <a:rPr lang="en-US" altLang="es-ES" sz="2200" smtClean="0">
                <a:solidFill>
                  <a:srgbClr val="FF00FF"/>
                </a:solidFill>
                <a:latin typeface="Arial Black" pitchFamily="34" charset="0"/>
                <a:cs typeface="Times New Roman" pitchFamily="18" charset="0"/>
              </a:rPr>
              <a:t>guíanos con tu gracia,</a:t>
            </a:r>
          </a:p>
          <a:p>
            <a:pPr algn="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Guia-nos com sua graça.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2555875" y="5445125"/>
            <a:ext cx="5583238" cy="976313"/>
          </a:xfrm>
          <a:prstGeom prst="rect">
            <a:avLst/>
          </a:prstGeom>
          <a:solidFill>
            <a:schemeClr val="tx1">
              <a:alpha val="26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Give us faith, so we'll be safe.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en-US" altLang="es-ES" sz="2200" smtClean="0">
                <a:solidFill>
                  <a:srgbClr val="00CCFF"/>
                </a:solidFill>
                <a:latin typeface="Arial Black" pitchFamily="34" charset="0"/>
                <a:cs typeface="Times New Roman" pitchFamily="18" charset="0"/>
              </a:rPr>
              <a:t>danos fe para que estemos a salvo.</a:t>
            </a:r>
          </a:p>
          <a:p>
            <a:pPr algn="ct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Dê nos fé, então seremos salvos.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295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271 4.44444E-6 L 0.42344 0.00972 " pathEditMode="relative" rAng="0" ptsTypes="AA">
                                      <p:cBhvr>
                                        <p:cTn id="18" dur="280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" y="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8" grpId="0"/>
      <p:bldP spid="10250" grpId="0"/>
      <p:bldP spid="10252" grpId="0"/>
      <p:bldP spid="10253" grpId="0"/>
      <p:bldP spid="1025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ubes sepi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Jesus"/>
          <p:cNvPicPr>
            <a:picLocks noChangeAspect="1" noChangeArrowheads="1"/>
          </p:cNvPicPr>
          <p:nvPr/>
        </p:nvPicPr>
        <p:blipFill>
          <a:blip r:embed="rId4">
            <a:lum bright="-16000" contrast="4000"/>
          </a:blip>
          <a:srcRect/>
          <a:stretch>
            <a:fillRect/>
          </a:stretch>
        </p:blipFill>
        <p:spPr bwMode="auto">
          <a:xfrm>
            <a:off x="0" y="0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4357688" y="4724400"/>
            <a:ext cx="4125912" cy="97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50000"/>
              </a:spcBef>
              <a:defRPr/>
            </a:pPr>
            <a:r>
              <a:rPr lang="pt-BR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sento che ci salverà! </a:t>
            </a:r>
          </a:p>
          <a:p>
            <a:pPr algn="r" eaLnBrk="1" hangingPunct="1">
              <a:defRPr/>
            </a:pPr>
            <a:r>
              <a:rPr lang="en-US" altLang="es-ES" sz="2200" smtClean="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…¡Siento que nos salvará!</a:t>
            </a:r>
          </a:p>
          <a:p>
            <a:pPr algn="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sinto que se salvará!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1908175" y="836613"/>
            <a:ext cx="2092325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  <a:defRPr/>
            </a:pPr>
            <a:r>
              <a:rPr lang="en-US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E la fede che…</a:t>
            </a:r>
            <a:endParaRPr lang="pt-BR" altLang="es-ES" smtClean="0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r>
              <a:rPr lang="en-US" altLang="es-ES" sz="2200" smtClean="0">
                <a:solidFill>
                  <a:srgbClr val="00FFFF"/>
                </a:solidFill>
                <a:latin typeface="Arial Black" pitchFamily="34" charset="0"/>
                <a:cs typeface="Times New Roman" pitchFamily="18" charset="0"/>
              </a:rPr>
              <a:t>Y la fe que…</a:t>
            </a:r>
          </a:p>
          <a:p>
            <a:pPr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E a fé que…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80" name="Rectangle 16"/>
          <p:cNvSpPr>
            <a:spLocks noChangeArrowheads="1"/>
          </p:cNvSpPr>
          <p:nvPr/>
        </p:nvSpPr>
        <p:spPr bwMode="auto">
          <a:xfrm>
            <a:off x="3027363" y="2420938"/>
            <a:ext cx="4371975" cy="976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pt-BR" altLang="es-ES" smtClean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Times New Roman" pitchFamily="18" charset="0"/>
                <a:cs typeface="Times New Roman" pitchFamily="18" charset="0"/>
              </a:rPr>
              <a:t>...hai  acceso in noi</a:t>
            </a:r>
          </a:p>
          <a:p>
            <a:pPr algn="ctr" eaLnBrk="1" hangingPunct="1">
              <a:defRPr/>
            </a:pPr>
            <a:r>
              <a:rPr lang="en-US" altLang="es-ES" sz="2200" i="1" smtClean="0">
                <a:solidFill>
                  <a:srgbClr val="99FF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…</a:t>
            </a:r>
            <a:r>
              <a:rPr lang="en-US" altLang="es-ES" sz="2200" b="1" smtClean="0">
                <a:solidFill>
                  <a:srgbClr val="99FF33"/>
                </a:solidFill>
                <a:latin typeface="Arial Black" pitchFamily="34" charset="0"/>
                <a:cs typeface="Times New Roman" pitchFamily="18" charset="0"/>
              </a:rPr>
              <a:t>ha  entrado en nosotros…</a:t>
            </a:r>
          </a:p>
          <a:p>
            <a:pPr algn="ctr" eaLnBrk="1" hangingPunct="1">
              <a:defRPr/>
            </a:pPr>
            <a:r>
              <a:rPr lang="en-US" altLang="es-ES" i="1" smtClean="0">
                <a:solidFill>
                  <a:srgbClr val="99FFCC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…age sobre nós</a:t>
            </a:r>
            <a:endParaRPr lang="pt-BR" altLang="es-ES" i="1" smtClean="0">
              <a:solidFill>
                <a:srgbClr val="99FFCC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 advClick="0" advTm="2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4" grpId="0"/>
      <p:bldP spid="11278" grpId="0"/>
      <p:bldP spid="1128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Jesus"/>
          <p:cNvPicPr>
            <a:picLocks noChangeAspect="1" noChangeArrowheads="1"/>
          </p:cNvPicPr>
          <p:nvPr/>
        </p:nvPicPr>
        <p:blipFill>
          <a:blip r:embed="rId3">
            <a:lum bright="-10000"/>
          </a:blip>
          <a:srcRect/>
          <a:stretch>
            <a:fillRect/>
          </a:stretch>
        </p:blipFill>
        <p:spPr bwMode="auto">
          <a:xfrm>
            <a:off x="0" y="0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Rectangle 6"/>
          <p:cNvSpPr>
            <a:spLocks noChangeArrowheads="1"/>
          </p:cNvSpPr>
          <p:nvPr/>
        </p:nvSpPr>
        <p:spPr bwMode="auto">
          <a:xfrm>
            <a:off x="0" y="2852738"/>
            <a:ext cx="9144000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altLang="es-ES" sz="220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¡¡ QUE </a:t>
            </a:r>
            <a:r>
              <a:rPr lang="pt-BR" altLang="es-ES" sz="2200">
                <a:solidFill>
                  <a:srgbClr val="00FFFF"/>
                </a:solidFill>
                <a:latin typeface="Arial Black" pitchFamily="34" charset="0"/>
                <a:cs typeface="Times New Roman" pitchFamily="18" charset="0"/>
              </a:rPr>
              <a:t>DIOS</a:t>
            </a:r>
            <a:r>
              <a:rPr lang="pt-BR" altLang="es-ES" sz="220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 </a:t>
            </a:r>
            <a:r>
              <a:rPr lang="pt-BR" altLang="es-ES" sz="2200">
                <a:solidFill>
                  <a:srgbClr val="FF9900"/>
                </a:solidFill>
                <a:latin typeface="Arial Black" pitchFamily="34" charset="0"/>
                <a:cs typeface="Times New Roman" pitchFamily="18" charset="0"/>
              </a:rPr>
              <a:t>BENDIGA</a:t>
            </a:r>
            <a:r>
              <a:rPr lang="pt-BR" altLang="es-ES" sz="220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 TU </a:t>
            </a:r>
            <a:r>
              <a:rPr lang="pt-BR" altLang="es-ES" sz="2200">
                <a:solidFill>
                  <a:srgbClr val="99FF33"/>
                </a:solidFill>
                <a:latin typeface="Arial Black" pitchFamily="34" charset="0"/>
                <a:cs typeface="Times New Roman" pitchFamily="18" charset="0"/>
              </a:rPr>
              <a:t>VIDA</a:t>
            </a:r>
            <a:r>
              <a:rPr lang="pt-BR" altLang="es-ES" sz="220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 Y LA </a:t>
            </a:r>
            <a:r>
              <a:rPr lang="pt-BR" altLang="es-ES" sz="2200">
                <a:solidFill>
                  <a:srgbClr val="FFCCFF"/>
                </a:solidFill>
                <a:latin typeface="Arial Black" pitchFamily="34" charset="0"/>
                <a:cs typeface="Times New Roman" pitchFamily="18" charset="0"/>
              </a:rPr>
              <a:t>LLENE</a:t>
            </a:r>
            <a:r>
              <a:rPr lang="pt-BR" altLang="es-ES" sz="220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 DE </a:t>
            </a:r>
            <a:r>
              <a:rPr lang="pt-BR" altLang="es-ES" sz="2200">
                <a:solidFill>
                  <a:srgbClr val="FF3300"/>
                </a:solidFill>
                <a:latin typeface="Arial Black" pitchFamily="34" charset="0"/>
                <a:cs typeface="Times New Roman" pitchFamily="18" charset="0"/>
              </a:rPr>
              <a:t>AMOR</a:t>
            </a:r>
            <a:r>
              <a:rPr lang="pt-BR" altLang="es-ES" sz="2200">
                <a:solidFill>
                  <a:srgbClr val="FFFF00"/>
                </a:solidFill>
                <a:latin typeface="Arial Black" pitchFamily="34" charset="0"/>
                <a:cs typeface="Times New Roman" pitchFamily="18" charset="0"/>
              </a:rPr>
              <a:t> !!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0" y="981075"/>
            <a:ext cx="9144000" cy="579438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es-MX" altLang="es-ES" sz="3200" smtClean="0">
                <a:solidFill>
                  <a:srgbClr val="FF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imes New Roman" pitchFamily="18" charset="0"/>
                <a:cs typeface="Times New Roman" pitchFamily="18" charset="0"/>
              </a:rPr>
              <a:t>F I N</a:t>
            </a:r>
          </a:p>
        </p:txBody>
      </p: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0" y="5805488"/>
            <a:ext cx="9144000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defRPr/>
            </a:pPr>
            <a:r>
              <a:rPr lang="pt-BR" altLang="es-ES" sz="3200" dirty="0" smtClean="0">
                <a:solidFill>
                  <a:srgbClr val="1A1A4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¡ </a:t>
            </a:r>
            <a:r>
              <a:rPr lang="pt-BR" altLang="es-ES" sz="3200" dirty="0" smtClean="0">
                <a:solidFill>
                  <a:srgbClr val="FF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TE</a:t>
            </a:r>
            <a:r>
              <a:rPr lang="pt-BR" altLang="es-ES" sz="3200" dirty="0" smtClean="0">
                <a:solidFill>
                  <a:srgbClr val="1A1A4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pt-BR" altLang="es-ES" sz="3200" dirty="0" smtClean="0">
                <a:solidFill>
                  <a:srgbClr val="99FF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DESEO</a:t>
            </a:r>
            <a:r>
              <a:rPr lang="pt-BR" altLang="es-ES" sz="3200" dirty="0" smtClean="0">
                <a:solidFill>
                  <a:srgbClr val="1A1A4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pt-BR" altLang="es-ES" sz="3200" dirty="0" smtClean="0">
                <a:solidFill>
                  <a:srgbClr val="FF9933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UN</a:t>
            </a:r>
            <a:r>
              <a:rPr lang="pt-BR" altLang="es-ES" sz="3200" dirty="0" smtClean="0">
                <a:solidFill>
                  <a:srgbClr val="1A1A4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pt-BR" altLang="es-ES" sz="3200" dirty="0" smtClean="0">
                <a:solidFill>
                  <a:srgbClr val="FF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MUY</a:t>
            </a:r>
            <a:r>
              <a:rPr lang="pt-BR" altLang="es-ES" sz="3200" dirty="0" smtClean="0">
                <a:solidFill>
                  <a:srgbClr val="1A1A4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pt-BR" altLang="es-ES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FELIZ</a:t>
            </a:r>
            <a:r>
              <a:rPr lang="pt-BR" altLang="es-ES" sz="3200" dirty="0" smtClean="0">
                <a:solidFill>
                  <a:srgbClr val="1A1A4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 </a:t>
            </a:r>
            <a:r>
              <a:rPr lang="pt-BR" altLang="es-ES" sz="3200" dirty="0" smtClean="0">
                <a:solidFill>
                  <a:srgbClr val="00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SEMANA</a:t>
            </a:r>
            <a:r>
              <a:rPr lang="pt-BR" altLang="es-ES" sz="3200" dirty="0" smtClean="0">
                <a:solidFill>
                  <a:srgbClr val="1A1A4E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Black" pitchFamily="34" charset="0"/>
                <a:cs typeface="Times New Roman" pitchFamily="18" charset="0"/>
              </a:rPr>
              <a:t> !</a:t>
            </a:r>
          </a:p>
        </p:txBody>
      </p:sp>
    </p:spTree>
  </p:cSld>
  <p:clrMapOvr>
    <a:masterClrMapping/>
  </p:clrMapOvr>
  <p:transition spd="med" advClick="0" advTm="1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PLEGARIA ANDREA BOCELLI Y CELINE DION">
  <a:themeElements>
    <a:clrScheme name="Design padrã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ign padrã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ign padrã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ign padrã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ign padrã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PLEGARIA ANDREA BOCELLI Y CELINE DION</Template>
  <TotalTime>2</TotalTime>
  <Words>850</Words>
  <Application>Microsoft Office PowerPoint</Application>
  <PresentationFormat>Presentación en pantalla (4:3)</PresentationFormat>
  <Paragraphs>180</Paragraphs>
  <Slides>11</Slides>
  <Notes>10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8" baseType="lpstr">
      <vt:lpstr>Arial</vt:lpstr>
      <vt:lpstr>Calibri</vt:lpstr>
      <vt:lpstr>Arial Black</vt:lpstr>
      <vt:lpstr>Times New Roman</vt:lpstr>
      <vt:lpstr>Edwardian Script ITC</vt:lpstr>
      <vt:lpstr>LA PLEGARIA ANDREA BOCELLI Y CELINE DION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subject>slidemusical</dc:subject>
  <dc:creator>JOSE LUIS</dc:creator>
  <dc:description>sandrosjrp@hotmail.com</dc:description>
  <cp:lastModifiedBy>JOSE LUIS</cp:lastModifiedBy>
  <cp:revision>1</cp:revision>
  <dcterms:created xsi:type="dcterms:W3CDTF">2013-11-02T16:48:59Z</dcterms:created>
  <dcterms:modified xsi:type="dcterms:W3CDTF">2013-11-02T16:51:25Z</dcterms:modified>
  <cp:category>musical</cp:category>
</cp:coreProperties>
</file>