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7" r:id="rId12"/>
    <p:sldId id="268" r:id="rId13"/>
    <p:sldId id="269" r:id="rId14"/>
    <p:sldId id="266" r:id="rId15"/>
    <p:sldId id="272" r:id="rId1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8CNq5Jj3rHeGuEqA6+V6w" hashData="v2lxeY9aWDcPXGKIgtcvqZoSVO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800000"/>
    <a:srgbClr val="0066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F10C0-EBAF-419F-9F65-F9C68ED563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182EC-D52F-432E-87E4-793266E903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E5A2C0-5319-4268-9A88-A9B6681B48F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7D28F-38E0-408E-902A-603C7393E2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95ADD-776D-4C43-9EB4-8A8B39650A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B1F3F-FB49-41D0-9649-40B072B91A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F096C-238B-4024-9822-7461ADDB66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92B557-689A-4198-B7C6-71352BB3A02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7275B-587A-4038-866D-25A48B5B71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83EA3-417D-4D29-A9A5-3B4CDA1158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ADBC0D-B303-49BF-ACB4-E8B18785839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1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33FE1F-998B-4DAD-8807-9192869D39E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50000">
              <a:schemeClr val="accent2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B21E769-C128-4E03-ACE8-FBB8614B3AB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1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A4D898-D271-431B-9BD7-1E404B60A14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WordArt 5"/>
          <p:cNvSpPr>
            <a:spLocks noChangeArrowheads="1" noChangeShapeType="1" noTextEdit="1"/>
          </p:cNvSpPr>
          <p:nvPr/>
        </p:nvSpPr>
        <p:spPr bwMode="auto">
          <a:xfrm>
            <a:off x="827088" y="3141663"/>
            <a:ext cx="7561262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57150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2"/>
                    </a:gs>
                    <a:gs pos="100000">
                      <a:schemeClr val="accent1"/>
                    </a:gs>
                  </a:gsLst>
                  <a:lin ang="5400000" scaled="1"/>
                </a:gradFill>
                <a:latin typeface="Arial Black"/>
              </a:rPr>
              <a:t>(Relato de Rafael)</a:t>
            </a:r>
          </a:p>
        </p:txBody>
      </p:sp>
      <p:sp>
        <p:nvSpPr>
          <p:cNvPr id="3079" name="WordArt 5"/>
          <p:cNvSpPr>
            <a:spLocks noChangeArrowheads="1" noChangeShapeType="1" noTextEdit="1"/>
          </p:cNvSpPr>
          <p:nvPr/>
        </p:nvSpPr>
        <p:spPr bwMode="auto">
          <a:xfrm>
            <a:off x="1403350" y="5734050"/>
            <a:ext cx="6480175" cy="442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400" kern="10">
              <a:ln w="57150">
                <a:solidFill>
                  <a:srgbClr val="990000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2"/>
                  </a:gs>
                  <a:gs pos="100000">
                    <a:schemeClr val="accent1"/>
                  </a:gs>
                </a:gsLst>
                <a:lin ang="5400000" scaled="1"/>
              </a:gradFill>
              <a:latin typeface="Arial Black"/>
            </a:endParaRPr>
          </a:p>
        </p:txBody>
      </p:sp>
      <p:pic>
        <p:nvPicPr>
          <p:cNvPr id="3080" name="Picture 6" descr="speakers_e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6308725"/>
            <a:ext cx="1354138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759450" y="623728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800000"/>
                </a:solidFill>
              </a:rPr>
              <a:t>(Presentación automática</a:t>
            </a:r>
            <a:r>
              <a:rPr lang="es-ES" sz="2400" b="1">
                <a:solidFill>
                  <a:srgbClr val="800000"/>
                </a:solidFill>
              </a:rPr>
              <a:t>)</a:t>
            </a:r>
          </a:p>
        </p:txBody>
      </p:sp>
      <p:sp>
        <p:nvSpPr>
          <p:cNvPr id="3083" name="WordArt 11"/>
          <p:cNvSpPr>
            <a:spLocks noChangeArrowheads="1" noChangeShapeType="1" noTextEdit="1"/>
          </p:cNvSpPr>
          <p:nvPr/>
        </p:nvSpPr>
        <p:spPr bwMode="auto">
          <a:xfrm>
            <a:off x="755650" y="188913"/>
            <a:ext cx="7777163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extrusionClr>
                <a:srgbClr val="CCFFFF"/>
              </a:extrusionClr>
            </a:sp3d>
          </a:bodyPr>
          <a:lstStyle/>
          <a:p>
            <a:pPr algn="ctr"/>
            <a:r>
              <a:rPr lang="es-ES" sz="36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FFFF">
                        <a:gamma/>
                        <a:shade val="46275"/>
                        <a:invGamma/>
                      </a:srgbClr>
                    </a:gs>
                    <a:gs pos="50000">
                      <a:srgbClr val="CCFFFF"/>
                    </a:gs>
                    <a:gs pos="100000">
                      <a:srgbClr val="CCFFFF">
                        <a:gamma/>
                        <a:shade val="46275"/>
                        <a:invGamma/>
                      </a:srgbClr>
                    </a:gs>
                  </a:gsLst>
                  <a:lin ang="0" scaled="1"/>
                </a:gradFill>
                <a:latin typeface="Arial Black"/>
              </a:rPr>
              <a:t>La Dolorosa</a:t>
            </a:r>
          </a:p>
        </p:txBody>
      </p:sp>
      <p:sp>
        <p:nvSpPr>
          <p:cNvPr id="29703" name="WordArt 7" descr="buenos20dias"/>
          <p:cNvSpPr>
            <a:spLocks noChangeArrowheads="1" noChangeShapeType="1" noTextEdit="1"/>
          </p:cNvSpPr>
          <p:nvPr/>
        </p:nvSpPr>
        <p:spPr bwMode="auto">
          <a:xfrm>
            <a:off x="1403350" y="5373688"/>
            <a:ext cx="6408738" cy="566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Presentación : Rubisenior</a:t>
            </a:r>
          </a:p>
        </p:txBody>
      </p:sp>
      <p:sp>
        <p:nvSpPr>
          <p:cNvPr id="2" name="WordArt 7" descr="buenos20dias"/>
          <p:cNvSpPr>
            <a:spLocks noChangeArrowheads="1" noChangeShapeType="1" noTextEdit="1"/>
          </p:cNvSpPr>
          <p:nvPr/>
        </p:nvSpPr>
        <p:spPr bwMode="auto">
          <a:xfrm>
            <a:off x="1258888" y="4221163"/>
            <a:ext cx="6697662" cy="857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Canta : Alfredo Kraus</a:t>
            </a:r>
          </a:p>
        </p:txBody>
      </p:sp>
      <p:sp>
        <p:nvSpPr>
          <p:cNvPr id="3087" name="Rectangle 1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1391">
    <p:sndAc>
      <p:stSnd loop="1">
        <p:snd r:embed="rId3" name="- Alfredo Kraus - La dolorosa - (lorente - serran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nimBg="1"/>
      <p:bldP spid="29703" grpId="0" animBg="1"/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alvario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41438"/>
            <a:ext cx="4537075" cy="4154487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4176713" y="2997200"/>
            <a:ext cx="4967287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 roca fría del Calvario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se oculta en negra nube,</a:t>
            </a:r>
          </a:p>
        </p:txBody>
      </p:sp>
    </p:spTree>
  </p:cSld>
  <p:clrMapOvr>
    <a:masterClrMapping/>
  </p:clrMapOvr>
  <p:transition spd="slow" advTm="6547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mino-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88913"/>
            <a:ext cx="8170863" cy="6127750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39750" y="1557338"/>
            <a:ext cx="4319588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por un sendero solitario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 Virgen-Madre sube.</a:t>
            </a:r>
          </a:p>
        </p:txBody>
      </p:sp>
    </p:spTree>
  </p:cSld>
  <p:clrMapOvr>
    <a:masterClrMapping/>
  </p:clrMapOvr>
  <p:transition spd="slow" advTm="94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06 0.13575 L 0.42535 0.4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olorosa-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62293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Camina y en su cara morena,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flor de azucena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que ha perdido el color.</a:t>
            </a:r>
          </a:p>
        </p:txBody>
      </p:sp>
    </p:spTree>
  </p:cSld>
  <p:clrMapOvr>
    <a:masterClrMapping/>
  </p:clrMapOvr>
  <p:transition spd="slow" advTm="122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148263" y="3141663"/>
            <a:ext cx="39957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En su pecho lacerado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virgen_dolorosa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6525" y="85725"/>
            <a:ext cx="5002213" cy="6669088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183188" y="2636838"/>
            <a:ext cx="3960812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se han clavado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las espinas del dolor.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VirgenDolorosa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138" y="136525"/>
            <a:ext cx="5992812" cy="6415088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580063" y="3213100"/>
            <a:ext cx="4105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Su cuerpo vacilante</a:t>
            </a:r>
          </a:p>
        </p:txBody>
      </p:sp>
    </p:spTree>
  </p:cSld>
  <p:clrMapOvr>
    <a:masterClrMapping/>
  </p:clrMapOvr>
  <p:transition spd="slow" advTm="910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irgen-dolooros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075113" cy="6858000"/>
          </a:xfrm>
          <a:prstGeom prst="rect">
            <a:avLst/>
          </a:prstGeom>
          <a:noFill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284663" y="2924175"/>
            <a:ext cx="4859337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se dobla al peso de la pena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pero sigue adelante.</a:t>
            </a:r>
          </a:p>
        </p:txBody>
      </p:sp>
    </p:spTree>
  </p:cSld>
  <p:clrMapOvr>
    <a:masterClrMapping/>
  </p:clrMapOvr>
  <p:transition spd="slow" advTm="1185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rosas-ro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0"/>
            <a:ext cx="9150350" cy="6894513"/>
          </a:xfrm>
          <a:prstGeom prst="rect">
            <a:avLst/>
          </a:prstGeom>
          <a:noFill/>
        </p:spPr>
      </p:pic>
      <p:pic>
        <p:nvPicPr>
          <p:cNvPr id="17413" name="Picture 5" descr="Jesus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3419475" cy="4752975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2771775" y="1773238"/>
            <a:ext cx="6372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800000"/>
                </a:solidFill>
              </a:rPr>
              <a:t>Camina y sus labios de hielo</a:t>
            </a:r>
          </a:p>
          <a:p>
            <a:r>
              <a:rPr lang="es-ES" sz="2800" b="1">
                <a:solidFill>
                  <a:srgbClr val="800000"/>
                </a:solidFill>
              </a:rPr>
              <a:t>besan al suelo donde brota una flor,</a:t>
            </a:r>
          </a:p>
          <a:p>
            <a:r>
              <a:rPr lang="es-ES" sz="2800" b="1">
                <a:solidFill>
                  <a:srgbClr val="800000"/>
                </a:solidFill>
              </a:rPr>
              <a:t>en cada gota de sangre derramada</a:t>
            </a:r>
          </a:p>
          <a:p>
            <a:r>
              <a:rPr lang="es-ES" sz="2800" b="1">
                <a:solidFill>
                  <a:srgbClr val="800000"/>
                </a:solidFill>
              </a:rPr>
              <a:t>por Jesús el Redentor.</a:t>
            </a:r>
          </a:p>
        </p:txBody>
      </p:sp>
    </p:spTree>
    <p:custDataLst>
      <p:tags r:id="rId1"/>
    </p:custDataLst>
  </p:cSld>
  <p:clrMapOvr>
    <a:masterClrMapping/>
  </p:clrMapOvr>
  <p:transition spd="slow" advTm="2657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Virgen_So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987675" y="5013325"/>
            <a:ext cx="5616575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FF66"/>
                </a:solidFill>
              </a:rPr>
              <a:t>Sombra peregrina.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FF66"/>
                </a:solidFill>
              </a:rPr>
              <a:t>Emblema del dolor hecho luz.</a:t>
            </a:r>
          </a:p>
        </p:txBody>
      </p:sp>
    </p:spTree>
  </p:cSld>
  <p:clrMapOvr>
    <a:masterClrMapping/>
  </p:clrMapOvr>
  <p:transition spd="slow" advTm="159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alvario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71450"/>
            <a:ext cx="9753601" cy="73152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187450" y="5516563"/>
            <a:ext cx="7777163" cy="11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Camina, camina, ligera</a:t>
            </a:r>
          </a:p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que el Hijo la espera muerto en la Cruz.</a:t>
            </a:r>
          </a:p>
        </p:txBody>
      </p:sp>
    </p:spTree>
  </p:cSld>
  <p:clrMapOvr>
    <a:masterClrMapping/>
  </p:clrMapOvr>
  <p:transition spd="slow" advTm="2325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Virgen_dolorosa-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188913"/>
            <a:ext cx="6985000" cy="5238750"/>
          </a:xfrm>
          <a:prstGeom prst="rect">
            <a:avLst/>
          </a:prstGeom>
          <a:noFill/>
        </p:spPr>
      </p:pic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059113" y="5484813"/>
            <a:ext cx="3384550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800000"/>
                </a:solidFill>
              </a:rPr>
              <a:t>Divina estrella sobre la huella del humano dolor.</a:t>
            </a:r>
            <a:endParaRPr lang="es-ES" sz="1600" b="1">
              <a:solidFill>
                <a:srgbClr val="800000"/>
              </a:solidFill>
            </a:endParaRPr>
          </a:p>
        </p:txBody>
      </p:sp>
    </p:spTree>
  </p:cSld>
  <p:clrMapOvr>
    <a:masterClrMapping/>
  </p:clrMapOvr>
  <p:transition advTm="15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jesus-de-salvador-dali-652x10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4100513" cy="6440487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419475" y="3141663"/>
            <a:ext cx="5724525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bg1"/>
                </a:solidFill>
              </a:rPr>
              <a:t>Triste camina, camina, llorosa</a:t>
            </a:r>
          </a:p>
          <a:p>
            <a:endParaRPr lang="es-ES" sz="2800" b="1">
              <a:solidFill>
                <a:schemeClr val="bg1"/>
              </a:solidFill>
            </a:endParaRPr>
          </a:p>
          <a:p>
            <a:r>
              <a:rPr lang="es-ES" sz="2800" b="1">
                <a:solidFill>
                  <a:schemeClr val="bg1"/>
                </a:solidFill>
              </a:rPr>
              <a:t>la Madre Dolorosa del Redentor.</a:t>
            </a:r>
          </a:p>
          <a:p>
            <a:pPr>
              <a:spcBef>
                <a:spcPct val="50000"/>
              </a:spcBef>
            </a:pPr>
            <a:endParaRPr lang="es-ES" sz="2800" b="1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8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4.4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"/>
</p:tagLst>
</file>

<file path=ppt/theme/theme1.xml><?xml version="1.0" encoding="utf-8"?>
<a:theme xmlns:a="http://schemas.openxmlformats.org/drawingml/2006/main" name="LADOLOROS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LADOLOROSA</Template>
  <TotalTime>5</TotalTime>
  <Words>209</Words>
  <Application>Microsoft Office PowerPoint</Application>
  <PresentationFormat>Presentación en pantalla (4:3)</PresentationFormat>
  <Paragraphs>58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Arial</vt:lpstr>
      <vt:lpstr>LADOLOROSA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2014-04-07T19:36:05Z</dcterms:created>
  <dcterms:modified xsi:type="dcterms:W3CDTF">2014-04-07T19:41:12Z</dcterms:modified>
</cp:coreProperties>
</file>