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6" r:id="rId11"/>
    <p:sldId id="267" r:id="rId12"/>
    <p:sldId id="268" r:id="rId13"/>
    <p:sldId id="269" r:id="rId14"/>
    <p:sldId id="271" r:id="rId15"/>
    <p:sldId id="272" r:id="rId16"/>
    <p:sldId id="273" r:id="rId17"/>
    <p:sldId id="274" r:id="rId18"/>
    <p:sldId id="275" r:id="rId19"/>
    <p:sldId id="276" r:id="rId20"/>
    <p:sldId id="277" r:id="rId21"/>
    <p:sldId id="265" r:id="rId22"/>
    <p:sldId id="278" r:id="rId2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kPOO2nRsIjSnBQWrhZfIow" hashData="FKRADWcrAmS5JZlTEOkwEKkKAy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FF"/>
    <a:srgbClr val="FFCC99"/>
    <a:srgbClr val="663300"/>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1B892EE-D4E6-4D4E-B3EB-E1DFB44AC04F}"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4664FDC-0D35-428A-BED0-8A84F4CBFB0D}"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D0066BB-D813-4218-980A-E63580A36696}"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95D310E-6E3C-4E3F-8B6B-7F7E7E759BF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7CE86F7-4CA3-4773-A3AF-5C004F34D804}"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3A954E91-3EE6-4E61-BD6A-92C8B32AA5F2}"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5F54075-9737-4A73-885A-E12A91269D57}"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0A1BAE8-3CC2-4F86-994C-DF4E9B636375}"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9829E14-4BDA-4869-AEC3-97680AB32177}"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FF72BE3-98A8-4AFF-B685-154F0C720097}"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642207D-AF59-48B7-B190-52A78C6E0F9D}"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2990CA2-2015-4BD6-B9C1-6338D79B6C1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8A8B35A-50C2-414F-8726-78D0E459B68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0EEB62B-E97B-4CB3-B255-20DA311826B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descr="I"/>
          <p:cNvSpPr>
            <a:spLocks noChangeArrowheads="1" noChangeShapeType="1" noTextEdit="1"/>
          </p:cNvSpPr>
          <p:nvPr/>
        </p:nvSpPr>
        <p:spPr bwMode="auto">
          <a:xfrm>
            <a:off x="468313" y="1844675"/>
            <a:ext cx="8424862" cy="2409825"/>
          </a:xfrm>
          <a:prstGeom prst="rect">
            <a:avLst/>
          </a:prstGeom>
        </p:spPr>
        <p:txBody>
          <a:bodyPr wrap="none" fromWordArt="1">
            <a:prstTxWarp prst="textFadeUp">
              <a:avLst>
                <a:gd name="adj" fmla="val 9991"/>
              </a:avLst>
            </a:prstTxWarp>
          </a:bodyPr>
          <a:lstStyle/>
          <a:p>
            <a:pPr algn="ctr"/>
            <a:r>
              <a:rPr lang="es-ES" sz="3600" kern="10" dirty="0">
                <a:ln w="12700">
                  <a:noFill/>
                  <a:round/>
                  <a:headEnd/>
                  <a:tailEnd/>
                </a:ln>
                <a:blipFill dpi="0" rotWithShape="0">
                  <a:blip r:embed="rId3"/>
                  <a:srcRect/>
                  <a:stretch>
                    <a:fillRect/>
                  </a:stretch>
                </a:blipFill>
                <a:effectLst>
                  <a:outerShdw sy="50000" kx="2453608" algn="bl" rotWithShape="0">
                    <a:srgbClr val="808080">
                      <a:alpha val="50000"/>
                    </a:srgbClr>
                  </a:outerShdw>
                </a:effectLst>
                <a:latin typeface="Arial Black"/>
              </a:rPr>
              <a:t>Iglesia Santa </a:t>
            </a:r>
            <a:r>
              <a:rPr lang="es-ES" sz="3600" kern="10" dirty="0" err="1">
                <a:ln w="12700">
                  <a:noFill/>
                  <a:round/>
                  <a:headEnd/>
                  <a:tailEnd/>
                </a:ln>
                <a:blipFill dpi="0" rotWithShape="0">
                  <a:blip r:embed="rId3"/>
                  <a:srcRect/>
                  <a:stretch>
                    <a:fillRect/>
                  </a:stretch>
                </a:blipFill>
                <a:effectLst>
                  <a:outerShdw sy="50000" kx="2453608" algn="bl" rotWithShape="0">
                    <a:srgbClr val="808080">
                      <a:alpha val="50000"/>
                    </a:srgbClr>
                  </a:outerShdw>
                </a:effectLst>
                <a:latin typeface="Arial Black"/>
              </a:rPr>
              <a:t>Maria</a:t>
            </a:r>
            <a:r>
              <a:rPr lang="es-ES" sz="3600" kern="10" dirty="0">
                <a:ln w="12700">
                  <a:noFill/>
                  <a:round/>
                  <a:headEnd/>
                  <a:tailEnd/>
                </a:ln>
                <a:blipFill dpi="0" rotWithShape="0">
                  <a:blip r:embed="rId3"/>
                  <a:srcRect/>
                  <a:stretch>
                    <a:fillRect/>
                  </a:stretch>
                </a:blipFill>
                <a:effectLst>
                  <a:outerShdw sy="50000" kx="2453608" algn="bl" rotWithShape="0">
                    <a:srgbClr val="808080">
                      <a:alpha val="50000"/>
                    </a:srgbClr>
                  </a:outerShdw>
                </a:effectLst>
                <a:latin typeface="Arial Black"/>
              </a:rPr>
              <a:t> del Mar</a:t>
            </a:r>
          </a:p>
        </p:txBody>
      </p:sp>
      <p:pic>
        <p:nvPicPr>
          <p:cNvPr id="3075" name="Picture 3" descr="nota músical"/>
          <p:cNvPicPr>
            <a:picLocks noChangeAspect="1" noChangeArrowheads="1"/>
          </p:cNvPicPr>
          <p:nvPr/>
        </p:nvPicPr>
        <p:blipFill>
          <a:blip r:embed="rId4"/>
          <a:srcRect/>
          <a:stretch>
            <a:fillRect/>
          </a:stretch>
        </p:blipFill>
        <p:spPr bwMode="auto">
          <a:xfrm rot="923308">
            <a:off x="684213" y="5756275"/>
            <a:ext cx="1079500" cy="717550"/>
          </a:xfrm>
          <a:prstGeom prst="rect">
            <a:avLst/>
          </a:prstGeom>
          <a:noFill/>
        </p:spPr>
      </p:pic>
      <p:sp>
        <p:nvSpPr>
          <p:cNvPr id="3077" name="Text Box 5"/>
          <p:cNvSpPr txBox="1">
            <a:spLocks noChangeArrowheads="1"/>
          </p:cNvSpPr>
          <p:nvPr/>
        </p:nvSpPr>
        <p:spPr bwMode="auto">
          <a:xfrm>
            <a:off x="1692275" y="6021388"/>
            <a:ext cx="5400675" cy="366712"/>
          </a:xfrm>
          <a:prstGeom prst="rect">
            <a:avLst/>
          </a:prstGeom>
          <a:noFill/>
          <a:ln w="9525">
            <a:noFill/>
            <a:miter lim="800000"/>
            <a:headEnd/>
            <a:tailEnd/>
          </a:ln>
          <a:effectLst/>
        </p:spPr>
        <p:txBody>
          <a:bodyPr>
            <a:spAutoFit/>
          </a:bodyPr>
          <a:lstStyle/>
          <a:p>
            <a:pPr>
              <a:spcBef>
                <a:spcPct val="50000"/>
              </a:spcBef>
            </a:pPr>
            <a:r>
              <a:rPr lang="es-ES">
                <a:solidFill>
                  <a:srgbClr val="663300"/>
                </a:solidFill>
                <a:latin typeface="Monotype Corsiva" pitchFamily="66" charset="0"/>
              </a:rPr>
              <a:t>Cantos Gregorianos - Música de los Dioses</a:t>
            </a:r>
          </a:p>
        </p:txBody>
      </p:sp>
    </p:spTree>
  </p:cSld>
  <p:clrMapOvr>
    <a:masterClrMapping/>
  </p:clrMapOvr>
  <p:transition advTm="5000">
    <p:sndAc>
      <p:stSnd loop="1">
        <p:snd r:embed="rId2" name="Cantos Gregorianos - La música de los dios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600" decel="100000"/>
                                        <p:tgtEl>
                                          <p:spTgt spid="3074"/>
                                        </p:tgtEl>
                                      </p:cBhvr>
                                    </p:animEffect>
                                    <p:anim calcmode="lin" valueType="num">
                                      <p:cBhvr>
                                        <p:cTn id="8" dur="1600" decel="100000" fill="hold"/>
                                        <p:tgtEl>
                                          <p:spTgt spid="3074"/>
                                        </p:tgtEl>
                                        <p:attrNameLst>
                                          <p:attrName>style.rotation</p:attrName>
                                        </p:attrNameLst>
                                      </p:cBhvr>
                                      <p:tavLst>
                                        <p:tav tm="0">
                                          <p:val>
                                            <p:fltVal val="-90"/>
                                          </p:val>
                                        </p:tav>
                                        <p:tav tm="100000">
                                          <p:val>
                                            <p:fltVal val="0"/>
                                          </p:val>
                                        </p:tav>
                                      </p:tavLst>
                                    </p:anim>
                                    <p:anim calcmode="lin" valueType="num">
                                      <p:cBhvr>
                                        <p:cTn id="9" dur="1600" decel="100000" fill="hold"/>
                                        <p:tgtEl>
                                          <p:spTgt spid="3074"/>
                                        </p:tgtEl>
                                        <p:attrNameLst>
                                          <p:attrName>ppt_x</p:attrName>
                                        </p:attrNameLst>
                                      </p:cBhvr>
                                      <p:tavLst>
                                        <p:tav tm="0">
                                          <p:val>
                                            <p:strVal val="#ppt_x+0.4"/>
                                          </p:val>
                                        </p:tav>
                                        <p:tav tm="100000">
                                          <p:val>
                                            <p:strVal val="#ppt_x-0.05"/>
                                          </p:val>
                                        </p:tav>
                                      </p:tavLst>
                                    </p:anim>
                                    <p:anim calcmode="lin" valueType="num">
                                      <p:cBhvr>
                                        <p:cTn id="10" dur="1600" decel="100000" fill="hold"/>
                                        <p:tgtEl>
                                          <p:spTgt spid="3074"/>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3074"/>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307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250825" y="2133600"/>
            <a:ext cx="3924300" cy="1552575"/>
          </a:xfrm>
          <a:prstGeom prst="rect">
            <a:avLst/>
          </a:prstGeom>
          <a:noFill/>
          <a:ln w="9525">
            <a:noFill/>
            <a:miter lim="800000"/>
            <a:headEnd/>
            <a:tailEnd/>
          </a:ln>
          <a:effectLst/>
        </p:spPr>
        <p:txBody>
          <a:bodyPr>
            <a:spAutoFit/>
          </a:bodyPr>
          <a:lstStyle/>
          <a:p>
            <a:pPr>
              <a:spcBef>
                <a:spcPct val="50000"/>
              </a:spcBef>
            </a:pPr>
            <a:r>
              <a:rPr lang="es-ES_tradnl" sz="2400">
                <a:solidFill>
                  <a:srgbClr val="663300"/>
                </a:solidFill>
                <a:latin typeface="Monotype Corsiva" pitchFamily="66" charset="0"/>
                <a:cs typeface="Arial" charset="0"/>
              </a:rPr>
              <a:t>Encontramos por primera vez una referencia a la Iglesia de Santa María del Mar en un documento del año 998.</a:t>
            </a:r>
            <a:endParaRPr lang="es-ES" sz="2400">
              <a:solidFill>
                <a:srgbClr val="663300"/>
              </a:solidFill>
              <a:latin typeface="Monotype Corsiva" pitchFamily="66" charset="0"/>
              <a:cs typeface="Arial" charset="0"/>
            </a:endParaRPr>
          </a:p>
        </p:txBody>
      </p:sp>
      <p:pic>
        <p:nvPicPr>
          <p:cNvPr id="4101" name="Picture 5" descr="Igelsia santa_maria_del_mar_1"/>
          <p:cNvPicPr>
            <a:picLocks noChangeAspect="1" noChangeArrowheads="1"/>
          </p:cNvPicPr>
          <p:nvPr/>
        </p:nvPicPr>
        <p:blipFill>
          <a:blip r:embed="rId2"/>
          <a:srcRect l="4797"/>
          <a:stretch>
            <a:fillRect/>
          </a:stretch>
        </p:blipFill>
        <p:spPr bwMode="auto">
          <a:xfrm>
            <a:off x="4140200" y="0"/>
            <a:ext cx="5003800" cy="6858000"/>
          </a:xfrm>
          <a:prstGeom prst="rect">
            <a:avLst/>
          </a:prstGeom>
          <a:noFill/>
        </p:spPr>
      </p:pic>
      <p:pic>
        <p:nvPicPr>
          <p:cNvPr id="4099" name="Picture 3" descr="stitle1571"/>
          <p:cNvPicPr>
            <a:picLocks noChangeAspect="1" noChangeArrowheads="1"/>
          </p:cNvPicPr>
          <p:nvPr/>
        </p:nvPicPr>
        <p:blipFill>
          <a:blip r:embed="rId3"/>
          <a:srcRect/>
          <a:stretch>
            <a:fillRect/>
          </a:stretch>
        </p:blipFill>
        <p:spPr bwMode="auto">
          <a:xfrm>
            <a:off x="2124075" y="3573463"/>
            <a:ext cx="1739900" cy="2205037"/>
          </a:xfrm>
          <a:prstGeom prst="rect">
            <a:avLst/>
          </a:prstGeom>
          <a:noFill/>
          <a:ln w="28575">
            <a:solidFill>
              <a:schemeClr val="bg2"/>
            </a:solidFill>
            <a:miter lim="800000"/>
            <a:headEnd/>
            <a:tailEnd/>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1000" fill="hold"/>
                                        <p:tgtEl>
                                          <p:spTgt spid="4099"/>
                                        </p:tgtEl>
                                        <p:attrNameLst>
                                          <p:attrName>ppt_x</p:attrName>
                                        </p:attrNameLst>
                                      </p:cBhvr>
                                      <p:tavLst>
                                        <p:tav tm="0">
                                          <p:val>
                                            <p:strVal val="#ppt_x"/>
                                          </p:val>
                                        </p:tav>
                                        <p:tav tm="100000">
                                          <p:val>
                                            <p:strVal val="#ppt_x"/>
                                          </p:val>
                                        </p:tav>
                                      </p:tavLst>
                                    </p:anim>
                                    <p:anim calcmode="lin" valueType="num">
                                      <p:cBhvr additive="base">
                                        <p:cTn id="8" dur="1000" fill="hold"/>
                                        <p:tgtEl>
                                          <p:spTgt spid="4099"/>
                                        </p:tgtEl>
                                        <p:attrNameLst>
                                          <p:attrName>ppt_y</p:attrName>
                                        </p:attrNameLst>
                                      </p:cBhvr>
                                      <p:tavLst>
                                        <p:tav tm="0">
                                          <p:val>
                                            <p:strVal val="1+#ppt_h/2"/>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4101"/>
                                        </p:tgtEl>
                                        <p:attrNameLst>
                                          <p:attrName>style.visibility</p:attrName>
                                        </p:attrNameLst>
                                      </p:cBhvr>
                                      <p:to>
                                        <p:strVal val="visible"/>
                                      </p:to>
                                    </p:set>
                                    <p:anim calcmode="lin" valueType="num">
                                      <p:cBhvr additive="base">
                                        <p:cTn id="11" dur="2000" fill="hold"/>
                                        <p:tgtEl>
                                          <p:spTgt spid="4101"/>
                                        </p:tgtEl>
                                        <p:attrNameLst>
                                          <p:attrName>ppt_x</p:attrName>
                                        </p:attrNameLst>
                                      </p:cBhvr>
                                      <p:tavLst>
                                        <p:tav tm="0">
                                          <p:val>
                                            <p:strVal val="1+#ppt_w/2"/>
                                          </p:val>
                                        </p:tav>
                                        <p:tav tm="100000">
                                          <p:val>
                                            <p:strVal val="#ppt_x"/>
                                          </p:val>
                                        </p:tav>
                                      </p:tavLst>
                                    </p:anim>
                                    <p:anim calcmode="lin" valueType="num">
                                      <p:cBhvr additive="base">
                                        <p:cTn id="12" dur="2000" fill="hold"/>
                                        <p:tgtEl>
                                          <p:spTgt spid="41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gelsia santa_maria_del_mar_1"/>
          <p:cNvPicPr>
            <a:picLocks noChangeAspect="1" noChangeArrowheads="1"/>
          </p:cNvPicPr>
          <p:nvPr/>
        </p:nvPicPr>
        <p:blipFill>
          <a:blip r:embed="rId2"/>
          <a:srcRect/>
          <a:stretch>
            <a:fillRect/>
          </a:stretch>
        </p:blipFill>
        <p:spPr bwMode="auto">
          <a:xfrm>
            <a:off x="4114800" y="0"/>
            <a:ext cx="5029200" cy="6858000"/>
          </a:xfrm>
          <a:prstGeom prst="rect">
            <a:avLst/>
          </a:prstGeom>
          <a:noFill/>
          <a:ln w="19050">
            <a:solidFill>
              <a:schemeClr val="bg2"/>
            </a:solidFill>
            <a:miter lim="800000"/>
            <a:headEnd/>
            <a:tailEnd/>
          </a:ln>
        </p:spPr>
      </p:pic>
      <p:pic>
        <p:nvPicPr>
          <p:cNvPr id="5123" name="Picture 3" descr="image027"/>
          <p:cNvPicPr>
            <a:picLocks noChangeAspect="1" noChangeArrowheads="1"/>
          </p:cNvPicPr>
          <p:nvPr/>
        </p:nvPicPr>
        <p:blipFill>
          <a:blip r:embed="rId3"/>
          <a:srcRect/>
          <a:stretch>
            <a:fillRect/>
          </a:stretch>
        </p:blipFill>
        <p:spPr bwMode="auto">
          <a:xfrm>
            <a:off x="152400" y="4800600"/>
            <a:ext cx="3810000" cy="1828800"/>
          </a:xfrm>
          <a:prstGeom prst="rect">
            <a:avLst/>
          </a:prstGeom>
          <a:noFill/>
          <a:ln w="28575">
            <a:solidFill>
              <a:schemeClr val="bg2"/>
            </a:solidFill>
            <a:miter lim="800000"/>
            <a:headEnd/>
            <a:tailEnd/>
          </a:ln>
        </p:spPr>
      </p:pic>
      <p:sp>
        <p:nvSpPr>
          <p:cNvPr id="5124" name="Text Box 4"/>
          <p:cNvSpPr txBox="1">
            <a:spLocks noChangeArrowheads="1"/>
          </p:cNvSpPr>
          <p:nvPr/>
        </p:nvSpPr>
        <p:spPr bwMode="auto">
          <a:xfrm>
            <a:off x="228600" y="228600"/>
            <a:ext cx="3657600" cy="4473575"/>
          </a:xfrm>
          <a:prstGeom prst="rect">
            <a:avLst/>
          </a:prstGeom>
          <a:noFill/>
          <a:ln w="9525">
            <a:noFill/>
            <a:miter lim="800000"/>
            <a:headEnd/>
            <a:tailEnd/>
          </a:ln>
          <a:effectLst/>
        </p:spPr>
        <p:txBody>
          <a:bodyPr>
            <a:spAutoFit/>
          </a:bodyPr>
          <a:lstStyle/>
          <a:p>
            <a:pPr>
              <a:spcBef>
                <a:spcPct val="50000"/>
              </a:spcBef>
            </a:pPr>
            <a:r>
              <a:rPr lang="es-ES_tradnl" sz="2400">
                <a:solidFill>
                  <a:srgbClr val="663300"/>
                </a:solidFill>
                <a:latin typeface="Monotype Corsiva" pitchFamily="66" charset="0"/>
                <a:cs typeface="Arial" charset="0"/>
              </a:rPr>
              <a:t>Este templo es obra del arquitecto Berenguer de Montagut, la primera piedra fue colocada como coronación de la conquista de Cerdeña, que completaba el dominio Catalán en el Mediterráneo iniciado 100 años antes, con la conquista de Mallorca, y que llegó a su total expansión con la entrada de Sicilia y Grecia en los dominios de la “ Casa de Barcelona”.</a:t>
            </a:r>
            <a:endParaRPr lang="es-ES" sz="2400">
              <a:solidFill>
                <a:srgbClr val="663300"/>
              </a:solidFill>
              <a:latin typeface="Monotype Corsiva" pitchFamily="66" charset="0"/>
              <a:cs typeface="Arial"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2000" fill="hold"/>
                                        <p:tgtEl>
                                          <p:spTgt spid="5122"/>
                                        </p:tgtEl>
                                        <p:attrNameLst>
                                          <p:attrName>ppt_x</p:attrName>
                                        </p:attrNameLst>
                                      </p:cBhvr>
                                      <p:tavLst>
                                        <p:tav tm="0">
                                          <p:val>
                                            <p:strVal val="1+#ppt_w/2"/>
                                          </p:val>
                                        </p:tav>
                                        <p:tav tm="100000">
                                          <p:val>
                                            <p:strVal val="#ppt_x"/>
                                          </p:val>
                                        </p:tav>
                                      </p:tavLst>
                                    </p:anim>
                                    <p:anim calcmode="lin" valueType="num">
                                      <p:cBhvr additive="base">
                                        <p:cTn id="8" dur="2000" fill="hold"/>
                                        <p:tgtEl>
                                          <p:spTgt spid="5122"/>
                                        </p:tgtEl>
                                        <p:attrNameLst>
                                          <p:attrName>ppt_y</p:attrName>
                                        </p:attrNameLst>
                                      </p:cBhvr>
                                      <p:tavLst>
                                        <p:tav tm="0">
                                          <p:val>
                                            <p:strVal val="#ppt_y"/>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5123"/>
                                        </p:tgtEl>
                                        <p:attrNameLst>
                                          <p:attrName>style.visibility</p:attrName>
                                        </p:attrNameLst>
                                      </p:cBhvr>
                                      <p:to>
                                        <p:strVal val="visible"/>
                                      </p:to>
                                    </p:set>
                                    <p:anim calcmode="lin" valueType="num">
                                      <p:cBhvr additive="base">
                                        <p:cTn id="11" dur="2000" fill="hold"/>
                                        <p:tgtEl>
                                          <p:spTgt spid="5123"/>
                                        </p:tgtEl>
                                        <p:attrNameLst>
                                          <p:attrName>ppt_x</p:attrName>
                                        </p:attrNameLst>
                                      </p:cBhvr>
                                      <p:tavLst>
                                        <p:tav tm="0">
                                          <p:val>
                                            <p:strVal val="#ppt_x"/>
                                          </p:val>
                                        </p:tav>
                                        <p:tav tm="100000">
                                          <p:val>
                                            <p:strVal val="#ppt_x"/>
                                          </p:val>
                                        </p:tav>
                                      </p:tavLst>
                                    </p:anim>
                                    <p:anim calcmode="lin" valueType="num">
                                      <p:cBhvr additive="base">
                                        <p:cTn id="12" dur="2000" fill="hold"/>
                                        <p:tgtEl>
                                          <p:spTgt spid="51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253648307_1fc88c7af7_o"/>
          <p:cNvPicPr>
            <a:picLocks noChangeAspect="1" noChangeArrowheads="1"/>
          </p:cNvPicPr>
          <p:nvPr/>
        </p:nvPicPr>
        <p:blipFill>
          <a:blip r:embed="rId2"/>
          <a:srcRect/>
          <a:stretch>
            <a:fillRect/>
          </a:stretch>
        </p:blipFill>
        <p:spPr bwMode="auto">
          <a:xfrm>
            <a:off x="4191000" y="0"/>
            <a:ext cx="4953000" cy="6858000"/>
          </a:xfrm>
          <a:prstGeom prst="rect">
            <a:avLst/>
          </a:prstGeom>
          <a:noFill/>
        </p:spPr>
      </p:pic>
      <p:sp>
        <p:nvSpPr>
          <p:cNvPr id="6147" name="Text Box 3"/>
          <p:cNvSpPr txBox="1">
            <a:spLocks noChangeArrowheads="1"/>
          </p:cNvSpPr>
          <p:nvPr/>
        </p:nvSpPr>
        <p:spPr bwMode="auto">
          <a:xfrm>
            <a:off x="152400" y="685800"/>
            <a:ext cx="3810000" cy="4838700"/>
          </a:xfrm>
          <a:prstGeom prst="rect">
            <a:avLst/>
          </a:prstGeom>
          <a:noFill/>
          <a:ln w="9525">
            <a:noFill/>
            <a:miter lim="800000"/>
            <a:headEnd/>
            <a:tailEnd/>
          </a:ln>
          <a:effectLst/>
        </p:spPr>
        <p:txBody>
          <a:bodyPr>
            <a:spAutoFit/>
          </a:bodyPr>
          <a:lstStyle/>
          <a:p>
            <a:pPr>
              <a:spcBef>
                <a:spcPct val="50000"/>
              </a:spcBef>
            </a:pPr>
            <a:r>
              <a:rPr lang="es-ES_tradnl" sz="2400">
                <a:solidFill>
                  <a:srgbClr val="663300"/>
                </a:solidFill>
                <a:latin typeface="Monotype Corsiva" pitchFamily="66" charset="0"/>
                <a:cs typeface="Arial" charset="0"/>
              </a:rPr>
              <a:t>La actual Iglesia fue construida entre  1329 - 1383,  pertenecía exclusivamente a los feligreses únicos responsables materiales del templo ya que fueron ellos quienes la sufragaron. Parece ser que la población de la Ribera participo activamente en su construcción en especial los descargadores del muelle llamados Galafates (Bastaixos) los cuales llevaban enormes piedras cargándolas en sus espaldas de una en una</a:t>
            </a:r>
            <a:r>
              <a:rPr lang="es-ES_tradnl" sz="2400">
                <a:latin typeface="Monotype Corsiva" pitchFamily="66" charset="0"/>
                <a:cs typeface="Arial" charset="0"/>
              </a:rPr>
              <a:t>.</a:t>
            </a:r>
            <a:endParaRPr lang="es-ES" sz="2400">
              <a:latin typeface="Monotype Corsiva" pitchFamily="66" charset="0"/>
              <a:cs typeface="Arial"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71703896_SVBitvzl_PB256597"/>
          <p:cNvPicPr>
            <a:picLocks noChangeAspect="1" noChangeArrowheads="1"/>
          </p:cNvPicPr>
          <p:nvPr/>
        </p:nvPicPr>
        <p:blipFill>
          <a:blip r:embed="rId2"/>
          <a:srcRect/>
          <a:stretch>
            <a:fillRect/>
          </a:stretch>
        </p:blipFill>
        <p:spPr bwMode="auto">
          <a:xfrm>
            <a:off x="228600" y="152400"/>
            <a:ext cx="7620000" cy="5638800"/>
          </a:xfrm>
          <a:prstGeom prst="rect">
            <a:avLst/>
          </a:prstGeom>
          <a:noFill/>
        </p:spPr>
      </p:pic>
      <p:pic>
        <p:nvPicPr>
          <p:cNvPr id="7171" name="Picture 3" descr="sworker1550"/>
          <p:cNvPicPr>
            <a:picLocks noChangeAspect="1" noChangeArrowheads="1"/>
          </p:cNvPicPr>
          <p:nvPr/>
        </p:nvPicPr>
        <p:blipFill>
          <a:blip r:embed="rId3"/>
          <a:srcRect b="17316"/>
          <a:stretch>
            <a:fillRect/>
          </a:stretch>
        </p:blipFill>
        <p:spPr bwMode="auto">
          <a:xfrm rot="232241">
            <a:off x="6659563" y="4868863"/>
            <a:ext cx="1981200" cy="1512887"/>
          </a:xfrm>
          <a:prstGeom prst="rect">
            <a:avLst/>
          </a:prstGeom>
          <a:noFill/>
          <a:ln w="19050">
            <a:solidFill>
              <a:schemeClr val="bg2"/>
            </a:solidFill>
            <a:miter lim="800000"/>
            <a:headEnd/>
            <a:tailEnd/>
          </a:ln>
        </p:spPr>
      </p:pic>
      <p:sp>
        <p:nvSpPr>
          <p:cNvPr id="7172" name="Text Box 4"/>
          <p:cNvSpPr txBox="1">
            <a:spLocks noChangeArrowheads="1"/>
          </p:cNvSpPr>
          <p:nvPr/>
        </p:nvSpPr>
        <p:spPr bwMode="auto">
          <a:xfrm>
            <a:off x="152400" y="5791200"/>
            <a:ext cx="6858000" cy="822325"/>
          </a:xfrm>
          <a:prstGeom prst="rect">
            <a:avLst/>
          </a:prstGeom>
          <a:noFill/>
          <a:ln w="9525">
            <a:noFill/>
            <a:miter lim="800000"/>
            <a:headEnd/>
            <a:tailEnd/>
          </a:ln>
          <a:effectLst/>
        </p:spPr>
        <p:txBody>
          <a:bodyPr>
            <a:spAutoFit/>
          </a:bodyPr>
          <a:lstStyle/>
          <a:p>
            <a:pPr>
              <a:spcBef>
                <a:spcPct val="50000"/>
              </a:spcBef>
            </a:pPr>
            <a:r>
              <a:rPr lang="es-ES_tradnl" sz="2400">
                <a:solidFill>
                  <a:srgbClr val="663300"/>
                </a:solidFill>
                <a:latin typeface="Monotype Corsiva" pitchFamily="66" charset="0"/>
                <a:cs typeface="Arial" charset="0"/>
              </a:rPr>
              <a:t>La Puerta principal de la Iglesia homenajea a los Bastaixos, que ayudaron a construirla.</a:t>
            </a:r>
            <a:endParaRPr lang="es-ES" sz="2400">
              <a:solidFill>
                <a:srgbClr val="663300"/>
              </a:solidFill>
              <a:latin typeface="Monotype Corsiva" pitchFamily="66" charset="0"/>
              <a:cs typeface="Arial" charset="0"/>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Horizontal)">
                                      <p:cBhvr>
                                        <p:cTn id="7" dur="2000"/>
                                        <p:tgtEl>
                                          <p:spTgt spid="7170"/>
                                        </p:tgtEl>
                                      </p:cBhvr>
                                    </p:animEffect>
                                  </p:childTnLst>
                                </p:cTn>
                              </p:par>
                              <p:par>
                                <p:cTn id="8" presetID="7" presetClass="entr" presetSubtype="8" fill="hold" grpId="0" nodeType="withEffect">
                                  <p:stCondLst>
                                    <p:cond delay="0"/>
                                  </p:stCondLst>
                                  <p:childTnLst>
                                    <p:set>
                                      <p:cBhvr>
                                        <p:cTn id="9" dur="1" fill="hold">
                                          <p:stCondLst>
                                            <p:cond delay="0"/>
                                          </p:stCondLst>
                                        </p:cTn>
                                        <p:tgtEl>
                                          <p:spTgt spid="7172"/>
                                        </p:tgtEl>
                                        <p:attrNameLst>
                                          <p:attrName>style.visibility</p:attrName>
                                        </p:attrNameLst>
                                      </p:cBhvr>
                                      <p:to>
                                        <p:strVal val="visible"/>
                                      </p:to>
                                    </p:set>
                                    <p:anim calcmode="lin" valueType="num">
                                      <p:cBhvr additive="base">
                                        <p:cTn id="10" dur="2000" fill="hold"/>
                                        <p:tgtEl>
                                          <p:spTgt spid="7172"/>
                                        </p:tgtEl>
                                        <p:attrNameLst>
                                          <p:attrName>ppt_x</p:attrName>
                                        </p:attrNameLst>
                                      </p:cBhvr>
                                      <p:tavLst>
                                        <p:tav tm="0">
                                          <p:val>
                                            <p:strVal val="0-#ppt_w/2"/>
                                          </p:val>
                                        </p:tav>
                                        <p:tav tm="100000">
                                          <p:val>
                                            <p:strVal val="#ppt_x"/>
                                          </p:val>
                                        </p:tav>
                                      </p:tavLst>
                                    </p:anim>
                                    <p:anim calcmode="lin" valueType="num">
                                      <p:cBhvr additive="base">
                                        <p:cTn id="11" dur="2000" fill="hold"/>
                                        <p:tgtEl>
                                          <p:spTgt spid="71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TA"/>
          <p:cNvPicPr>
            <a:picLocks noChangeAspect="1" noChangeArrowheads="1"/>
          </p:cNvPicPr>
          <p:nvPr/>
        </p:nvPicPr>
        <p:blipFill>
          <a:blip r:embed="rId2"/>
          <a:srcRect/>
          <a:stretch>
            <a:fillRect/>
          </a:stretch>
        </p:blipFill>
        <p:spPr bwMode="auto">
          <a:xfrm>
            <a:off x="0" y="0"/>
            <a:ext cx="6610350" cy="6858000"/>
          </a:xfrm>
          <a:prstGeom prst="rect">
            <a:avLst/>
          </a:prstGeom>
          <a:noFill/>
          <a:ln w="19050">
            <a:solidFill>
              <a:srgbClr val="D4C976"/>
            </a:solidFill>
            <a:miter lim="800000"/>
            <a:headEnd/>
            <a:tailEnd/>
          </a:ln>
        </p:spPr>
      </p:pic>
      <p:sp>
        <p:nvSpPr>
          <p:cNvPr id="8195" name="Text Box 3"/>
          <p:cNvSpPr txBox="1">
            <a:spLocks noChangeArrowheads="1"/>
          </p:cNvSpPr>
          <p:nvPr/>
        </p:nvSpPr>
        <p:spPr bwMode="auto">
          <a:xfrm>
            <a:off x="6600825" y="692150"/>
            <a:ext cx="2543175" cy="3925888"/>
          </a:xfrm>
          <a:prstGeom prst="rect">
            <a:avLst/>
          </a:prstGeom>
          <a:noFill/>
          <a:ln w="9525">
            <a:noFill/>
            <a:miter lim="800000"/>
            <a:headEnd/>
            <a:tailEnd/>
          </a:ln>
          <a:effectLst/>
        </p:spPr>
        <p:txBody>
          <a:bodyPr>
            <a:spAutoFit/>
          </a:bodyPr>
          <a:lstStyle/>
          <a:p>
            <a:pPr>
              <a:spcBef>
                <a:spcPct val="50000"/>
              </a:spcBef>
            </a:pPr>
            <a:r>
              <a:rPr lang="es-ES_tradnl" sz="2400">
                <a:solidFill>
                  <a:srgbClr val="663300"/>
                </a:solidFill>
                <a:latin typeface="Monotype Corsiva" pitchFamily="66" charset="0"/>
                <a:cs typeface="Arial" charset="0"/>
              </a:rPr>
              <a:t>Exteriormente es la única Iglesia Gótica catalana acabada.</a:t>
            </a:r>
          </a:p>
          <a:p>
            <a:pPr>
              <a:spcBef>
                <a:spcPct val="50000"/>
              </a:spcBef>
            </a:pPr>
            <a:r>
              <a:rPr lang="es-ES_tradnl" sz="2400">
                <a:solidFill>
                  <a:srgbClr val="663300"/>
                </a:solidFill>
                <a:latin typeface="Monotype Corsiva" pitchFamily="66" charset="0"/>
                <a:cs typeface="Arial" charset="0"/>
              </a:rPr>
              <a:t>En sus fachadas encontramos caracteres del Gótico Catalán los cuales se diferencian de los caracteres Góticos Europeos</a:t>
            </a:r>
            <a:r>
              <a:rPr lang="es-ES_tradnl" sz="2400">
                <a:latin typeface="Monotype Corsiva" pitchFamily="66" charset="0"/>
                <a:cs typeface="Arial" charset="0"/>
              </a:rPr>
              <a:t>.</a:t>
            </a:r>
            <a:endParaRPr lang="es-ES" sz="2400">
              <a:latin typeface="Monotype Corsiva" pitchFamily="66" charset="0"/>
              <a:cs typeface="Arial" charset="0"/>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arn(outHorizontal)">
                                      <p:cBhvr>
                                        <p:cTn id="7"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6783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Scale>
                                      <p:cBhvr>
                                        <p:cTn id="7" dur="2000" decel="50000" fill="hold">
                                          <p:stCondLst>
                                            <p:cond delay="0"/>
                                          </p:stCondLst>
                                        </p:cTn>
                                        <p:tgtEl>
                                          <p:spTgt spid="92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9218"/>
                                        </p:tgtEl>
                                        <p:attrNameLst>
                                          <p:attrName>ppt_x</p:attrName>
                                          <p:attrName>ppt_y</p:attrName>
                                        </p:attrNameLst>
                                      </p:cBhvr>
                                    </p:animMotion>
                                    <p:animEffect transition="in" filter="fade">
                                      <p:cBhvr>
                                        <p:cTn id="9"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SC_1362"/>
          <p:cNvPicPr>
            <a:picLocks noChangeAspect="1" noChangeArrowheads="1"/>
          </p:cNvPicPr>
          <p:nvPr/>
        </p:nvPicPr>
        <p:blipFill>
          <a:blip r:embed="rId2"/>
          <a:srcRect/>
          <a:stretch>
            <a:fillRect/>
          </a:stretch>
        </p:blipFill>
        <p:spPr bwMode="auto">
          <a:xfrm>
            <a:off x="0" y="0"/>
            <a:ext cx="4899025" cy="6858000"/>
          </a:xfrm>
          <a:prstGeom prst="rect">
            <a:avLst/>
          </a:prstGeom>
          <a:noFill/>
          <a:ln w="38100">
            <a:solidFill>
              <a:srgbClr val="D4C976"/>
            </a:solidFill>
            <a:miter lim="800000"/>
            <a:headEnd/>
            <a:tailEnd/>
          </a:ln>
        </p:spPr>
      </p:pic>
      <p:sp>
        <p:nvSpPr>
          <p:cNvPr id="10243" name="Text Box 3"/>
          <p:cNvSpPr txBox="1">
            <a:spLocks noChangeArrowheads="1"/>
          </p:cNvSpPr>
          <p:nvPr/>
        </p:nvSpPr>
        <p:spPr bwMode="auto">
          <a:xfrm>
            <a:off x="5435600" y="1125538"/>
            <a:ext cx="3313113" cy="5430837"/>
          </a:xfrm>
          <a:prstGeom prst="rect">
            <a:avLst/>
          </a:prstGeom>
          <a:noFill/>
          <a:ln w="9525">
            <a:noFill/>
            <a:miter lim="800000"/>
            <a:headEnd/>
            <a:tailEnd/>
          </a:ln>
          <a:effectLst/>
        </p:spPr>
        <p:txBody>
          <a:bodyPr>
            <a:spAutoFit/>
          </a:bodyPr>
          <a:lstStyle/>
          <a:p>
            <a:pPr>
              <a:spcBef>
                <a:spcPct val="50000"/>
              </a:spcBef>
            </a:pPr>
            <a:r>
              <a:rPr lang="es-ES_tradnl" sz="2800">
                <a:solidFill>
                  <a:srgbClr val="663300"/>
                </a:solidFill>
                <a:latin typeface="Monotype Corsiva" pitchFamily="66" charset="0"/>
                <a:cs typeface="Arial" charset="0"/>
              </a:rPr>
              <a:t>En el Gótico Catalán dominan las líneas horizontales y predominan los espacio llenos sobre los vacíos, terrados sin techo y preferencia por las grandes superficies desnudas, las torres son octogonales y acabadas en terrados.</a:t>
            </a:r>
          </a:p>
          <a:p>
            <a:pPr>
              <a:spcBef>
                <a:spcPct val="50000"/>
              </a:spcBef>
            </a:pPr>
            <a:endParaRPr lang="es-ES" sz="2800">
              <a:solidFill>
                <a:srgbClr val="663300"/>
              </a:solidFill>
              <a:latin typeface="Monotype Corsiva" pitchFamily="66" charset="0"/>
              <a:cs typeface="Arial" charset="0"/>
            </a:endParaRP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600" decel="100000"/>
                                        <p:tgtEl>
                                          <p:spTgt spid="10242"/>
                                        </p:tgtEl>
                                      </p:cBhvr>
                                    </p:animEffect>
                                    <p:anim calcmode="lin" valueType="num">
                                      <p:cBhvr>
                                        <p:cTn id="8" dur="1600" decel="100000" fill="hold"/>
                                        <p:tgtEl>
                                          <p:spTgt spid="10242"/>
                                        </p:tgtEl>
                                        <p:attrNameLst>
                                          <p:attrName>style.rotation</p:attrName>
                                        </p:attrNameLst>
                                      </p:cBhvr>
                                      <p:tavLst>
                                        <p:tav tm="0">
                                          <p:val>
                                            <p:fltVal val="-90"/>
                                          </p:val>
                                        </p:tav>
                                        <p:tav tm="100000">
                                          <p:val>
                                            <p:fltVal val="0"/>
                                          </p:val>
                                        </p:tav>
                                      </p:tavLst>
                                    </p:anim>
                                    <p:anim calcmode="lin" valueType="num">
                                      <p:cBhvr>
                                        <p:cTn id="9" dur="1600" decel="100000" fill="hold"/>
                                        <p:tgtEl>
                                          <p:spTgt spid="10242"/>
                                        </p:tgtEl>
                                        <p:attrNameLst>
                                          <p:attrName>ppt_x</p:attrName>
                                        </p:attrNameLst>
                                      </p:cBhvr>
                                      <p:tavLst>
                                        <p:tav tm="0">
                                          <p:val>
                                            <p:strVal val="#ppt_x+0.4"/>
                                          </p:val>
                                        </p:tav>
                                        <p:tav tm="100000">
                                          <p:val>
                                            <p:strVal val="#ppt_x-0.05"/>
                                          </p:val>
                                        </p:tav>
                                      </p:tavLst>
                                    </p:anim>
                                    <p:anim calcmode="lin" valueType="num">
                                      <p:cBhvr>
                                        <p:cTn id="10" dur="1600" decel="100000" fill="hold"/>
                                        <p:tgtEl>
                                          <p:spTgt spid="1024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024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024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Basilica_santa_maria_del_mar"/>
          <p:cNvPicPr>
            <a:picLocks noChangeAspect="1" noChangeArrowheads="1"/>
          </p:cNvPicPr>
          <p:nvPr/>
        </p:nvPicPr>
        <p:blipFill>
          <a:blip r:embed="rId2"/>
          <a:srcRect l="787" r="8661"/>
          <a:stretch>
            <a:fillRect/>
          </a:stretch>
        </p:blipFill>
        <p:spPr bwMode="auto">
          <a:xfrm>
            <a:off x="4787900" y="0"/>
            <a:ext cx="4356100" cy="6858000"/>
          </a:xfrm>
          <a:prstGeom prst="rect">
            <a:avLst/>
          </a:prstGeom>
          <a:noFill/>
          <a:ln w="28575">
            <a:solidFill>
              <a:srgbClr val="D4C976"/>
            </a:solidFill>
            <a:miter lim="800000"/>
            <a:headEnd/>
            <a:tailEnd/>
          </a:ln>
        </p:spPr>
      </p:pic>
      <p:pic>
        <p:nvPicPr>
          <p:cNvPr id="12291" name="Picture 3" descr="12094"/>
          <p:cNvPicPr>
            <a:picLocks noChangeAspect="1" noChangeArrowheads="1"/>
          </p:cNvPicPr>
          <p:nvPr/>
        </p:nvPicPr>
        <p:blipFill>
          <a:blip r:embed="rId3"/>
          <a:srcRect/>
          <a:stretch>
            <a:fillRect/>
          </a:stretch>
        </p:blipFill>
        <p:spPr bwMode="auto">
          <a:xfrm>
            <a:off x="0" y="0"/>
            <a:ext cx="4500563" cy="6858000"/>
          </a:xfrm>
          <a:prstGeom prst="rect">
            <a:avLst/>
          </a:prstGeom>
          <a:noFill/>
          <a:ln w="28575">
            <a:solidFill>
              <a:srgbClr val="D4C976"/>
            </a:solidFill>
            <a:miter lim="800000"/>
            <a:headEnd/>
            <a:tailEnd/>
          </a:ln>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2000" fill="hold"/>
                                        <p:tgtEl>
                                          <p:spTgt spid="12290"/>
                                        </p:tgtEl>
                                        <p:attrNameLst>
                                          <p:attrName>ppt_x</p:attrName>
                                        </p:attrNameLst>
                                      </p:cBhvr>
                                      <p:tavLst>
                                        <p:tav tm="0">
                                          <p:val>
                                            <p:strVal val="#ppt_x"/>
                                          </p:val>
                                        </p:tav>
                                        <p:tav tm="100000">
                                          <p:val>
                                            <p:strVal val="#ppt_x"/>
                                          </p:val>
                                        </p:tav>
                                      </p:tavLst>
                                    </p:anim>
                                    <p:anim calcmode="lin" valueType="num">
                                      <p:cBhvr additive="base">
                                        <p:cTn id="8" dur="2000" fill="hold"/>
                                        <p:tgtEl>
                                          <p:spTgt spid="12290"/>
                                        </p:tgtEl>
                                        <p:attrNameLst>
                                          <p:attrName>ppt_y</p:attrName>
                                        </p:attrNameLst>
                                      </p:cBhvr>
                                      <p:tavLst>
                                        <p:tav tm="0">
                                          <p:val>
                                            <p:strVal val="0-#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12291"/>
                                        </p:tgtEl>
                                        <p:attrNameLst>
                                          <p:attrName>style.visibility</p:attrName>
                                        </p:attrNameLst>
                                      </p:cBhvr>
                                      <p:to>
                                        <p:strVal val="visible"/>
                                      </p:to>
                                    </p:set>
                                    <p:anim calcmode="lin" valueType="num">
                                      <p:cBhvr additive="base">
                                        <p:cTn id="11" dur="2000" fill="hold"/>
                                        <p:tgtEl>
                                          <p:spTgt spid="12291"/>
                                        </p:tgtEl>
                                        <p:attrNameLst>
                                          <p:attrName>ppt_x</p:attrName>
                                        </p:attrNameLst>
                                      </p:cBhvr>
                                      <p:tavLst>
                                        <p:tav tm="0">
                                          <p:val>
                                            <p:strVal val="#ppt_x"/>
                                          </p:val>
                                        </p:tav>
                                        <p:tav tm="100000">
                                          <p:val>
                                            <p:strVal val="#ppt_x"/>
                                          </p:val>
                                        </p:tav>
                                      </p:tavLst>
                                    </p:anim>
                                    <p:anim calcmode="lin" valueType="num">
                                      <p:cBhvr additive="base">
                                        <p:cTn id="12" dur="20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450px-Santa_Mar%C3%ADa_del_Mar"/>
          <p:cNvPicPr>
            <a:picLocks noChangeAspect="1" noChangeArrowheads="1"/>
          </p:cNvPicPr>
          <p:nvPr/>
        </p:nvPicPr>
        <p:blipFill>
          <a:blip r:embed="rId2"/>
          <a:srcRect/>
          <a:stretch>
            <a:fillRect/>
          </a:stretch>
        </p:blipFill>
        <p:spPr bwMode="auto">
          <a:xfrm>
            <a:off x="3581400" y="0"/>
            <a:ext cx="5562600" cy="6858000"/>
          </a:xfrm>
          <a:prstGeom prst="rect">
            <a:avLst/>
          </a:prstGeom>
          <a:noFill/>
          <a:ln w="38100">
            <a:solidFill>
              <a:srgbClr val="000000"/>
            </a:solidFill>
            <a:miter lim="800000"/>
            <a:headEnd/>
            <a:tailEnd/>
          </a:ln>
        </p:spPr>
      </p:pic>
      <p:sp>
        <p:nvSpPr>
          <p:cNvPr id="13315" name="Rectangle 3"/>
          <p:cNvSpPr>
            <a:spLocks noChangeArrowheads="1"/>
          </p:cNvSpPr>
          <p:nvPr/>
        </p:nvSpPr>
        <p:spPr bwMode="auto">
          <a:xfrm>
            <a:off x="0" y="836613"/>
            <a:ext cx="3411538" cy="4789487"/>
          </a:xfrm>
          <a:prstGeom prst="rect">
            <a:avLst/>
          </a:prstGeom>
          <a:noFill/>
          <a:ln w="9525">
            <a:noFill/>
            <a:miter lim="800000"/>
            <a:headEnd/>
            <a:tailEnd/>
          </a:ln>
          <a:effectLst/>
        </p:spPr>
        <p:txBody>
          <a:bodyPr>
            <a:spAutoFit/>
          </a:bodyPr>
          <a:lstStyle/>
          <a:p>
            <a:r>
              <a:rPr lang="es-ES_tradnl" sz="2800">
                <a:solidFill>
                  <a:srgbClr val="663300"/>
                </a:solidFill>
                <a:latin typeface="Monotype Corsiva" pitchFamily="66" charset="0"/>
                <a:cs typeface="Arial" charset="0"/>
              </a:rPr>
              <a:t>El interior de la Iglesia es de una belleza extraordinaria, y posee unas condiciones acústicas que hacen  del edificio religioso un espacio idóneo para conciertos, en ocasiones se ha podido escuchar Jazz, conciertos de música Clásica y Oriental .</a:t>
            </a:r>
            <a:endParaRPr lang="es-ES" sz="2800">
              <a:solidFill>
                <a:srgbClr val="663300"/>
              </a:solidFill>
              <a:latin typeface="Monotype Corsiva" pitchFamily="66" charset="0"/>
              <a:cs typeface="Arial"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strips(downLeft)">
                                      <p:cBhvr>
                                        <p:cTn id="7"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800px-Barcelona_santa_maria_mar_luc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strips(downLeft)">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antaMdelma"/>
          <p:cNvPicPr>
            <a:picLocks noChangeAspect="1" noChangeArrowheads="1"/>
          </p:cNvPicPr>
          <p:nvPr/>
        </p:nvPicPr>
        <p:blipFill>
          <a:blip r:embed="rId2"/>
          <a:srcRect/>
          <a:stretch>
            <a:fillRect/>
          </a:stretch>
        </p:blipFill>
        <p:spPr bwMode="auto">
          <a:xfrm>
            <a:off x="0" y="0"/>
            <a:ext cx="5715000" cy="6858000"/>
          </a:xfrm>
          <a:prstGeom prst="rect">
            <a:avLst/>
          </a:prstGeom>
          <a:noFill/>
          <a:ln w="38100">
            <a:solidFill>
              <a:srgbClr val="D4C976"/>
            </a:solidFill>
            <a:miter lim="800000"/>
            <a:headEnd/>
            <a:tailEnd/>
          </a:ln>
        </p:spPr>
      </p:pic>
      <p:sp>
        <p:nvSpPr>
          <p:cNvPr id="15363" name="Text Box 3"/>
          <p:cNvSpPr txBox="1">
            <a:spLocks noChangeArrowheads="1"/>
          </p:cNvSpPr>
          <p:nvPr/>
        </p:nvSpPr>
        <p:spPr bwMode="auto">
          <a:xfrm>
            <a:off x="5867400" y="2205038"/>
            <a:ext cx="2971800" cy="4149725"/>
          </a:xfrm>
          <a:prstGeom prst="rect">
            <a:avLst/>
          </a:prstGeom>
          <a:noFill/>
          <a:ln w="9525">
            <a:noFill/>
            <a:miter lim="800000"/>
            <a:headEnd/>
            <a:tailEnd/>
          </a:ln>
          <a:effectLst/>
        </p:spPr>
        <p:txBody>
          <a:bodyPr>
            <a:spAutoFit/>
          </a:bodyPr>
          <a:lstStyle/>
          <a:p>
            <a:pPr>
              <a:spcBef>
                <a:spcPct val="50000"/>
              </a:spcBef>
            </a:pPr>
            <a:r>
              <a:rPr lang="es-ES_tradnl" sz="2800">
                <a:solidFill>
                  <a:srgbClr val="663300"/>
                </a:solidFill>
                <a:latin typeface="Monotype Corsiva" pitchFamily="66" charset="0"/>
                <a:cs typeface="Arial" charset="0"/>
              </a:rPr>
              <a:t>Interiormente es un edificio de tres naves con deambulatorio y sin crucero. </a:t>
            </a:r>
          </a:p>
          <a:p>
            <a:pPr>
              <a:spcBef>
                <a:spcPct val="50000"/>
              </a:spcBef>
            </a:pPr>
            <a:r>
              <a:rPr lang="es-ES_tradnl" sz="2800">
                <a:solidFill>
                  <a:srgbClr val="663300"/>
                </a:solidFill>
                <a:latin typeface="Monotype Corsiva" pitchFamily="66" charset="0"/>
                <a:cs typeface="Arial" charset="0"/>
              </a:rPr>
              <a:t>La nave central se ilumina mediante óculos abiertos entre galerías de la nave central y los laterales</a:t>
            </a:r>
            <a:r>
              <a:rPr lang="es-ES_tradnl">
                <a:cs typeface="Arial" charset="0"/>
              </a:rPr>
              <a:t>.</a:t>
            </a:r>
            <a:endParaRPr lang="es-ES">
              <a:cs typeface="Arial"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edge">
                                      <p:cBhvr>
                                        <p:cTn id="7"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SC_136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strips(upLeft)">
                                      <p:cBhvr>
                                        <p:cTn id="7" dur="2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glesia St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strips(upLeft)">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untitle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2000" fill="hold"/>
                                        <p:tgtEl>
                                          <p:spTgt spid="19458"/>
                                        </p:tgtEl>
                                        <p:attrNameLst>
                                          <p:attrName>ppt_w</p:attrName>
                                        </p:attrNameLst>
                                      </p:cBhvr>
                                      <p:tavLst>
                                        <p:tav tm="0">
                                          <p:val>
                                            <p:strVal val="2/3*#ppt_w"/>
                                          </p:val>
                                        </p:tav>
                                        <p:tav tm="100000">
                                          <p:val>
                                            <p:strVal val="#ppt_w"/>
                                          </p:val>
                                        </p:tav>
                                      </p:tavLst>
                                    </p:anim>
                                    <p:anim calcmode="lin" valueType="num">
                                      <p:cBhvr>
                                        <p:cTn id="8" dur="2000" fill="hold"/>
                                        <p:tgtEl>
                                          <p:spTgt spid="1945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taMariadelMar"/>
          <p:cNvPicPr>
            <a:picLocks noChangeAspect="1" noChangeArrowheads="1"/>
          </p:cNvPicPr>
          <p:nvPr/>
        </p:nvPicPr>
        <p:blipFill>
          <a:blip r:embed="rId2"/>
          <a:srcRect/>
          <a:stretch>
            <a:fillRect/>
          </a:stretch>
        </p:blipFill>
        <p:spPr bwMode="auto">
          <a:xfrm>
            <a:off x="0" y="0"/>
            <a:ext cx="4733925" cy="6858000"/>
          </a:xfrm>
          <a:prstGeom prst="rect">
            <a:avLst/>
          </a:prstGeom>
          <a:noFill/>
          <a:ln w="38100">
            <a:solidFill>
              <a:srgbClr val="D4C976"/>
            </a:solidFill>
            <a:miter lim="800000"/>
            <a:headEnd/>
            <a:tailEnd/>
          </a:ln>
        </p:spPr>
      </p:pic>
      <p:pic>
        <p:nvPicPr>
          <p:cNvPr id="20483" name="Picture 3" descr="Barcelona_santa_maria_del_mar_1"/>
          <p:cNvPicPr>
            <a:picLocks noChangeAspect="1" noChangeArrowheads="1"/>
          </p:cNvPicPr>
          <p:nvPr/>
        </p:nvPicPr>
        <p:blipFill>
          <a:blip r:embed="rId3" cstate="print"/>
          <a:srcRect/>
          <a:stretch>
            <a:fillRect/>
          </a:stretch>
        </p:blipFill>
        <p:spPr bwMode="auto">
          <a:xfrm>
            <a:off x="4787900" y="836613"/>
            <a:ext cx="4356100" cy="3505200"/>
          </a:xfrm>
          <a:prstGeom prst="rect">
            <a:avLst/>
          </a:prstGeom>
          <a:noFill/>
          <a:ln w="38100">
            <a:solidFill>
              <a:srgbClr val="D4C976"/>
            </a:solid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dissolve">
                                      <p:cBhvr>
                                        <p:cTn id="7" dur="2000"/>
                                        <p:tgtEl>
                                          <p:spTgt spid="20482"/>
                                        </p:tgtEl>
                                      </p:cBhvr>
                                    </p:animEffect>
                                  </p:childTnLst>
                                </p:cTn>
                              </p:par>
                              <p:par>
                                <p:cTn id="8" presetID="7" presetClass="entr" presetSubtype="2" fill="hold" nodeType="withEffect">
                                  <p:stCondLst>
                                    <p:cond delay="0"/>
                                  </p:stCondLst>
                                  <p:childTnLst>
                                    <p:set>
                                      <p:cBhvr>
                                        <p:cTn id="9" dur="1" fill="hold">
                                          <p:stCondLst>
                                            <p:cond delay="0"/>
                                          </p:stCondLst>
                                        </p:cTn>
                                        <p:tgtEl>
                                          <p:spTgt spid="20483"/>
                                        </p:tgtEl>
                                        <p:attrNameLst>
                                          <p:attrName>style.visibility</p:attrName>
                                        </p:attrNameLst>
                                      </p:cBhvr>
                                      <p:to>
                                        <p:strVal val="visible"/>
                                      </p:to>
                                    </p:set>
                                    <p:anim calcmode="lin" valueType="num">
                                      <p:cBhvr additive="base">
                                        <p:cTn id="10" dur="2000" fill="hold"/>
                                        <p:tgtEl>
                                          <p:spTgt spid="20483"/>
                                        </p:tgtEl>
                                        <p:attrNameLst>
                                          <p:attrName>ppt_x</p:attrName>
                                        </p:attrNameLst>
                                      </p:cBhvr>
                                      <p:tavLst>
                                        <p:tav tm="0">
                                          <p:val>
                                            <p:strVal val="1+#ppt_w/2"/>
                                          </p:val>
                                        </p:tav>
                                        <p:tav tm="100000">
                                          <p:val>
                                            <p:strVal val="#ppt_x"/>
                                          </p:val>
                                        </p:tav>
                                      </p:tavLst>
                                    </p:anim>
                                    <p:anim calcmode="lin" valueType="num">
                                      <p:cBhvr additive="base">
                                        <p:cTn id="11" dur="2000" fill="hold"/>
                                        <p:tgtEl>
                                          <p:spTgt spid="204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anta_maria_del_mar"/>
          <p:cNvPicPr>
            <a:picLocks noChangeAspect="1" noChangeArrowheads="1"/>
          </p:cNvPicPr>
          <p:nvPr/>
        </p:nvPicPr>
        <p:blipFill>
          <a:blip r:embed="rId2"/>
          <a:srcRect/>
          <a:stretch>
            <a:fillRect/>
          </a:stretch>
        </p:blipFill>
        <p:spPr bwMode="auto">
          <a:xfrm>
            <a:off x="0" y="0"/>
            <a:ext cx="4643438" cy="6858000"/>
          </a:xfrm>
          <a:prstGeom prst="rect">
            <a:avLst/>
          </a:prstGeom>
          <a:noFill/>
          <a:ln w="38100">
            <a:solidFill>
              <a:srgbClr val="D4C976"/>
            </a:solidFill>
            <a:miter lim="800000"/>
            <a:headEnd/>
            <a:tailEnd/>
          </a:ln>
        </p:spPr>
      </p:pic>
      <p:pic>
        <p:nvPicPr>
          <p:cNvPr id="21507" name="Picture 3" descr="250px-Santa_Maria_del_Mar_4"/>
          <p:cNvPicPr>
            <a:picLocks noChangeAspect="1" noChangeArrowheads="1"/>
          </p:cNvPicPr>
          <p:nvPr/>
        </p:nvPicPr>
        <p:blipFill>
          <a:blip r:embed="rId3"/>
          <a:srcRect/>
          <a:stretch>
            <a:fillRect/>
          </a:stretch>
        </p:blipFill>
        <p:spPr bwMode="auto">
          <a:xfrm>
            <a:off x="4643438" y="0"/>
            <a:ext cx="4500562" cy="6858000"/>
          </a:xfrm>
          <a:prstGeom prst="rect">
            <a:avLst/>
          </a:prstGeom>
          <a:noFill/>
          <a:ln w="38100">
            <a:solidFill>
              <a:srgbClr val="ECEA92"/>
            </a:solid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2000" fill="hold"/>
                                        <p:tgtEl>
                                          <p:spTgt spid="21506"/>
                                        </p:tgtEl>
                                        <p:attrNameLst>
                                          <p:attrName>ppt_w</p:attrName>
                                        </p:attrNameLst>
                                      </p:cBhvr>
                                      <p:tavLst>
                                        <p:tav tm="0">
                                          <p:val>
                                            <p:fltVal val="0"/>
                                          </p:val>
                                        </p:tav>
                                        <p:tav tm="100000">
                                          <p:val>
                                            <p:strVal val="#ppt_w"/>
                                          </p:val>
                                        </p:tav>
                                      </p:tavLst>
                                    </p:anim>
                                    <p:anim calcmode="lin" valueType="num">
                                      <p:cBhvr>
                                        <p:cTn id="8" dur="2000" fill="hold"/>
                                        <p:tgtEl>
                                          <p:spTgt spid="21506"/>
                                        </p:tgtEl>
                                        <p:attrNameLst>
                                          <p:attrName>ppt_h</p:attrName>
                                        </p:attrNameLst>
                                      </p:cBhvr>
                                      <p:tavLst>
                                        <p:tav tm="0">
                                          <p:val>
                                            <p:fltVal val="0"/>
                                          </p:val>
                                        </p:tav>
                                        <p:tav tm="100000">
                                          <p:val>
                                            <p:strVal val="#ppt_h"/>
                                          </p:val>
                                        </p:tav>
                                      </p:tavLst>
                                    </p:anim>
                                    <p:anim calcmode="lin" valueType="num">
                                      <p:cBhvr>
                                        <p:cTn id="9" dur="2000" fill="hold"/>
                                        <p:tgtEl>
                                          <p:spTgt spid="21506"/>
                                        </p:tgtEl>
                                        <p:attrNameLst>
                                          <p:attrName>style.rotation</p:attrName>
                                        </p:attrNameLst>
                                      </p:cBhvr>
                                      <p:tavLst>
                                        <p:tav tm="0">
                                          <p:val>
                                            <p:fltVal val="360"/>
                                          </p:val>
                                        </p:tav>
                                        <p:tav tm="100000">
                                          <p:val>
                                            <p:fltVal val="0"/>
                                          </p:val>
                                        </p:tav>
                                      </p:tavLst>
                                    </p:anim>
                                    <p:animEffect transition="in" filter="fade">
                                      <p:cBhvr>
                                        <p:cTn id="10" dur="2000"/>
                                        <p:tgtEl>
                                          <p:spTgt spid="21506"/>
                                        </p:tgtEl>
                                      </p:cBhvr>
                                    </p:animEffect>
                                  </p:childTnLst>
                                </p:cTn>
                              </p:par>
                              <p:par>
                                <p:cTn id="11" presetID="23" presetClass="entr" presetSubtype="528" fill="hold" nodeType="withEffect">
                                  <p:stCondLst>
                                    <p:cond delay="0"/>
                                  </p:stCondLst>
                                  <p:childTnLst>
                                    <p:set>
                                      <p:cBhvr>
                                        <p:cTn id="12" dur="1" fill="hold">
                                          <p:stCondLst>
                                            <p:cond delay="0"/>
                                          </p:stCondLst>
                                        </p:cTn>
                                        <p:tgtEl>
                                          <p:spTgt spid="21507"/>
                                        </p:tgtEl>
                                        <p:attrNameLst>
                                          <p:attrName>style.visibility</p:attrName>
                                        </p:attrNameLst>
                                      </p:cBhvr>
                                      <p:to>
                                        <p:strVal val="visible"/>
                                      </p:to>
                                    </p:set>
                                    <p:anim calcmode="lin" valueType="num">
                                      <p:cBhvr>
                                        <p:cTn id="13" dur="2000" fill="hold"/>
                                        <p:tgtEl>
                                          <p:spTgt spid="21507"/>
                                        </p:tgtEl>
                                        <p:attrNameLst>
                                          <p:attrName>ppt_w</p:attrName>
                                        </p:attrNameLst>
                                      </p:cBhvr>
                                      <p:tavLst>
                                        <p:tav tm="0">
                                          <p:val>
                                            <p:fltVal val="0"/>
                                          </p:val>
                                        </p:tav>
                                        <p:tav tm="100000">
                                          <p:val>
                                            <p:strVal val="#ppt_w"/>
                                          </p:val>
                                        </p:tav>
                                      </p:tavLst>
                                    </p:anim>
                                    <p:anim calcmode="lin" valueType="num">
                                      <p:cBhvr>
                                        <p:cTn id="14" dur="2000" fill="hold"/>
                                        <p:tgtEl>
                                          <p:spTgt spid="21507"/>
                                        </p:tgtEl>
                                        <p:attrNameLst>
                                          <p:attrName>ppt_h</p:attrName>
                                        </p:attrNameLst>
                                      </p:cBhvr>
                                      <p:tavLst>
                                        <p:tav tm="0">
                                          <p:val>
                                            <p:fltVal val="0"/>
                                          </p:val>
                                        </p:tav>
                                        <p:tav tm="100000">
                                          <p:val>
                                            <p:strVal val="#ppt_h"/>
                                          </p:val>
                                        </p:tav>
                                      </p:tavLst>
                                    </p:anim>
                                    <p:anim calcmode="lin" valueType="num">
                                      <p:cBhvr>
                                        <p:cTn id="15" dur="2000" fill="hold"/>
                                        <p:tgtEl>
                                          <p:spTgt spid="21507"/>
                                        </p:tgtEl>
                                        <p:attrNameLst>
                                          <p:attrName>ppt_x</p:attrName>
                                        </p:attrNameLst>
                                      </p:cBhvr>
                                      <p:tavLst>
                                        <p:tav tm="0">
                                          <p:val>
                                            <p:fltVal val="0.5"/>
                                          </p:val>
                                        </p:tav>
                                        <p:tav tm="100000">
                                          <p:val>
                                            <p:strVal val="#ppt_x"/>
                                          </p:val>
                                        </p:tav>
                                      </p:tavLst>
                                    </p:anim>
                                    <p:anim calcmode="lin" valueType="num">
                                      <p:cBhvr>
                                        <p:cTn id="16" dur="2000" fill="hold"/>
                                        <p:tgtEl>
                                          <p:spTgt spid="2150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4212951_l"/>
          <p:cNvPicPr>
            <a:picLocks noChangeAspect="1" noChangeArrowheads="1"/>
          </p:cNvPicPr>
          <p:nvPr/>
        </p:nvPicPr>
        <p:blipFill>
          <a:blip r:embed="rId2"/>
          <a:srcRect/>
          <a:stretch>
            <a:fillRect/>
          </a:stretch>
        </p:blipFill>
        <p:spPr bwMode="auto">
          <a:xfrm>
            <a:off x="0" y="0"/>
            <a:ext cx="4716463" cy="6858000"/>
          </a:xfrm>
          <a:prstGeom prst="rect">
            <a:avLst/>
          </a:prstGeom>
          <a:noFill/>
          <a:ln w="38100">
            <a:solidFill>
              <a:srgbClr val="D4C976"/>
            </a:solidFill>
            <a:miter lim="800000"/>
            <a:headEnd/>
            <a:tailEnd/>
          </a:ln>
        </p:spPr>
      </p:pic>
      <p:pic>
        <p:nvPicPr>
          <p:cNvPr id="22531" name="Picture 3" descr="swindow1563"/>
          <p:cNvPicPr>
            <a:picLocks noChangeAspect="1" noChangeArrowheads="1"/>
          </p:cNvPicPr>
          <p:nvPr/>
        </p:nvPicPr>
        <p:blipFill>
          <a:blip r:embed="rId3"/>
          <a:srcRect/>
          <a:stretch>
            <a:fillRect/>
          </a:stretch>
        </p:blipFill>
        <p:spPr bwMode="auto">
          <a:xfrm>
            <a:off x="4832350" y="620713"/>
            <a:ext cx="4311650" cy="4378325"/>
          </a:xfrm>
          <a:prstGeom prst="rect">
            <a:avLst/>
          </a:prstGeom>
          <a:noFill/>
          <a:ln w="38100">
            <a:solidFill>
              <a:srgbClr val="D4C976"/>
            </a:solidFill>
            <a:miter lim="800000"/>
            <a:headEnd/>
            <a:tailEnd/>
          </a:ln>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decel="50000" fill="hold">
                                          <p:stCondLst>
                                            <p:cond delay="0"/>
                                          </p:stCondLst>
                                        </p:cTn>
                                        <p:tgtEl>
                                          <p:spTgt spid="22530"/>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2530"/>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2530"/>
                                        </p:tgtEl>
                                        <p:attrNameLst>
                                          <p:attrName>ppt_w</p:attrName>
                                        </p:attrNameLst>
                                      </p:cBhvr>
                                      <p:tavLst>
                                        <p:tav tm="0">
                                          <p:val>
                                            <p:strVal val="#ppt_w*.05"/>
                                          </p:val>
                                        </p:tav>
                                        <p:tav tm="100000">
                                          <p:val>
                                            <p:strVal val="#ppt_w"/>
                                          </p:val>
                                        </p:tav>
                                      </p:tavLst>
                                    </p:anim>
                                    <p:anim calcmode="lin" valueType="num">
                                      <p:cBhvr>
                                        <p:cTn id="10" dur="2000" fill="hold"/>
                                        <p:tgtEl>
                                          <p:spTgt spid="22530"/>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2530"/>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2530"/>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2530"/>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2530"/>
                                        </p:tgtEl>
                                      </p:cBhvr>
                                    </p:animEffect>
                                  </p:childTnLst>
                                </p:cTn>
                              </p:par>
                              <p:par>
                                <p:cTn id="15" presetID="25" presetClass="entr" presetSubtype="0" fill="hold" nodeType="withEffect">
                                  <p:stCondLst>
                                    <p:cond delay="0"/>
                                  </p:stCondLst>
                                  <p:childTnLst>
                                    <p:set>
                                      <p:cBhvr>
                                        <p:cTn id="16" dur="1" fill="hold">
                                          <p:stCondLst>
                                            <p:cond delay="0"/>
                                          </p:stCondLst>
                                        </p:cTn>
                                        <p:tgtEl>
                                          <p:spTgt spid="22531"/>
                                        </p:tgtEl>
                                        <p:attrNameLst>
                                          <p:attrName>style.visibility</p:attrName>
                                        </p:attrNameLst>
                                      </p:cBhvr>
                                      <p:to>
                                        <p:strVal val="visible"/>
                                      </p:to>
                                    </p:set>
                                    <p:anim calcmode="lin" valueType="num">
                                      <p:cBhvr>
                                        <p:cTn id="17" dur="500" decel="50000" fill="hold">
                                          <p:stCondLst>
                                            <p:cond delay="0"/>
                                          </p:stCondLst>
                                        </p:cTn>
                                        <p:tgtEl>
                                          <p:spTgt spid="22531"/>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22531"/>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22531"/>
                                        </p:tgtEl>
                                        <p:attrNameLst>
                                          <p:attrName>ppt_w</p:attrName>
                                        </p:attrNameLst>
                                      </p:cBhvr>
                                      <p:tavLst>
                                        <p:tav tm="0">
                                          <p:val>
                                            <p:strVal val="#ppt_w*.05"/>
                                          </p:val>
                                        </p:tav>
                                        <p:tav tm="100000">
                                          <p:val>
                                            <p:strVal val="#ppt_w"/>
                                          </p:val>
                                        </p:tav>
                                      </p:tavLst>
                                    </p:anim>
                                    <p:anim calcmode="lin" valueType="num">
                                      <p:cBhvr>
                                        <p:cTn id="20" dur="1000" fill="hold"/>
                                        <p:tgtEl>
                                          <p:spTgt spid="22531"/>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22531"/>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22531"/>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22531"/>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61913233_0kiv1J1T_IMG_5257_pbase"/>
          <p:cNvPicPr>
            <a:picLocks noChangeAspect="1" noChangeArrowheads="1"/>
          </p:cNvPicPr>
          <p:nvPr/>
        </p:nvPicPr>
        <p:blipFill>
          <a:blip r:embed="rId2"/>
          <a:srcRect t="3595" b="8568"/>
          <a:stretch>
            <a:fillRect/>
          </a:stretch>
        </p:blipFill>
        <p:spPr bwMode="auto">
          <a:xfrm>
            <a:off x="0" y="3284538"/>
            <a:ext cx="4427538" cy="3573462"/>
          </a:xfrm>
          <a:prstGeom prst="rect">
            <a:avLst/>
          </a:prstGeom>
          <a:noFill/>
          <a:ln w="38100">
            <a:solidFill>
              <a:srgbClr val="D4C976"/>
            </a:solidFill>
            <a:miter lim="800000"/>
            <a:headEnd/>
            <a:tailEnd/>
          </a:ln>
        </p:spPr>
      </p:pic>
      <p:pic>
        <p:nvPicPr>
          <p:cNvPr id="23555" name="Picture 3" descr="ungewohnliches-seitenfenster"/>
          <p:cNvPicPr>
            <a:picLocks noChangeAspect="1" noChangeArrowheads="1"/>
          </p:cNvPicPr>
          <p:nvPr/>
        </p:nvPicPr>
        <p:blipFill>
          <a:blip r:embed="rId3"/>
          <a:srcRect/>
          <a:stretch>
            <a:fillRect/>
          </a:stretch>
        </p:blipFill>
        <p:spPr bwMode="auto">
          <a:xfrm>
            <a:off x="4487863" y="0"/>
            <a:ext cx="4656137" cy="6858000"/>
          </a:xfrm>
          <a:prstGeom prst="rect">
            <a:avLst/>
          </a:prstGeom>
          <a:noFill/>
          <a:ln w="38100">
            <a:solidFill>
              <a:srgbClr val="D4C976"/>
            </a:solidFill>
            <a:miter lim="800000"/>
            <a:headEnd/>
            <a:tailEnd/>
          </a:ln>
        </p:spPr>
      </p:pic>
      <p:pic>
        <p:nvPicPr>
          <p:cNvPr id="23556" name="Picture 4" descr="DSC07964"/>
          <p:cNvPicPr>
            <a:picLocks noChangeAspect="1" noChangeArrowheads="1"/>
          </p:cNvPicPr>
          <p:nvPr/>
        </p:nvPicPr>
        <p:blipFill>
          <a:blip r:embed="rId4"/>
          <a:srcRect/>
          <a:stretch>
            <a:fillRect/>
          </a:stretch>
        </p:blipFill>
        <p:spPr bwMode="auto">
          <a:xfrm>
            <a:off x="0" y="0"/>
            <a:ext cx="4427538" cy="3213100"/>
          </a:xfrm>
          <a:prstGeom prst="rect">
            <a:avLst/>
          </a:prstGeom>
          <a:noFill/>
          <a:ln w="38100">
            <a:solidFill>
              <a:srgbClr val="D4C976"/>
            </a:solid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2000" fill="hold"/>
                                        <p:tgtEl>
                                          <p:spTgt spid="23554"/>
                                        </p:tgtEl>
                                        <p:attrNameLst>
                                          <p:attrName>ppt_w</p:attrName>
                                        </p:attrNameLst>
                                      </p:cBhvr>
                                      <p:tavLst>
                                        <p:tav tm="0">
                                          <p:val>
                                            <p:strVal val="#ppt_w*0.05"/>
                                          </p:val>
                                        </p:tav>
                                        <p:tav tm="100000">
                                          <p:val>
                                            <p:strVal val="#ppt_w"/>
                                          </p:val>
                                        </p:tav>
                                      </p:tavLst>
                                    </p:anim>
                                    <p:anim calcmode="lin" valueType="num">
                                      <p:cBhvr>
                                        <p:cTn id="8" dur="2000" fill="hold"/>
                                        <p:tgtEl>
                                          <p:spTgt spid="23554"/>
                                        </p:tgtEl>
                                        <p:attrNameLst>
                                          <p:attrName>ppt_h</p:attrName>
                                        </p:attrNameLst>
                                      </p:cBhvr>
                                      <p:tavLst>
                                        <p:tav tm="0">
                                          <p:val>
                                            <p:strVal val="#ppt_h"/>
                                          </p:val>
                                        </p:tav>
                                        <p:tav tm="100000">
                                          <p:val>
                                            <p:strVal val="#ppt_h"/>
                                          </p:val>
                                        </p:tav>
                                      </p:tavLst>
                                    </p:anim>
                                    <p:anim calcmode="lin" valueType="num">
                                      <p:cBhvr>
                                        <p:cTn id="9" dur="2000" fill="hold"/>
                                        <p:tgtEl>
                                          <p:spTgt spid="23554"/>
                                        </p:tgtEl>
                                        <p:attrNameLst>
                                          <p:attrName>ppt_x</p:attrName>
                                        </p:attrNameLst>
                                      </p:cBhvr>
                                      <p:tavLst>
                                        <p:tav tm="0">
                                          <p:val>
                                            <p:strVal val="#ppt_x-.2"/>
                                          </p:val>
                                        </p:tav>
                                        <p:tav tm="100000">
                                          <p:val>
                                            <p:strVal val="#ppt_x"/>
                                          </p:val>
                                        </p:tav>
                                      </p:tavLst>
                                    </p:anim>
                                    <p:anim calcmode="lin" valueType="num">
                                      <p:cBhvr>
                                        <p:cTn id="10" dur="2000" fill="hold"/>
                                        <p:tgtEl>
                                          <p:spTgt spid="23554"/>
                                        </p:tgtEl>
                                        <p:attrNameLst>
                                          <p:attrName>ppt_y</p:attrName>
                                        </p:attrNameLst>
                                      </p:cBhvr>
                                      <p:tavLst>
                                        <p:tav tm="0">
                                          <p:val>
                                            <p:strVal val="#ppt_y"/>
                                          </p:val>
                                        </p:tav>
                                        <p:tav tm="100000">
                                          <p:val>
                                            <p:strVal val="#ppt_y"/>
                                          </p:val>
                                        </p:tav>
                                      </p:tavLst>
                                    </p:anim>
                                    <p:animEffect transition="in" filter="fade">
                                      <p:cBhvr>
                                        <p:cTn id="11" dur="2000"/>
                                        <p:tgtEl>
                                          <p:spTgt spid="23554"/>
                                        </p:tgtEl>
                                      </p:cBhvr>
                                    </p:animEffect>
                                  </p:childTnLst>
                                </p:cTn>
                              </p:par>
                              <p:par>
                                <p:cTn id="12" presetID="54" presetClass="entr" presetSubtype="0" accel="100000" fill="hold" nodeType="withEffect">
                                  <p:stCondLst>
                                    <p:cond delay="0"/>
                                  </p:stCondLst>
                                  <p:childTnLst>
                                    <p:set>
                                      <p:cBhvr>
                                        <p:cTn id="13" dur="1" fill="hold">
                                          <p:stCondLst>
                                            <p:cond delay="0"/>
                                          </p:stCondLst>
                                        </p:cTn>
                                        <p:tgtEl>
                                          <p:spTgt spid="23555"/>
                                        </p:tgtEl>
                                        <p:attrNameLst>
                                          <p:attrName>style.visibility</p:attrName>
                                        </p:attrNameLst>
                                      </p:cBhvr>
                                      <p:to>
                                        <p:strVal val="visible"/>
                                      </p:to>
                                    </p:set>
                                    <p:anim calcmode="lin" valueType="num">
                                      <p:cBhvr>
                                        <p:cTn id="14" dur="2000" fill="hold"/>
                                        <p:tgtEl>
                                          <p:spTgt spid="23555"/>
                                        </p:tgtEl>
                                        <p:attrNameLst>
                                          <p:attrName>ppt_w</p:attrName>
                                        </p:attrNameLst>
                                      </p:cBhvr>
                                      <p:tavLst>
                                        <p:tav tm="0">
                                          <p:val>
                                            <p:strVal val="#ppt_w*0.05"/>
                                          </p:val>
                                        </p:tav>
                                        <p:tav tm="100000">
                                          <p:val>
                                            <p:strVal val="#ppt_w"/>
                                          </p:val>
                                        </p:tav>
                                      </p:tavLst>
                                    </p:anim>
                                    <p:anim calcmode="lin" valueType="num">
                                      <p:cBhvr>
                                        <p:cTn id="15" dur="2000" fill="hold"/>
                                        <p:tgtEl>
                                          <p:spTgt spid="23555"/>
                                        </p:tgtEl>
                                        <p:attrNameLst>
                                          <p:attrName>ppt_h</p:attrName>
                                        </p:attrNameLst>
                                      </p:cBhvr>
                                      <p:tavLst>
                                        <p:tav tm="0">
                                          <p:val>
                                            <p:strVal val="#ppt_h"/>
                                          </p:val>
                                        </p:tav>
                                        <p:tav tm="100000">
                                          <p:val>
                                            <p:strVal val="#ppt_h"/>
                                          </p:val>
                                        </p:tav>
                                      </p:tavLst>
                                    </p:anim>
                                    <p:anim calcmode="lin" valueType="num">
                                      <p:cBhvr>
                                        <p:cTn id="16" dur="2000" fill="hold"/>
                                        <p:tgtEl>
                                          <p:spTgt spid="23555"/>
                                        </p:tgtEl>
                                        <p:attrNameLst>
                                          <p:attrName>ppt_x</p:attrName>
                                        </p:attrNameLst>
                                      </p:cBhvr>
                                      <p:tavLst>
                                        <p:tav tm="0">
                                          <p:val>
                                            <p:strVal val="#ppt_x-.2"/>
                                          </p:val>
                                        </p:tav>
                                        <p:tav tm="100000">
                                          <p:val>
                                            <p:strVal val="#ppt_x"/>
                                          </p:val>
                                        </p:tav>
                                      </p:tavLst>
                                    </p:anim>
                                    <p:anim calcmode="lin" valueType="num">
                                      <p:cBhvr>
                                        <p:cTn id="17" dur="2000" fill="hold"/>
                                        <p:tgtEl>
                                          <p:spTgt spid="23555"/>
                                        </p:tgtEl>
                                        <p:attrNameLst>
                                          <p:attrName>ppt_y</p:attrName>
                                        </p:attrNameLst>
                                      </p:cBhvr>
                                      <p:tavLst>
                                        <p:tav tm="0">
                                          <p:val>
                                            <p:strVal val="#ppt_y"/>
                                          </p:val>
                                        </p:tav>
                                        <p:tav tm="100000">
                                          <p:val>
                                            <p:strVal val="#ppt_y"/>
                                          </p:val>
                                        </p:tav>
                                      </p:tavLst>
                                    </p:anim>
                                    <p:animEffect transition="in" filter="fade">
                                      <p:cBhvr>
                                        <p:cTn id="18" dur="2000"/>
                                        <p:tgtEl>
                                          <p:spTgt spid="23555"/>
                                        </p:tgtEl>
                                      </p:cBhvr>
                                    </p:animEffect>
                                  </p:childTnLst>
                                </p:cTn>
                              </p:par>
                              <p:par>
                                <p:cTn id="19" presetID="54" presetClass="entr" presetSubtype="0" accel="100000" fill="hold" nodeType="withEffect">
                                  <p:stCondLst>
                                    <p:cond delay="0"/>
                                  </p:stCondLst>
                                  <p:childTnLst>
                                    <p:set>
                                      <p:cBhvr>
                                        <p:cTn id="20" dur="1" fill="hold">
                                          <p:stCondLst>
                                            <p:cond delay="0"/>
                                          </p:stCondLst>
                                        </p:cTn>
                                        <p:tgtEl>
                                          <p:spTgt spid="23556"/>
                                        </p:tgtEl>
                                        <p:attrNameLst>
                                          <p:attrName>style.visibility</p:attrName>
                                        </p:attrNameLst>
                                      </p:cBhvr>
                                      <p:to>
                                        <p:strVal val="visible"/>
                                      </p:to>
                                    </p:set>
                                    <p:anim calcmode="lin" valueType="num">
                                      <p:cBhvr>
                                        <p:cTn id="21" dur="2000" fill="hold"/>
                                        <p:tgtEl>
                                          <p:spTgt spid="23556"/>
                                        </p:tgtEl>
                                        <p:attrNameLst>
                                          <p:attrName>ppt_w</p:attrName>
                                        </p:attrNameLst>
                                      </p:cBhvr>
                                      <p:tavLst>
                                        <p:tav tm="0">
                                          <p:val>
                                            <p:strVal val="#ppt_w*0.05"/>
                                          </p:val>
                                        </p:tav>
                                        <p:tav tm="100000">
                                          <p:val>
                                            <p:strVal val="#ppt_w"/>
                                          </p:val>
                                        </p:tav>
                                      </p:tavLst>
                                    </p:anim>
                                    <p:anim calcmode="lin" valueType="num">
                                      <p:cBhvr>
                                        <p:cTn id="22" dur="2000" fill="hold"/>
                                        <p:tgtEl>
                                          <p:spTgt spid="23556"/>
                                        </p:tgtEl>
                                        <p:attrNameLst>
                                          <p:attrName>ppt_h</p:attrName>
                                        </p:attrNameLst>
                                      </p:cBhvr>
                                      <p:tavLst>
                                        <p:tav tm="0">
                                          <p:val>
                                            <p:strVal val="#ppt_h"/>
                                          </p:val>
                                        </p:tav>
                                        <p:tav tm="100000">
                                          <p:val>
                                            <p:strVal val="#ppt_h"/>
                                          </p:val>
                                        </p:tav>
                                      </p:tavLst>
                                    </p:anim>
                                    <p:anim calcmode="lin" valueType="num">
                                      <p:cBhvr>
                                        <p:cTn id="23" dur="2000" fill="hold"/>
                                        <p:tgtEl>
                                          <p:spTgt spid="23556"/>
                                        </p:tgtEl>
                                        <p:attrNameLst>
                                          <p:attrName>ppt_x</p:attrName>
                                        </p:attrNameLst>
                                      </p:cBhvr>
                                      <p:tavLst>
                                        <p:tav tm="0">
                                          <p:val>
                                            <p:strVal val="#ppt_x-.2"/>
                                          </p:val>
                                        </p:tav>
                                        <p:tav tm="100000">
                                          <p:val>
                                            <p:strVal val="#ppt_x"/>
                                          </p:val>
                                        </p:tav>
                                      </p:tavLst>
                                    </p:anim>
                                    <p:anim calcmode="lin" valueType="num">
                                      <p:cBhvr>
                                        <p:cTn id="24" dur="2000" fill="hold"/>
                                        <p:tgtEl>
                                          <p:spTgt spid="23556"/>
                                        </p:tgtEl>
                                        <p:attrNameLst>
                                          <p:attrName>ppt_y</p:attrName>
                                        </p:attrNameLst>
                                      </p:cBhvr>
                                      <p:tavLst>
                                        <p:tav tm="0">
                                          <p:val>
                                            <p:strVal val="#ppt_y"/>
                                          </p:val>
                                        </p:tav>
                                        <p:tav tm="100000">
                                          <p:val>
                                            <p:strVal val="#ppt_y"/>
                                          </p:val>
                                        </p:tav>
                                      </p:tavLst>
                                    </p:anim>
                                    <p:animEffect transition="in" filter="fade">
                                      <p:cBhvr>
                                        <p:cTn id="25" dur="2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gelsia santa_maria_del_mar_devant del Fosa de las Moreres"/>
          <p:cNvPicPr>
            <a:picLocks noChangeAspect="1" noChangeArrowheads="1"/>
          </p:cNvPicPr>
          <p:nvPr/>
        </p:nvPicPr>
        <p:blipFill>
          <a:blip r:embed="rId2"/>
          <a:srcRect l="8249"/>
          <a:stretch>
            <a:fillRect/>
          </a:stretch>
        </p:blipFill>
        <p:spPr bwMode="auto">
          <a:xfrm>
            <a:off x="0" y="0"/>
            <a:ext cx="4932363" cy="6858000"/>
          </a:xfrm>
          <a:prstGeom prst="rect">
            <a:avLst/>
          </a:prstGeom>
          <a:noFill/>
          <a:ln w="19050">
            <a:solidFill>
              <a:schemeClr val="tx2"/>
            </a:solidFill>
            <a:miter lim="800000"/>
            <a:headEnd/>
            <a:tailEnd/>
          </a:ln>
        </p:spPr>
      </p:pic>
      <p:sp>
        <p:nvSpPr>
          <p:cNvPr id="11267" name="WordArt 3"/>
          <p:cNvSpPr>
            <a:spLocks noChangeArrowheads="1" noChangeShapeType="1" noTextEdit="1"/>
          </p:cNvSpPr>
          <p:nvPr/>
        </p:nvSpPr>
        <p:spPr bwMode="auto">
          <a:xfrm>
            <a:off x="6516688" y="5373688"/>
            <a:ext cx="1549400" cy="495300"/>
          </a:xfrm>
          <a:prstGeom prst="rect">
            <a:avLst/>
          </a:prstGeom>
        </p:spPr>
        <p:txBody>
          <a:bodyPr wrap="none" fromWordArt="1">
            <a:prstTxWarp prst="textFadeUp">
              <a:avLst>
                <a:gd name="adj" fmla="val 9991"/>
              </a:avLst>
            </a:prstTxWarp>
          </a:bodyPr>
          <a:lstStyle/>
          <a:p>
            <a:pPr algn="ctr"/>
            <a:r>
              <a:rPr lang="es-ES" sz="2800" kern="10" dirty="0">
                <a:ln w="12700">
                  <a:solidFill>
                    <a:srgbClr val="B2B2B2"/>
                  </a:solidFill>
                  <a:round/>
                  <a:headEnd/>
                  <a:tailEnd/>
                </a:ln>
                <a:gradFill rotWithShape="0">
                  <a:gsLst>
                    <a:gs pos="0">
                      <a:srgbClr val="520402"/>
                    </a:gs>
                    <a:gs pos="50000">
                      <a:srgbClr val="FF9966"/>
                    </a:gs>
                    <a:gs pos="100000">
                      <a:srgbClr val="520402"/>
                    </a:gs>
                  </a:gsLst>
                  <a:lin ang="5400000" scaled="1"/>
                </a:gradFill>
                <a:effectLst>
                  <a:outerShdw dist="35921" dir="2700000" sy="50000" rotWithShape="0">
                    <a:srgbClr val="875B0D">
                      <a:alpha val="70000"/>
                    </a:srgbClr>
                  </a:outerShdw>
                </a:effectLst>
                <a:latin typeface="Arial Black"/>
              </a:rPr>
              <a:t>Isa </a:t>
            </a:r>
            <a:r>
              <a:rPr lang="es-ES" sz="2800" kern="10" dirty="0" smtClean="0">
                <a:ln w="12700">
                  <a:solidFill>
                    <a:srgbClr val="B2B2B2"/>
                  </a:solidFill>
                  <a:round/>
                  <a:headEnd/>
                  <a:tailEnd/>
                </a:ln>
                <a:gradFill rotWithShape="0">
                  <a:gsLst>
                    <a:gs pos="0">
                      <a:srgbClr val="520402"/>
                    </a:gs>
                    <a:gs pos="50000">
                      <a:srgbClr val="FF9966"/>
                    </a:gs>
                    <a:gs pos="100000">
                      <a:srgbClr val="520402"/>
                    </a:gs>
                  </a:gsLst>
                  <a:lin ang="5400000" scaled="1"/>
                </a:gradFill>
                <a:effectLst>
                  <a:outerShdw dist="35921" dir="2700000" sy="50000" rotWithShape="0">
                    <a:srgbClr val="875B0D">
                      <a:alpha val="70000"/>
                    </a:srgbClr>
                  </a:outerShdw>
                </a:effectLst>
                <a:latin typeface="Arial Black"/>
              </a:rPr>
              <a:t>G.</a:t>
            </a:r>
            <a:endParaRPr lang="es-ES" sz="2800" kern="10" dirty="0">
              <a:ln w="12700">
                <a:solidFill>
                  <a:srgbClr val="B2B2B2"/>
                </a:solidFill>
                <a:round/>
                <a:headEnd/>
                <a:tailEnd/>
              </a:ln>
              <a:gradFill rotWithShape="0">
                <a:gsLst>
                  <a:gs pos="0">
                    <a:srgbClr val="520402"/>
                  </a:gs>
                  <a:gs pos="50000">
                    <a:srgbClr val="FF9966"/>
                  </a:gs>
                  <a:gs pos="100000">
                    <a:srgbClr val="520402"/>
                  </a:gs>
                </a:gsLst>
                <a:lin ang="5400000" scaled="1"/>
              </a:gradFill>
              <a:effectLst>
                <a:outerShdw dist="35921" dir="2700000" sy="50000" rotWithShape="0">
                  <a:srgbClr val="875B0D">
                    <a:alpha val="70000"/>
                  </a:srgbClr>
                </a:outerShdw>
              </a:effectLst>
              <a:latin typeface="Arial Black"/>
            </a:endParaRP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600" decel="100000"/>
                                        <p:tgtEl>
                                          <p:spTgt spid="11266"/>
                                        </p:tgtEl>
                                      </p:cBhvr>
                                    </p:animEffect>
                                    <p:anim calcmode="lin" valueType="num">
                                      <p:cBhvr>
                                        <p:cTn id="8" dur="1600" decel="100000" fill="hold"/>
                                        <p:tgtEl>
                                          <p:spTgt spid="11266"/>
                                        </p:tgtEl>
                                        <p:attrNameLst>
                                          <p:attrName>style.rotation</p:attrName>
                                        </p:attrNameLst>
                                      </p:cBhvr>
                                      <p:tavLst>
                                        <p:tav tm="0">
                                          <p:val>
                                            <p:fltVal val="-90"/>
                                          </p:val>
                                        </p:tav>
                                        <p:tav tm="100000">
                                          <p:val>
                                            <p:fltVal val="0"/>
                                          </p:val>
                                        </p:tav>
                                      </p:tavLst>
                                    </p:anim>
                                    <p:anim calcmode="lin" valueType="num">
                                      <p:cBhvr>
                                        <p:cTn id="9" dur="1600" decel="100000" fill="hold"/>
                                        <p:tgtEl>
                                          <p:spTgt spid="11266"/>
                                        </p:tgtEl>
                                        <p:attrNameLst>
                                          <p:attrName>ppt_x</p:attrName>
                                        </p:attrNameLst>
                                      </p:cBhvr>
                                      <p:tavLst>
                                        <p:tav tm="0">
                                          <p:val>
                                            <p:strVal val="#ppt_x+0.4"/>
                                          </p:val>
                                        </p:tav>
                                        <p:tav tm="100000">
                                          <p:val>
                                            <p:strVal val="#ppt_x-0.05"/>
                                          </p:val>
                                        </p:tav>
                                      </p:tavLst>
                                    </p:anim>
                                    <p:anim calcmode="lin" valueType="num">
                                      <p:cBhvr>
                                        <p:cTn id="10" dur="1600" decel="100000" fill="hold"/>
                                        <p:tgtEl>
                                          <p:spTgt spid="11266"/>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1266"/>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126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3340">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pp3340</Template>
  <TotalTime>2</TotalTime>
  <Words>381</Words>
  <Application>Microsoft Office PowerPoint</Application>
  <PresentationFormat>Presentación en pantalla (4:3)</PresentationFormat>
  <Paragraphs>41</Paragraphs>
  <Slides>21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21</vt:i4>
      </vt:variant>
    </vt:vector>
  </HeadingPairs>
  <TitlesOfParts>
    <vt:vector size="25" baseType="lpstr">
      <vt:lpstr>Arial</vt:lpstr>
      <vt:lpstr>Monotype Corsiva</vt:lpstr>
      <vt:lpstr>pp3340</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2013-11-30T08:52:33Z</dcterms:created>
  <dcterms:modified xsi:type="dcterms:W3CDTF">2013-11-30T08:54:57Z</dcterms:modified>
</cp:coreProperties>
</file>