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89" r:id="rId4"/>
    <p:sldId id="288" r:id="rId5"/>
    <p:sldId id="260" r:id="rId6"/>
    <p:sldId id="290" r:id="rId7"/>
    <p:sldId id="295" r:id="rId8"/>
    <p:sldId id="259" r:id="rId9"/>
    <p:sldId id="292" r:id="rId10"/>
    <p:sldId id="293" r:id="rId11"/>
    <p:sldId id="296" r:id="rId12"/>
    <p:sldId id="271" r:id="rId13"/>
    <p:sldId id="277" r:id="rId14"/>
    <p:sldId id="272" r:id="rId15"/>
    <p:sldId id="294" r:id="rId16"/>
    <p:sldId id="261" r:id="rId17"/>
    <p:sldId id="262" r:id="rId18"/>
    <p:sldId id="266" r:id="rId19"/>
    <p:sldId id="297" r:id="rId20"/>
    <p:sldId id="263" r:id="rId21"/>
    <p:sldId id="298" r:id="rId22"/>
    <p:sldId id="269" r:id="rId23"/>
    <p:sldId id="264" r:id="rId24"/>
    <p:sldId id="268" r:id="rId25"/>
    <p:sldId id="287" r:id="rId26"/>
    <p:sldId id="270" r:id="rId27"/>
    <p:sldId id="274" r:id="rId28"/>
    <p:sldId id="258" r:id="rId29"/>
    <p:sldId id="282" r:id="rId30"/>
    <p:sldId id="300" r:id="rId31"/>
    <p:sldId id="275" r:id="rId32"/>
    <p:sldId id="257" r:id="rId33"/>
    <p:sldId id="299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w81atr4vaDS4dVszJUqCA" hashData="7j8nuta7hIfHS6H66tST4e+uH1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0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B047E0-B0DE-43D4-8947-97856857BE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B13AC9-21C4-49E8-9482-ABA05DC06D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B85AF1-BBAE-41AE-8842-BFA2D1BF67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F1993-16A6-47A2-B004-0D0A66FF09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EE30B-BE8B-4F60-AFF0-C44F1D0D43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00544-2277-4B14-850A-82D3B42488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D9A7D-3FFE-4BFA-9686-7FEED1A95D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C7152-281F-4FEF-91AE-2EAE7ABB73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A6CE1-889E-4F76-943B-07A8C0A233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5405E-AE72-41C0-9961-F82D4124E4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13C96B-42FE-44AE-99EF-32CC9F1E8E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576D044-E845-4F93-89B2-87D3B14472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hyperlink" Target="mailto:feluzul@gmail.com" TargetMode="External"/><Relationship Id="rId4" Type="http://schemas.openxmlformats.org/officeDocument/2006/relationships/hyperlink" Target="http://juanpabloinolvidable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HUELLAS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4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827088" y="333375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4400" dirty="0">
                <a:solidFill>
                  <a:schemeClr val="bg1"/>
                </a:solidFill>
              </a:rPr>
              <a:t>“Huellas en la arena”</a:t>
            </a:r>
            <a:endParaRPr lang="es-ES" sz="4400" dirty="0">
              <a:solidFill>
                <a:schemeClr val="bg1"/>
              </a:solidFill>
            </a:endParaRPr>
          </a:p>
        </p:txBody>
      </p:sp>
      <p:sp>
        <p:nvSpPr>
          <p:cNvPr id="2052" name="Rectangle 8"/>
          <p:cNvSpPr>
            <a:spLocks noChangeArrowheads="1"/>
          </p:cNvSpPr>
          <p:nvPr/>
        </p:nvSpPr>
        <p:spPr bwMode="auto">
          <a:xfrm>
            <a:off x="1547813" y="1557338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s-ES_tradnl" sz="3200">
                <a:solidFill>
                  <a:srgbClr val="FFFF00"/>
                </a:solidFill>
              </a:rPr>
              <a:t>Anónimo</a:t>
            </a:r>
            <a:endParaRPr lang="es-ES" sz="3200">
              <a:solidFill>
                <a:srgbClr val="FFFF00"/>
              </a:solidFill>
            </a:endParaRPr>
          </a:p>
        </p:txBody>
      </p:sp>
      <p:sp>
        <p:nvSpPr>
          <p:cNvPr id="2053" name="Text Box 9"/>
          <p:cNvSpPr txBox="1">
            <a:spLocks noChangeArrowheads="1"/>
          </p:cNvSpPr>
          <p:nvPr/>
        </p:nvSpPr>
        <p:spPr bwMode="auto">
          <a:xfrm>
            <a:off x="5795963" y="6092825"/>
            <a:ext cx="287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FFFF00"/>
                </a:solidFill>
              </a:rPr>
              <a:t>No uses el ratón, por favor</a:t>
            </a:r>
            <a:endParaRPr lang="es-ES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000">
    <p:wheel spokes="8"/>
    <p:sndAc>
      <p:stSnd loop="1">
        <p:snd r:embed="rId2" name="Anónimo - Las Huellas sobre la ar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4" descr="P0012463 - NITERÓI - POR DO SOL NO PÃO DE AÇÚCAR-7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2987675" y="621665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Una noche en sueños vi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que con Jesús caminaba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Picture 4" descr="P0012225 - NITERÓI - VISTA NOTURNA PRAIA DAS FLECHAS E DE ICARAÍ-7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3059113" y="621665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junto a la orilla del mar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bajo una luna plateada.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4" descr="jesus00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8000" cy="705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140200" y="621665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/>
              <a:t>Soñé que veía en los cielos </a:t>
            </a:r>
            <a:endParaRPr lang="es-ES"/>
          </a:p>
          <a:p>
            <a:r>
              <a:rPr lang="es-CO"/>
              <a:t>mi vida representada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3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4" descr="JesusHands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2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411413" y="571500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en una serie de escenas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que en silencio contemplaba.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7" descr="HUELLAS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5913" cy="703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Rectangle 10"/>
          <p:cNvSpPr>
            <a:spLocks noChangeArrowheads="1"/>
          </p:cNvSpPr>
          <p:nvPr/>
        </p:nvSpPr>
        <p:spPr bwMode="auto">
          <a:xfrm>
            <a:off x="611188" y="60721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Dos pares de firmes huellas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en la arena iban quedando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4" descr="HUELLA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411413" y="5929313"/>
            <a:ext cx="45624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mientras con Jesús andaba </a:t>
            </a:r>
            <a:endParaRPr lang="es-ES">
              <a:solidFill>
                <a:schemeClr val="bg1"/>
              </a:solidFill>
            </a:endParaRPr>
          </a:p>
          <a:p>
            <a:r>
              <a:rPr lang="es-CO">
                <a:solidFill>
                  <a:schemeClr val="bg1"/>
                </a:solidFill>
              </a:rPr>
              <a:t>como amigos conversando.</a:t>
            </a:r>
            <a:r>
              <a:rPr lang="es-ES">
                <a:solidFill>
                  <a:schemeClr val="bg1"/>
                </a:solidFill>
              </a:rPr>
              <a:t>  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4" descr="jesusBlueSpaceEar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2857500" y="6000750"/>
            <a:ext cx="32623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Miraba atento esas  huellas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reflejadas en el cielo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4" descr="ocasoPrecios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627313" y="60721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pero algo extraño observé </a:t>
            </a:r>
            <a:endParaRPr lang="es-ES">
              <a:solidFill>
                <a:schemeClr val="bg1"/>
              </a:solidFill>
            </a:endParaRPr>
          </a:p>
          <a:p>
            <a:r>
              <a:rPr lang="es-CO">
                <a:solidFill>
                  <a:schemeClr val="bg1"/>
                </a:solidFill>
              </a:rPr>
              <a:t>y sentí gran desconsuelo.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4" descr="huell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13" y="-2835275"/>
            <a:ext cx="9167813" cy="1163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angle 8"/>
          <p:cNvSpPr>
            <a:spLocks noChangeArrowheads="1"/>
          </p:cNvSpPr>
          <p:nvPr/>
        </p:nvSpPr>
        <p:spPr bwMode="auto">
          <a:xfrm>
            <a:off x="323850" y="6021388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Observé que algunas veces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al reparar en las huellas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4" descr="huellas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33038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68313" y="621665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/>
              <a:t>en vez de ver los dos pares, </a:t>
            </a:r>
            <a:endParaRPr lang="es-ES"/>
          </a:p>
          <a:p>
            <a:r>
              <a:rPr lang="es-CO"/>
              <a:t>veía sólo un par de ellas.</a:t>
            </a:r>
            <a:endParaRPr lang="es-ES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4" descr="jesus000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50825" y="621665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Y observaba también yo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que aquel solo par de huellas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4" descr="NOCHE lu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476375" y="60721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se advertía mayormente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en mis noches sin estrellas.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4" descr="jesus0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643313" y="3578225"/>
            <a:ext cx="3286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En las horas de mi vida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llenas de angustia y tristeza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8" descr="tristez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9"/>
          <p:cNvSpPr>
            <a:spLocks noChangeArrowheads="1"/>
          </p:cNvSpPr>
          <p:nvPr/>
        </p:nvSpPr>
        <p:spPr bwMode="auto">
          <a:xfrm>
            <a:off x="6119813" y="6072188"/>
            <a:ext cx="30241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cuando el alma necesita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más consuelo y fortaleza</a:t>
            </a:r>
            <a:r>
              <a:rPr lang="es-CO"/>
              <a:t>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4" descr="jesusresu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22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jesus_open_hand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0238" y="0"/>
            <a:ext cx="3433762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5724525" y="5084763"/>
            <a:ext cx="32226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lang="es-ES"/>
              <a:t>  </a:t>
            </a:r>
          </a:p>
          <a:p>
            <a:r>
              <a:rPr lang="es-CO">
                <a:solidFill>
                  <a:schemeClr val="bg1"/>
                </a:solidFill>
              </a:rPr>
              <a:t>Pregunté triste a Jesús: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“¡Señor, Tú no has prometido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4" descr="jesushand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104044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2195513" y="621665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que en mis horas de aflicción </a:t>
            </a:r>
            <a:endParaRPr lang="es-ES">
              <a:solidFill>
                <a:schemeClr val="bg1"/>
              </a:solidFill>
            </a:endParaRPr>
          </a:p>
          <a:p>
            <a:r>
              <a:rPr lang="es-CO">
                <a:solidFill>
                  <a:schemeClr val="bg1"/>
                </a:solidFill>
              </a:rPr>
              <a:t>siempre andarías conmigo…?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4" descr="jesus_medita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851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Jesus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62625" y="0"/>
            <a:ext cx="3381375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5940425" y="6021388"/>
            <a:ext cx="3794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Pero noto con tristeza </a:t>
            </a:r>
            <a:endParaRPr lang="es-ES">
              <a:solidFill>
                <a:schemeClr val="bg1"/>
              </a:solidFill>
            </a:endParaRPr>
          </a:p>
          <a:p>
            <a:r>
              <a:rPr lang="es-CO">
                <a:solidFill>
                  <a:schemeClr val="bg1"/>
                </a:solidFill>
              </a:rPr>
              <a:t>que en medio de mis querellas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4" descr="huellas_bolani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1101725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827088" y="621665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cuando más siento el sufrir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veo sólo un par de huellas.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4" descr="JesusF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5219700" y="6216650"/>
            <a:ext cx="4562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Dónde están las otras dos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que indican Tu compañía</a:t>
            </a:r>
            <a:r>
              <a:rPr lang="es-CO"/>
              <a:t> </a:t>
            </a:r>
            <a:endParaRPr lang="es-ES"/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4" descr="HUELLAS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107854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2771775" y="621665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cuando la tormenta azota</a:t>
            </a:r>
            <a:r>
              <a:rPr lang="es-ES">
                <a:solidFill>
                  <a:schemeClr val="bg1"/>
                </a:solidFill>
              </a:rPr>
              <a:t> </a:t>
            </a:r>
          </a:p>
          <a:p>
            <a:r>
              <a:rPr lang="es-CO">
                <a:solidFill>
                  <a:schemeClr val="bg1"/>
                </a:solidFill>
              </a:rPr>
              <a:t>sin piedad la vida mía?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5" descr="jesus20perdongs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7713"/>
            <a:ext cx="9155113" cy="1235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Rectangle 7"/>
          <p:cNvSpPr>
            <a:spLocks noChangeArrowheads="1"/>
          </p:cNvSpPr>
          <p:nvPr/>
        </p:nvSpPr>
        <p:spPr bwMode="auto">
          <a:xfrm>
            <a:off x="5219700" y="6216650"/>
            <a:ext cx="3384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>
                <a:solidFill>
                  <a:schemeClr val="bg1"/>
                </a:solidFill>
              </a:rPr>
              <a:t>Y, Jesús me contestó: </a:t>
            </a:r>
            <a:endParaRPr lang="es-ES">
              <a:solidFill>
                <a:schemeClr val="bg1"/>
              </a:solidFill>
            </a:endParaRPr>
          </a:p>
          <a:p>
            <a:r>
              <a:rPr lang="es-CO">
                <a:solidFill>
                  <a:schemeClr val="bg1"/>
                </a:solidFill>
              </a:rPr>
              <a:t>con ternura y comprensión;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3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4" descr="jesusDivinamisericordiass2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03250"/>
            <a:ext cx="9244013" cy="935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285750" y="5214938"/>
            <a:ext cx="2928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"Escucha bien, hijo mío,</a:t>
            </a:r>
            <a:br>
              <a:rPr lang="es-ES">
                <a:solidFill>
                  <a:schemeClr val="bg1"/>
                </a:solidFill>
              </a:rPr>
            </a:br>
            <a:r>
              <a:rPr lang="es-ES">
                <a:solidFill>
                  <a:schemeClr val="bg1"/>
                </a:solidFill>
              </a:rPr>
              <a:t>comprendo tu confusión.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4" descr="Jesus0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97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 descr="jesus10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78338" y="0"/>
            <a:ext cx="4665662" cy="551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5364163" y="5734050"/>
            <a:ext cx="30035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Siempre te amé y te amaré,</a:t>
            </a:r>
            <a:br>
              <a:rPr lang="es-ES">
                <a:solidFill>
                  <a:schemeClr val="bg1"/>
                </a:solidFill>
              </a:rPr>
            </a:br>
            <a:r>
              <a:rPr lang="es-ES">
                <a:solidFill>
                  <a:schemeClr val="bg1"/>
                </a:solidFill>
              </a:rPr>
              <a:t>y en tus horas de dolor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4" descr="jesus%20tar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6" descr="jesus0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5513" y="0"/>
            <a:ext cx="4691062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Rectangle 7"/>
          <p:cNvSpPr>
            <a:spLocks noChangeArrowheads="1"/>
          </p:cNvSpPr>
          <p:nvPr/>
        </p:nvSpPr>
        <p:spPr bwMode="auto">
          <a:xfrm>
            <a:off x="5795963" y="5942013"/>
            <a:ext cx="26479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siempre a tu lado estaré</a:t>
            </a:r>
            <a:br>
              <a:rPr lang="es-ES">
                <a:solidFill>
                  <a:schemeClr val="bg1"/>
                </a:solidFill>
              </a:rPr>
            </a:br>
            <a:r>
              <a:rPr lang="es-ES">
                <a:solidFill>
                  <a:schemeClr val="bg1"/>
                </a:solidFill>
              </a:rPr>
              <a:t>para mostrarte Mi Amor.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2" name="Rectangle 5"/>
          <p:cNvSpPr>
            <a:spLocks noChangeArrowheads="1"/>
          </p:cNvSpPr>
          <p:nvPr/>
        </p:nvSpPr>
        <p:spPr bwMode="auto">
          <a:xfrm>
            <a:off x="0" y="2205038"/>
            <a:ext cx="1928813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Mas si ves solo </a:t>
            </a:r>
          </a:p>
          <a:p>
            <a:r>
              <a:rPr lang="es-ES">
                <a:solidFill>
                  <a:schemeClr val="bg1"/>
                </a:solidFill>
              </a:rPr>
              <a:t>dos huellas</a:t>
            </a:r>
            <a:br>
              <a:rPr lang="es-ES">
                <a:solidFill>
                  <a:schemeClr val="bg1"/>
                </a:solidFill>
              </a:rPr>
            </a:br>
            <a:r>
              <a:rPr lang="es-ES">
                <a:solidFill>
                  <a:schemeClr val="bg1"/>
                </a:solidFill>
              </a:rPr>
              <a:t>en la arena</a:t>
            </a:r>
          </a:p>
          <a:p>
            <a:r>
              <a:rPr lang="es-ES">
                <a:solidFill>
                  <a:schemeClr val="bg1"/>
                </a:solidFill>
              </a:rPr>
              <a:t> al caminar,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pic>
        <p:nvPicPr>
          <p:cNvPr id="27653" name="Picture 6" descr="cristo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894388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6" name="Rectangle 7"/>
          <p:cNvSpPr>
            <a:spLocks noChangeArrowheads="1"/>
          </p:cNvSpPr>
          <p:nvPr/>
        </p:nvSpPr>
        <p:spPr bwMode="auto">
          <a:xfrm>
            <a:off x="4284663" y="5942013"/>
            <a:ext cx="24701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/>
              <a:t>y no ves las otras dos</a:t>
            </a:r>
            <a:br>
              <a:rPr lang="es-ES"/>
            </a:br>
            <a:r>
              <a:rPr lang="es-ES"/>
              <a:t>que se debieran notar,</a:t>
            </a:r>
            <a:r>
              <a:rPr lang="es-ES">
                <a:solidFill>
                  <a:schemeClr val="bg1"/>
                </a:solidFill>
              </a:rPr>
              <a:t/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pic>
        <p:nvPicPr>
          <p:cNvPr id="28677" name="Picture 16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9 CuadroTexto"/>
          <p:cNvSpPr txBox="1">
            <a:spLocks noChangeArrowheads="1"/>
          </p:cNvSpPr>
          <p:nvPr/>
        </p:nvSpPr>
        <p:spPr bwMode="auto">
          <a:xfrm>
            <a:off x="928688" y="6072188"/>
            <a:ext cx="2492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y no ves las otras dos</a:t>
            </a:r>
          </a:p>
          <a:p>
            <a:r>
              <a:rPr lang="es-ES_tradnl">
                <a:solidFill>
                  <a:schemeClr val="bg1"/>
                </a:solidFill>
              </a:rPr>
              <a:t>que  se debieran notar</a:t>
            </a:r>
          </a:p>
        </p:txBody>
      </p:sp>
    </p:spTree>
  </p:cSld>
  <p:clrMapOvr>
    <a:masterClrMapping/>
  </p:clrMapOvr>
  <p:transition spd="slow" advTm="3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31" descr="tristeza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3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32"/>
          <p:cNvSpPr>
            <a:spLocks noChangeArrowheads="1"/>
          </p:cNvSpPr>
          <p:nvPr/>
        </p:nvSpPr>
        <p:spPr bwMode="auto">
          <a:xfrm>
            <a:off x="250825" y="6165850"/>
            <a:ext cx="324961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es que en tu hora afligida,</a:t>
            </a:r>
            <a:br>
              <a:rPr lang="es-ES">
                <a:solidFill>
                  <a:schemeClr val="bg1"/>
                </a:solidFill>
              </a:rPr>
            </a:br>
            <a:r>
              <a:rPr lang="es-ES">
                <a:solidFill>
                  <a:schemeClr val="bg1"/>
                </a:solidFill>
              </a:rPr>
              <a:t>cuando flaquean tus pasos,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4" descr="huellasp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84213" y="0"/>
            <a:ext cx="11701463" cy="692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323850" y="6143625"/>
            <a:ext cx="31940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no hay huellas de tus pisadas</a:t>
            </a:r>
            <a:br>
              <a:rPr lang="es-ES"/>
            </a:br>
            <a:endParaRPr lang="es-ES"/>
          </a:p>
        </p:txBody>
      </p:sp>
    </p:spTree>
  </p:cSld>
  <p:clrMapOvr>
    <a:masterClrMapping/>
  </p:clrMapOvr>
  <p:transition spd="slow" advTm="3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4" descr="jesuselpastor10po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-1108075"/>
            <a:ext cx="8399463" cy="1245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000125" y="6215063"/>
            <a:ext cx="3786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porque te llevo en Mis brazos".</a:t>
            </a: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Picture 4" descr="5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675" cy="969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WordArt 6"/>
          <p:cNvSpPr>
            <a:spLocks noChangeArrowheads="1" noChangeShapeType="1" noTextEdit="1"/>
          </p:cNvSpPr>
          <p:nvPr/>
        </p:nvSpPr>
        <p:spPr bwMode="auto">
          <a:xfrm>
            <a:off x="1835150" y="6000750"/>
            <a:ext cx="3714750" cy="857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28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3912B"/>
                    </a:gs>
                    <a:gs pos="100000">
                      <a:srgbClr val="FFFF91"/>
                    </a:gs>
                  </a:gsLst>
                  <a:lin ang="5400000" scaled="1"/>
                </a:gradFill>
                <a:latin typeface="Monotype Corsiva"/>
              </a:rPr>
              <a:t>Dedicado a los amigos de Jesús</a:t>
            </a:r>
          </a:p>
          <a:p>
            <a:pPr algn="ctr"/>
            <a:r>
              <a:rPr lang="es-ES" sz="28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3912B"/>
                    </a:gs>
                    <a:gs pos="100000">
                      <a:srgbClr val="FFFF91"/>
                    </a:gs>
                  </a:gsLst>
                  <a:lin ang="5400000" scaled="1"/>
                </a:gradFill>
                <a:latin typeface="Monotype Corsiva"/>
              </a:rPr>
              <a:t>                   </a:t>
            </a:r>
          </a:p>
        </p:txBody>
      </p:sp>
    </p:spTree>
  </p:cSld>
  <p:clrMapOvr>
    <a:masterClrMapping/>
  </p:clrMapOvr>
  <p:transition spd="slow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2627313" y="-41275"/>
            <a:ext cx="2547937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CO" sz="1400">
                <a:solidFill>
                  <a:schemeClr val="bg1"/>
                </a:solidFill>
              </a:rPr>
              <a:t>Una noche en sueños vi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que con Jesús caminaba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junto a la orilla del mar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bajo una luna plateada.</a:t>
            </a:r>
            <a:r>
              <a:rPr lang="es-ES" sz="1400">
                <a:solidFill>
                  <a:schemeClr val="bg1"/>
                </a:solidFill>
              </a:rPr>
              <a:t>  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Soñé que veía en los cielos </a:t>
            </a:r>
            <a:endParaRPr lang="es-ES" sz="1400">
              <a:solidFill>
                <a:schemeClr val="bg1"/>
              </a:solidFill>
            </a:endParaRPr>
          </a:p>
          <a:p>
            <a:pPr algn="ctr"/>
            <a:r>
              <a:rPr lang="es-CO" sz="1400">
                <a:solidFill>
                  <a:schemeClr val="bg1"/>
                </a:solidFill>
              </a:rPr>
              <a:t>mi vida representada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en una serie de escenas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que en silencio contemplaba.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lvl="1" algn="ctr"/>
            <a:r>
              <a:rPr lang="es-ES" sz="1400">
                <a:solidFill>
                  <a:schemeClr val="bg1"/>
                </a:solidFill>
              </a:rPr>
              <a:t> 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Dos pares de firmes huellas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en la arena iban quedando </a:t>
            </a:r>
            <a:endParaRPr lang="es-ES" sz="1400">
              <a:solidFill>
                <a:schemeClr val="bg1"/>
              </a:solidFill>
            </a:endParaRPr>
          </a:p>
          <a:p>
            <a:pPr algn="ctr"/>
            <a:r>
              <a:rPr lang="es-CO" sz="1400">
                <a:solidFill>
                  <a:schemeClr val="bg1"/>
                </a:solidFill>
              </a:rPr>
              <a:t>mientras con Jesús andaba </a:t>
            </a:r>
            <a:endParaRPr lang="es-ES" sz="1400">
              <a:solidFill>
                <a:schemeClr val="bg1"/>
              </a:solidFill>
            </a:endParaRPr>
          </a:p>
          <a:p>
            <a:pPr algn="ctr"/>
            <a:r>
              <a:rPr lang="es-CO" sz="1400">
                <a:solidFill>
                  <a:schemeClr val="bg1"/>
                </a:solidFill>
              </a:rPr>
              <a:t>como amigos conversando.</a:t>
            </a:r>
            <a:r>
              <a:rPr lang="es-ES" sz="1400">
                <a:solidFill>
                  <a:schemeClr val="bg1"/>
                </a:solidFill>
              </a:rPr>
              <a:t>  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Miraba atento esas  huellas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reflejadas en el cielo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pero algo extraño observé </a:t>
            </a:r>
            <a:endParaRPr lang="es-ES" sz="1400">
              <a:solidFill>
                <a:schemeClr val="bg1"/>
              </a:solidFill>
            </a:endParaRPr>
          </a:p>
          <a:p>
            <a:pPr algn="ctr"/>
            <a:r>
              <a:rPr lang="es-CO" sz="1400">
                <a:solidFill>
                  <a:schemeClr val="bg1"/>
                </a:solidFill>
              </a:rPr>
              <a:t>y sentí gran desconsuelo.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lvl="1" algn="ctr"/>
            <a:r>
              <a:rPr lang="es-ES" sz="1400">
                <a:solidFill>
                  <a:schemeClr val="bg1"/>
                </a:solidFill>
              </a:rPr>
              <a:t> 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Observé que algunas veces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al reparar en las huellas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en vez de ver los dos pares, </a:t>
            </a:r>
            <a:endParaRPr lang="es-ES" sz="1400">
              <a:solidFill>
                <a:schemeClr val="bg1"/>
              </a:solidFill>
            </a:endParaRPr>
          </a:p>
          <a:p>
            <a:pPr algn="ctr"/>
            <a:r>
              <a:rPr lang="es-CO" sz="1400">
                <a:solidFill>
                  <a:schemeClr val="bg1"/>
                </a:solidFill>
              </a:rPr>
              <a:t>veía sólo un par de ellas.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lvl="1" algn="ctr"/>
            <a:r>
              <a:rPr lang="es-ES" sz="1400">
                <a:solidFill>
                  <a:schemeClr val="bg1"/>
                </a:solidFill>
              </a:rPr>
              <a:t> 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Y observaba también yo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que aquel solo par de huellas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se advertía mayormente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en mis noches sin estrellas.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lvl="1" algn="ctr"/>
            <a:r>
              <a:rPr lang="es-ES" sz="1400">
                <a:solidFill>
                  <a:schemeClr val="bg1"/>
                </a:solidFill>
              </a:rPr>
              <a:t> 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En las horas de mi vida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llenas de angustia y tristeza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cuando el alma necesita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400">
                <a:solidFill>
                  <a:schemeClr val="bg1"/>
                </a:solidFill>
              </a:rPr>
              <a:t>más consuelo y fortaleza</a:t>
            </a:r>
            <a:r>
              <a:rPr lang="es-CO" sz="1400"/>
              <a:t>.</a:t>
            </a:r>
            <a:r>
              <a:rPr lang="es-ES" sz="1400"/>
              <a:t> </a:t>
            </a:r>
          </a:p>
        </p:txBody>
      </p:sp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5795963" y="0"/>
            <a:ext cx="3563937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lang="es-ES" sz="1400"/>
              <a:t>  </a:t>
            </a:r>
          </a:p>
          <a:p>
            <a:r>
              <a:rPr lang="es-CO" sz="1400">
                <a:solidFill>
                  <a:schemeClr val="bg1"/>
                </a:solidFill>
              </a:rPr>
              <a:t>Pregunté triste a Jesús: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r>
              <a:rPr lang="es-CO" sz="1400">
                <a:solidFill>
                  <a:schemeClr val="bg1"/>
                </a:solidFill>
              </a:rPr>
              <a:t>“¡Señor, Tú no has prometido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r>
              <a:rPr lang="es-CO" sz="1400">
                <a:solidFill>
                  <a:schemeClr val="bg1"/>
                </a:solidFill>
              </a:rPr>
              <a:t>que en mis horas de aflicción </a:t>
            </a:r>
            <a:endParaRPr lang="es-ES" sz="1400">
              <a:solidFill>
                <a:schemeClr val="bg1"/>
              </a:solidFill>
            </a:endParaRPr>
          </a:p>
          <a:p>
            <a:r>
              <a:rPr lang="es-CO" sz="1400">
                <a:solidFill>
                  <a:schemeClr val="bg1"/>
                </a:solidFill>
              </a:rPr>
              <a:t>siempre andarías conmigo…?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r>
              <a:rPr lang="es-CO" sz="1400">
                <a:solidFill>
                  <a:schemeClr val="bg1"/>
                </a:solidFill>
              </a:rPr>
              <a:t>Pero noto con tristeza </a:t>
            </a:r>
            <a:endParaRPr lang="es-ES" sz="1400">
              <a:solidFill>
                <a:schemeClr val="bg1"/>
              </a:solidFill>
            </a:endParaRPr>
          </a:p>
          <a:p>
            <a:r>
              <a:rPr lang="es-CO" sz="1400">
                <a:solidFill>
                  <a:schemeClr val="bg1"/>
                </a:solidFill>
              </a:rPr>
              <a:t>que en medio de mis querellas </a:t>
            </a:r>
            <a:endParaRPr lang="es-ES" sz="1400">
              <a:solidFill>
                <a:schemeClr val="bg1"/>
              </a:solidFill>
            </a:endParaRPr>
          </a:p>
          <a:p>
            <a:r>
              <a:rPr lang="es-CO" sz="1400">
                <a:solidFill>
                  <a:schemeClr val="bg1"/>
                </a:solidFill>
              </a:rPr>
              <a:t>cuando más siento el sufrir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r>
              <a:rPr lang="es-CO" sz="1400">
                <a:solidFill>
                  <a:schemeClr val="bg1"/>
                </a:solidFill>
              </a:rPr>
              <a:t>veo sólo un par de huellas.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r>
              <a:rPr lang="es-CO" sz="1400">
                <a:solidFill>
                  <a:schemeClr val="bg1"/>
                </a:solidFill>
              </a:rPr>
              <a:t>¿Dónde están las otras dos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r>
              <a:rPr lang="es-CO" sz="1400">
                <a:solidFill>
                  <a:schemeClr val="bg1"/>
                </a:solidFill>
              </a:rPr>
              <a:t>que indican Tu compañía </a:t>
            </a:r>
            <a:endParaRPr lang="es-ES" sz="1400">
              <a:solidFill>
                <a:schemeClr val="bg1"/>
              </a:solidFill>
            </a:endParaRPr>
          </a:p>
          <a:p>
            <a:r>
              <a:rPr lang="es-CO" sz="1400">
                <a:solidFill>
                  <a:schemeClr val="bg1"/>
                </a:solidFill>
              </a:rPr>
              <a:t>cuando la tormenta azota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r>
              <a:rPr lang="es-CO" sz="1400">
                <a:solidFill>
                  <a:schemeClr val="bg1"/>
                </a:solidFill>
              </a:rPr>
              <a:t>sin piedad la vida mía?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pPr lvl="1"/>
            <a:r>
              <a:rPr lang="es-ES" sz="1400">
                <a:solidFill>
                  <a:schemeClr val="bg1"/>
                </a:solidFill>
              </a:rPr>
              <a:t>  </a:t>
            </a:r>
          </a:p>
          <a:p>
            <a:r>
              <a:rPr lang="es-CO" sz="1400">
                <a:solidFill>
                  <a:schemeClr val="bg1"/>
                </a:solidFill>
              </a:rPr>
              <a:t>Y, Jesús me contestó: </a:t>
            </a:r>
            <a:endParaRPr lang="es-ES" sz="1400">
              <a:solidFill>
                <a:schemeClr val="bg1"/>
              </a:solidFill>
            </a:endParaRPr>
          </a:p>
          <a:p>
            <a:r>
              <a:rPr lang="es-CO" sz="1400">
                <a:solidFill>
                  <a:schemeClr val="bg1"/>
                </a:solidFill>
              </a:rPr>
              <a:t>con ternura y comprensión;</a:t>
            </a:r>
            <a:r>
              <a:rPr lang="es-ES" sz="1400">
                <a:solidFill>
                  <a:schemeClr val="bg1"/>
                </a:solidFill>
              </a:rPr>
              <a:t> </a:t>
            </a:r>
          </a:p>
          <a:p>
            <a:r>
              <a:rPr lang="es-ES" sz="1400">
                <a:solidFill>
                  <a:schemeClr val="bg1"/>
                </a:solidFill>
              </a:rPr>
              <a:t>"Escucha bien, hijo mío,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comprendo tu confusión. </a:t>
            </a:r>
          </a:p>
          <a:p>
            <a:r>
              <a:rPr lang="es-ES" sz="1400">
                <a:solidFill>
                  <a:schemeClr val="bg1"/>
                </a:solidFill>
              </a:rPr>
              <a:t/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Siempre te amé y te amaré,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y en tus horas de dolor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siempre a tu lado estaré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para mostrarte Mi Amor.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/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Mas si ves solo dos huellas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en la arena al caminar,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y no ves las otras dos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que se debieran notar,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es que en tu hora afligida,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cuando flaquean tus pasos,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no hay huellas de tus pisadas</a:t>
            </a:r>
            <a:br>
              <a:rPr lang="es-ES" sz="1400">
                <a:solidFill>
                  <a:schemeClr val="bg1"/>
                </a:solidFill>
              </a:rPr>
            </a:br>
            <a:r>
              <a:rPr lang="es-ES" sz="1400">
                <a:solidFill>
                  <a:schemeClr val="bg1"/>
                </a:solidFill>
              </a:rPr>
              <a:t>porque te llevo en Mis brazos". </a:t>
            </a:r>
          </a:p>
          <a:p>
            <a:r>
              <a:rPr lang="es-ES"/>
              <a:t> </a:t>
            </a:r>
          </a:p>
        </p:txBody>
      </p:sp>
      <p:sp>
        <p:nvSpPr>
          <p:cNvPr id="33796" name="Rectangle 6"/>
          <p:cNvSpPr>
            <a:spLocks noChangeArrowheads="1"/>
          </p:cNvSpPr>
          <p:nvPr/>
        </p:nvSpPr>
        <p:spPr bwMode="auto">
          <a:xfrm>
            <a:off x="0" y="0"/>
            <a:ext cx="226853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FF00"/>
                </a:solidFill>
                <a:latin typeface="Arial Black" pitchFamily="34" charset="0"/>
              </a:rPr>
              <a:t>Huellas en la Arena</a:t>
            </a:r>
          </a:p>
          <a:p>
            <a:r>
              <a:rPr lang="es-ES" i="1">
                <a:solidFill>
                  <a:srgbClr val="FFFF00"/>
                </a:solidFill>
                <a:latin typeface="Arial Black" pitchFamily="34" charset="0"/>
              </a:rPr>
              <a:t>     (Anónimo)</a:t>
            </a:r>
          </a:p>
        </p:txBody>
      </p:sp>
      <p:sp>
        <p:nvSpPr>
          <p:cNvPr id="33797" name="Rectangle 7"/>
          <p:cNvSpPr>
            <a:spLocks noChangeArrowheads="1"/>
          </p:cNvSpPr>
          <p:nvPr/>
        </p:nvSpPr>
        <p:spPr bwMode="auto">
          <a:xfrm>
            <a:off x="14288" y="1268413"/>
            <a:ext cx="2190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latin typeface="Arial Black" pitchFamily="34" charset="0"/>
              </a:rPr>
              <a:t>voz de </a:t>
            </a:r>
          </a:p>
          <a:p>
            <a:pPr algn="ctr"/>
            <a:r>
              <a:rPr lang="es-ES">
                <a:solidFill>
                  <a:schemeClr val="bg1"/>
                </a:solidFill>
                <a:latin typeface="Arial Black" pitchFamily="34" charset="0"/>
              </a:rPr>
              <a:t>Omar Cerasuolo</a:t>
            </a:r>
          </a:p>
        </p:txBody>
      </p:sp>
      <p:sp>
        <p:nvSpPr>
          <p:cNvPr id="33798" name="Text Box 10"/>
          <p:cNvSpPr txBox="1">
            <a:spLocks noChangeArrowheads="1"/>
          </p:cNvSpPr>
          <p:nvPr/>
        </p:nvSpPr>
        <p:spPr bwMode="auto">
          <a:xfrm>
            <a:off x="395288" y="6216650"/>
            <a:ext cx="1238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FFFF00"/>
                </a:solidFill>
              </a:rPr>
              <a:t>Usa ahora</a:t>
            </a:r>
          </a:p>
          <a:p>
            <a:r>
              <a:rPr lang="es-ES_tradnl">
                <a:solidFill>
                  <a:srgbClr val="FFFF00"/>
                </a:solidFill>
              </a:rPr>
              <a:t>el ratón.</a:t>
            </a:r>
            <a:endParaRPr lang="es-ES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Slide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WordArt 3"/>
          <p:cNvSpPr>
            <a:spLocks noChangeArrowheads="1" noChangeShapeType="1" noTextEdit="1"/>
          </p:cNvSpPr>
          <p:nvPr/>
        </p:nvSpPr>
        <p:spPr bwMode="auto">
          <a:xfrm>
            <a:off x="2786063" y="214313"/>
            <a:ext cx="5000625" cy="1238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28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3912B"/>
                    </a:gs>
                    <a:gs pos="100000">
                      <a:srgbClr val="FFFF91"/>
                    </a:gs>
                  </a:gsLst>
                  <a:lin ang="5400000" scaled="1"/>
                </a:gradFill>
                <a:latin typeface="Monotype Corsiva"/>
              </a:rPr>
              <a:t>¡¡ Feliz día  !!</a:t>
            </a:r>
          </a:p>
        </p:txBody>
      </p:sp>
      <p:pic>
        <p:nvPicPr>
          <p:cNvPr id="34820" name="Picture 4" descr="gaivot0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0" y="381000"/>
            <a:ext cx="7620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Oval 5"/>
          <p:cNvSpPr>
            <a:spLocks noChangeArrowheads="1"/>
          </p:cNvSpPr>
          <p:nvPr/>
        </p:nvSpPr>
        <p:spPr bwMode="auto">
          <a:xfrm>
            <a:off x="4714875" y="5334000"/>
            <a:ext cx="4124325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fld id="{487C5018-FBE3-478B-B127-577C76736BE5}" type="datetime8">
              <a:rPr lang="es-ES" sz="2400"/>
              <a:pPr algn="ctr"/>
              <a:t>07/11/2015 10:36</a:t>
            </a:fld>
            <a:endParaRPr lang="es-ES" sz="2400" dirty="0"/>
          </a:p>
        </p:txBody>
      </p:sp>
      <p:sp>
        <p:nvSpPr>
          <p:cNvPr id="34822" name="9 Rectángulo"/>
          <p:cNvSpPr>
            <a:spLocks noChangeArrowheads="1"/>
          </p:cNvSpPr>
          <p:nvPr/>
        </p:nvSpPr>
        <p:spPr bwMode="auto">
          <a:xfrm>
            <a:off x="0" y="5657671"/>
            <a:ext cx="47863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hlinkClick r:id="rId4"/>
              </a:rPr>
              <a:t>/</a:t>
            </a:r>
            <a:endParaRPr lang="es-ES" dirty="0">
              <a:solidFill>
                <a:schemeClr val="bg1"/>
              </a:solidFill>
            </a:endParaRPr>
          </a:p>
          <a:p>
            <a:pPr algn="ctr"/>
            <a:r>
              <a:rPr lang="es-ES" dirty="0">
                <a:solidFill>
                  <a:schemeClr val="bg1"/>
                </a:solidFill>
              </a:rPr>
              <a:t> </a:t>
            </a:r>
          </a:p>
          <a:p>
            <a:pPr algn="ctr"/>
            <a:r>
              <a:rPr lang="es-ES" dirty="0">
                <a:solidFill>
                  <a:schemeClr val="bg1"/>
                </a:solidFill>
              </a:rPr>
              <a:t> </a:t>
            </a:r>
          </a:p>
          <a:p>
            <a:pPr algn="ctr"/>
            <a:r>
              <a:rPr lang="es-ES" b="1" dirty="0">
                <a:hlinkClick r:id="rId5"/>
              </a:rPr>
              <a:t>Felipe de Urca</a:t>
            </a:r>
            <a:endParaRPr lang="es-ES" dirty="0"/>
          </a:p>
        </p:txBody>
      </p:sp>
      <p:pic>
        <p:nvPicPr>
          <p:cNvPr id="34823" name="Picture 35" descr="Dov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14563" y="5572125"/>
            <a:ext cx="936625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animBg="1"/>
    </p:bldLst>
  </p:timing>
</p:sld>
</file>

<file path=ppt/theme/theme1.xml><?xml version="1.0" encoding="utf-8"?>
<a:theme xmlns:a="http://schemas.openxmlformats.org/drawingml/2006/main" name="pp3045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pp3045</Template>
  <TotalTime>2</TotalTime>
  <Words>319</Words>
  <Application>Microsoft Office PowerPoint</Application>
  <PresentationFormat>Presentación en pantalla (4:3)</PresentationFormat>
  <Paragraphs>123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7" baseType="lpstr">
      <vt:lpstr>Arial</vt:lpstr>
      <vt:lpstr>Calibri</vt:lpstr>
      <vt:lpstr>Arial Black</vt:lpstr>
      <vt:lpstr>pp3045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2015-11-07T09:36:27Z</dcterms:created>
  <dcterms:modified xsi:type="dcterms:W3CDTF">2015-11-07T09:38:50Z</dcterms:modified>
</cp:coreProperties>
</file>