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Override5.xml" ContentType="application/vnd.openxmlformats-officedocument.themeOverrid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theme/themeOverride3.xml" ContentType="application/vnd.openxmlformats-officedocument.themeOverride+xml"/>
  <Override PartName="/ppt/theme/themeOverride4.xml" ContentType="application/vnd.openxmlformats-officedocument.themeOverrid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Default Extension="wav" ContentType="audio/wav"/>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66" r:id="rId6"/>
    <p:sldId id="259" r:id="rId7"/>
    <p:sldId id="267" r:id="rId8"/>
    <p:sldId id="260" r:id="rId9"/>
    <p:sldId id="261" r:id="rId10"/>
    <p:sldId id="262" r:id="rId11"/>
    <p:sldId id="268" r:id="rId12"/>
    <p:sldId id="263" r:id="rId13"/>
    <p:sldId id="264" r:id="rId14"/>
    <p:sldId id="265" r:id="rId15"/>
    <p:sldId id="272" r:id="rId16"/>
    <p:sldId id="269" r:id="rId17"/>
    <p:sldId id="270" r:id="rId18"/>
    <p:sldId id="271" r:id="rId19"/>
    <p:sldId id="275"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n2vL/nIZDQZm956ICo/0Wg" hashData="5SF/yhV21D4QXTlQ8nxR/gEwqC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99CCFF"/>
    <a:srgbClr val="CDF5FF"/>
    <a:srgbClr val="F2F8A6"/>
    <a:srgbClr val="33CCFF"/>
    <a:srgbClr val="0099FF"/>
    <a:srgbClr val="F2C4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1839" autoAdjust="0"/>
    <p:restoredTop sz="94660"/>
  </p:normalViewPr>
  <p:slideViewPr>
    <p:cSldViewPr>
      <p:cViewPr>
        <p:scale>
          <a:sx n="66" d="100"/>
          <a:sy n="66" d="100"/>
        </p:scale>
        <p:origin x="-1116" y="-28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8373608D-373E-4389-9C49-21BA58E71C1A}" type="slidenum">
              <a:rPr lang="en-US"/>
              <a:pPr/>
              <a:t>‹Nº›</a:t>
            </a:fld>
            <a:endParaRPr lang="en-US"/>
          </a:p>
        </p:txBody>
      </p:sp>
    </p:spTree>
  </p:cSld>
  <p:clrMapOvr>
    <a:masterClrMapping/>
  </p:clrMapOvr>
  <p:transition>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7A0FFA8-B939-4DE5-A78A-962021AB70C7}" type="slidenum">
              <a:rPr lang="en-US"/>
              <a:pPr/>
              <a:t>‹Nº›</a:t>
            </a:fld>
            <a:endParaRPr lang="en-US"/>
          </a:p>
        </p:txBody>
      </p:sp>
    </p:spTree>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01A93BBB-EFC3-45F2-BAAF-2CE297876FC6}" type="slidenum">
              <a:rPr lang="en-US"/>
              <a:pPr/>
              <a:t>‹Nº›</a:t>
            </a:fld>
            <a:endParaRPr lang="en-US"/>
          </a:p>
        </p:txBody>
      </p:sp>
    </p:spTree>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8AD4A92-D644-4417-905E-43D8A13FA384}" type="slidenum">
              <a:rPr lang="en-US"/>
              <a:pPr/>
              <a:t>‹Nº›</a:t>
            </a:fld>
            <a:endParaRPr lang="en-US"/>
          </a:p>
        </p:txBody>
      </p:sp>
    </p:spTree>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2581641B-3471-4FDD-8B50-DE18DBC48B11}" type="slidenum">
              <a:rPr lang="en-US"/>
              <a:pPr/>
              <a:t>‹Nº›</a:t>
            </a:fld>
            <a:endParaRPr lang="en-US"/>
          </a:p>
        </p:txBody>
      </p:sp>
    </p:spTree>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0E3AFD29-4DED-4B9E-83CE-E7032A6C9575}" type="slidenum">
              <a:rPr lang="en-US"/>
              <a:pPr/>
              <a:t>‹Nº›</a:t>
            </a:fld>
            <a:endParaRPr lang="en-US"/>
          </a:p>
        </p:txBody>
      </p:sp>
    </p:spTree>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EC927850-1C63-489E-9F6A-D18D563B9A02}" type="slidenum">
              <a:rPr lang="en-US"/>
              <a:pPr/>
              <a:t>‹Nº›</a:t>
            </a:fld>
            <a:endParaRPr lang="en-US"/>
          </a:p>
        </p:txBody>
      </p:sp>
    </p:spTree>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109B60AE-CAD6-425E-B489-3FE63C5CFCBA}" type="slidenum">
              <a:rPr lang="en-US"/>
              <a:pPr/>
              <a:t>‹Nº›</a:t>
            </a:fld>
            <a:endParaRPr lang="en-US"/>
          </a:p>
        </p:txBody>
      </p:sp>
    </p:spTree>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F414310E-9EF9-44D8-9A15-69DFCBCF601D}" type="slidenum">
              <a:rPr lang="en-US"/>
              <a:pPr/>
              <a:t>‹Nº›</a:t>
            </a:fld>
            <a:endParaRPr lang="en-US"/>
          </a:p>
        </p:txBody>
      </p:sp>
    </p:spTree>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B12B037-2726-44D2-A5CB-61A46F13397B}" type="slidenum">
              <a:rPr lang="en-US"/>
              <a:pPr/>
              <a:t>‹Nº›</a:t>
            </a:fld>
            <a:endParaRPr lang="en-US"/>
          </a:p>
        </p:txBody>
      </p:sp>
    </p:spTree>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21522320-10B7-4C67-A73D-0BC41DE9CB60}" type="slidenum">
              <a:rPr lang="en-US"/>
              <a:pPr/>
              <a:t>‹Nº›</a:t>
            </a:fld>
            <a:endParaRPr lang="en-US"/>
          </a:p>
        </p:txBody>
      </p:sp>
    </p:spTree>
  </p:cSld>
  <p:clrMapOvr>
    <a:masterClrMapping/>
  </p:clrMapOvr>
  <p:transition>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C097F87-8DF8-458E-9FB2-80D04A646DE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A4489E9-A759-4047-AE08-2297A422B8BC}"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zoom/>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977B0713-6B4B-4161-8B08-96FD72C1862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themeOverride" Target="../theme/themeOverride5.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4" name="Text Box 16"/>
          <p:cNvSpPr txBox="1">
            <a:spLocks noChangeArrowheads="1"/>
          </p:cNvSpPr>
          <p:nvPr/>
        </p:nvSpPr>
        <p:spPr bwMode="auto">
          <a:xfrm>
            <a:off x="2743200" y="3048000"/>
            <a:ext cx="3581400" cy="396875"/>
          </a:xfrm>
          <a:prstGeom prst="rect">
            <a:avLst/>
          </a:prstGeom>
          <a:noFill/>
          <a:ln w="9525">
            <a:noFill/>
            <a:miter lim="800000"/>
            <a:headEnd/>
            <a:tailEnd/>
          </a:ln>
          <a:effectLst>
            <a:outerShdw dist="35921" dir="2700000" algn="ctr" rotWithShape="0">
              <a:srgbClr val="0B0B09"/>
            </a:outerShdw>
          </a:effectLst>
        </p:spPr>
        <p:txBody>
          <a:bodyPr>
            <a:spAutoFit/>
          </a:bodyPr>
          <a:lstStyle/>
          <a:p>
            <a:pPr>
              <a:spcBef>
                <a:spcPct val="50000"/>
              </a:spcBef>
            </a:pPr>
            <a:r>
              <a:rPr lang="en-US" sz="2000">
                <a:solidFill>
                  <a:srgbClr val="EAAD00"/>
                </a:solidFill>
                <a:cs typeface="Arial" charset="0"/>
              </a:rPr>
              <a:t>♫ </a:t>
            </a:r>
            <a:r>
              <a:rPr lang="en-US" sz="2000">
                <a:solidFill>
                  <a:srgbClr val="EAAD00"/>
                </a:solidFill>
              </a:rPr>
              <a:t>Enciende los parlantes</a:t>
            </a:r>
          </a:p>
        </p:txBody>
      </p:sp>
      <p:sp>
        <p:nvSpPr>
          <p:cNvPr id="2063" name="Text Box 15"/>
          <p:cNvSpPr txBox="1">
            <a:spLocks noChangeArrowheads="1"/>
          </p:cNvSpPr>
          <p:nvPr/>
        </p:nvSpPr>
        <p:spPr bwMode="auto">
          <a:xfrm>
            <a:off x="2362200" y="3473450"/>
            <a:ext cx="4114800" cy="336550"/>
          </a:xfrm>
          <a:prstGeom prst="rect">
            <a:avLst/>
          </a:prstGeom>
          <a:noFill/>
          <a:ln w="9525">
            <a:noFill/>
            <a:miter lim="800000"/>
            <a:headEnd/>
            <a:tailEnd/>
          </a:ln>
          <a:effectLst>
            <a:outerShdw dist="35921" dir="2700000" algn="ctr" rotWithShape="0">
              <a:srgbClr val="000000"/>
            </a:outerShdw>
          </a:effectLst>
        </p:spPr>
        <p:txBody>
          <a:bodyPr>
            <a:spAutoFit/>
          </a:bodyPr>
          <a:lstStyle/>
          <a:p>
            <a:pPr algn="ctr">
              <a:spcBef>
                <a:spcPct val="50000"/>
              </a:spcBef>
            </a:pPr>
            <a:r>
              <a:rPr lang="en-US" sz="1600"/>
              <a:t>HAZ UN CLIC PARA AVANZAR </a:t>
            </a:r>
          </a:p>
        </p:txBody>
      </p:sp>
      <p:pic>
        <p:nvPicPr>
          <p:cNvPr id="2066" name="Picture 13" descr="npo000025"/>
          <p:cNvPicPr>
            <a:picLocks noChangeAspect="1" noChangeArrowheads="1"/>
          </p:cNvPicPr>
          <p:nvPr/>
        </p:nvPicPr>
        <p:blipFill>
          <a:blip r:embed="rId4">
            <a:lum bright="-6000"/>
          </a:blip>
          <a:srcRect/>
          <a:stretch>
            <a:fillRect/>
          </a:stretch>
        </p:blipFill>
        <p:spPr bwMode="auto">
          <a:xfrm>
            <a:off x="0" y="0"/>
            <a:ext cx="9144000" cy="6858000"/>
          </a:xfrm>
          <a:prstGeom prst="rect">
            <a:avLst/>
          </a:prstGeom>
          <a:noFill/>
          <a:ln w="9525" algn="ctr">
            <a:noFill/>
            <a:miter lim="800000"/>
            <a:headEnd/>
            <a:tailEnd/>
          </a:ln>
          <a:effectLst/>
        </p:spPr>
      </p:pic>
      <p:sp>
        <p:nvSpPr>
          <p:cNvPr id="2050" name="Rectangle 2"/>
          <p:cNvSpPr>
            <a:spLocks noGrp="1" noChangeArrowheads="1"/>
          </p:cNvSpPr>
          <p:nvPr>
            <p:ph type="ctrTitle"/>
          </p:nvPr>
        </p:nvSpPr>
        <p:spPr>
          <a:xfrm>
            <a:off x="685800" y="457200"/>
            <a:ext cx="4953000" cy="1470025"/>
          </a:xfrm>
          <a:effectLst>
            <a:outerShdw dist="35921" dir="2700000" algn="ctr" rotWithShape="0">
              <a:srgbClr val="000000"/>
            </a:outerShdw>
          </a:effectLst>
        </p:spPr>
        <p:txBody>
          <a:bodyPr/>
          <a:lstStyle/>
          <a:p>
            <a:r>
              <a:rPr lang="en-US" sz="5400">
                <a:solidFill>
                  <a:srgbClr val="CC9900"/>
                </a:solidFill>
              </a:rPr>
              <a:t>HOMBRES DE LA MONTA</a:t>
            </a:r>
            <a:r>
              <a:rPr lang="en-US" sz="5400">
                <a:solidFill>
                  <a:srgbClr val="CC9900"/>
                </a:solidFill>
                <a:cs typeface="Arial" charset="0"/>
              </a:rPr>
              <a:t>ÑA</a:t>
            </a:r>
          </a:p>
        </p:txBody>
      </p:sp>
      <p:sp>
        <p:nvSpPr>
          <p:cNvPr id="2056" name="Text Box 8"/>
          <p:cNvSpPr txBox="1">
            <a:spLocks noChangeArrowheads="1"/>
          </p:cNvSpPr>
          <p:nvPr/>
        </p:nvSpPr>
        <p:spPr bwMode="auto">
          <a:xfrm>
            <a:off x="609600" y="6248400"/>
            <a:ext cx="7924800" cy="366713"/>
          </a:xfrm>
          <a:prstGeom prst="rect">
            <a:avLst/>
          </a:prstGeom>
          <a:noFill/>
          <a:ln w="9525">
            <a:noFill/>
            <a:miter lim="800000"/>
            <a:headEnd/>
            <a:tailEnd/>
          </a:ln>
          <a:effectLst>
            <a:outerShdw dist="35921" dir="2700000" algn="ctr" rotWithShape="0">
              <a:srgbClr val="000000"/>
            </a:outerShdw>
          </a:effectLst>
        </p:spPr>
        <p:txBody>
          <a:bodyPr>
            <a:spAutoFit/>
          </a:bodyPr>
          <a:lstStyle/>
          <a:p>
            <a:pPr algn="ctr">
              <a:spcBef>
                <a:spcPct val="50000"/>
              </a:spcBef>
            </a:pPr>
            <a:r>
              <a:rPr lang="en-US">
                <a:solidFill>
                  <a:srgbClr val="CC9900"/>
                </a:solidFill>
              </a:rPr>
              <a:t>Extraído de un artículo de David Brandt Berg que lleva el mismo título.</a:t>
            </a:r>
            <a:r>
              <a:rPr lang="en-US" b="1">
                <a:solidFill>
                  <a:srgbClr val="CC9900"/>
                </a:solidFill>
              </a:rPr>
              <a:t> </a:t>
            </a:r>
          </a:p>
        </p:txBody>
      </p:sp>
      <p:sp>
        <p:nvSpPr>
          <p:cNvPr id="2059" name="Text Box 11"/>
          <p:cNvSpPr txBox="1">
            <a:spLocks noChangeArrowheads="1"/>
          </p:cNvSpPr>
          <p:nvPr/>
        </p:nvSpPr>
        <p:spPr bwMode="auto">
          <a:xfrm>
            <a:off x="1981200" y="5486400"/>
            <a:ext cx="5029200" cy="519113"/>
          </a:xfrm>
          <a:prstGeom prst="rect">
            <a:avLst/>
          </a:prstGeom>
          <a:noFill/>
          <a:ln w="9525">
            <a:noFill/>
            <a:miter lim="800000"/>
            <a:headEnd/>
            <a:tailEnd/>
          </a:ln>
          <a:effectLst/>
        </p:spPr>
        <p:txBody>
          <a:bodyPr>
            <a:spAutoFit/>
          </a:bodyPr>
          <a:lstStyle/>
          <a:p>
            <a:pPr algn="ctr">
              <a:spcBef>
                <a:spcPct val="50000"/>
              </a:spcBef>
            </a:pPr>
            <a:r>
              <a:rPr lang="es-CO" sz="2800">
                <a:effectLst>
                  <a:outerShdw blurRad="38100" dist="38100" dir="2700000" algn="tl">
                    <a:srgbClr val="000000"/>
                  </a:outerShdw>
                </a:effectLst>
              </a:rPr>
              <a:t>UNA ANALOG</a:t>
            </a:r>
            <a:r>
              <a:rPr lang="es-CO" sz="2800">
                <a:effectLst>
                  <a:outerShdw blurRad="38100" dist="38100" dir="2700000" algn="tl">
                    <a:srgbClr val="000000"/>
                  </a:outerShdw>
                </a:effectLst>
                <a:cs typeface="Arial" charset="0"/>
              </a:rPr>
              <a:t>ÍA ESPIRITUAL</a:t>
            </a:r>
          </a:p>
        </p:txBody>
      </p:sp>
    </p:spTree>
  </p:cSld>
  <p:clrMapOvr>
    <a:overrideClrMapping bg1="dk2" tx1="lt1" bg2="dk1" tx2="lt2" accent1="accent1" accent2="accent2" accent3="accent3" accent4="accent4" accent5="accent5" accent6="accent6" hlink="hlink" folHlink="folHlink"/>
  </p:clrMapOvr>
  <p:transition>
    <p:zoom/>
    <p:sndAc>
      <p:stSnd loop="1">
        <p:snd r:embed="rId3" name="16 - When I Think of Yo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iterate type="lt">
                                    <p:tmPct val="0"/>
                                  </p:iterate>
                                  <p:childTnLst>
                                    <p:set>
                                      <p:cBhvr>
                                        <p:cTn id="6" dur="1" fill="hold">
                                          <p:stCondLst>
                                            <p:cond delay="0"/>
                                          </p:stCondLst>
                                        </p:cTn>
                                        <p:tgtEl>
                                          <p:spTgt spid="2064"/>
                                        </p:tgtEl>
                                        <p:attrNameLst>
                                          <p:attrName>style.visibility</p:attrName>
                                        </p:attrNameLst>
                                      </p:cBhvr>
                                      <p:to>
                                        <p:strVal val="visible"/>
                                      </p:to>
                                    </p:set>
                                    <p:animEffect transition="in" filter="fade">
                                      <p:cBhvr>
                                        <p:cTn id="7" dur="1000"/>
                                        <p:tgtEl>
                                          <p:spTgt spid="2064"/>
                                        </p:tgtEl>
                                      </p:cBhvr>
                                    </p:animEffect>
                                  </p:childTnLst>
                                </p:cTn>
                              </p:par>
                            </p:childTnLst>
                          </p:cTn>
                        </p:par>
                        <p:par>
                          <p:cTn id="8" fill="hold">
                            <p:stCondLst>
                              <p:cond delay="1000"/>
                            </p:stCondLst>
                            <p:childTnLst>
                              <p:par>
                                <p:cTn id="9" presetID="8" presetClass="emph" presetSubtype="0" fill="hold" grpId="1" nodeType="afterEffect">
                                  <p:stCondLst>
                                    <p:cond delay="0"/>
                                  </p:stCondLst>
                                  <p:iterate type="lt">
                                    <p:tmPct val="0"/>
                                  </p:iterate>
                                  <p:childTnLst>
                                    <p:animRot by="21600000">
                                      <p:cBhvr>
                                        <p:cTn id="10" dur="1000" fill="hold"/>
                                        <p:tgtEl>
                                          <p:spTgt spid="2064"/>
                                        </p:tgtEl>
                                        <p:attrNameLst>
                                          <p:attrName>r</p:attrName>
                                        </p:attrNameLst>
                                      </p:cBhvr>
                                    </p:animRot>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2063"/>
                                        </p:tgtEl>
                                        <p:attrNameLst>
                                          <p:attrName>style.visibility</p:attrName>
                                        </p:attrNameLst>
                                      </p:cBhvr>
                                      <p:to>
                                        <p:strVal val="visible"/>
                                      </p:to>
                                    </p:set>
                                    <p:animEffect transition="in" filter="fade">
                                      <p:cBhvr>
                                        <p:cTn id="14" dur="1000"/>
                                        <p:tgtEl>
                                          <p:spTgt spid="2063"/>
                                        </p:tgtEl>
                                      </p:cBhvr>
                                    </p:animEffect>
                                  </p:childTnLst>
                                </p:cTn>
                              </p:par>
                              <p:par>
                                <p:cTn id="15" presetID="10" presetClass="entr" presetSubtype="0" fill="hold" nodeType="withEffect">
                                  <p:stCondLst>
                                    <p:cond delay="0"/>
                                  </p:stCondLst>
                                  <p:childTnLst>
                                    <p:set>
                                      <p:cBhvr>
                                        <p:cTn id="16" dur="1" fill="hold">
                                          <p:stCondLst>
                                            <p:cond delay="0"/>
                                          </p:stCondLst>
                                        </p:cTn>
                                        <p:tgtEl>
                                          <p:spTgt spid="2066"/>
                                        </p:tgtEl>
                                        <p:attrNameLst>
                                          <p:attrName>style.visibility</p:attrName>
                                        </p:attrNameLst>
                                      </p:cBhvr>
                                      <p:to>
                                        <p:strVal val="visible"/>
                                      </p:to>
                                    </p:set>
                                    <p:animEffect transition="in" filter="fade">
                                      <p:cBhvr>
                                        <p:cTn id="17" dur="2000"/>
                                        <p:tgtEl>
                                          <p:spTgt spid="2066"/>
                                        </p:tgtEl>
                                      </p:cBhvr>
                                    </p:animEffect>
                                  </p:childTnLst>
                                </p:cTn>
                              </p:par>
                              <p:par>
                                <p:cTn id="18" presetID="10" presetClass="exit" presetSubtype="0" fill="hold" nodeType="withEffect">
                                  <p:stCondLst>
                                    <p:cond delay="0"/>
                                  </p:stCondLst>
                                  <p:iterate type="lt">
                                    <p:tmPct val="0"/>
                                  </p:iterate>
                                  <p:childTnLst>
                                    <p:animEffect transition="out" filter="fade">
                                      <p:cBhvr>
                                        <p:cTn id="19" dur="2000"/>
                                        <p:tgtEl>
                                          <p:spTgt spid="2064"/>
                                        </p:tgtEl>
                                      </p:cBhvr>
                                    </p:animEffect>
                                    <p:set>
                                      <p:cBhvr>
                                        <p:cTn id="20" dur="1" fill="hold">
                                          <p:stCondLst>
                                            <p:cond delay="1999"/>
                                          </p:stCondLst>
                                        </p:cTn>
                                        <p:tgtEl>
                                          <p:spTgt spid="2064"/>
                                        </p:tgtEl>
                                        <p:attrNameLst>
                                          <p:attrName>style.visibility</p:attrName>
                                        </p:attrNameLst>
                                      </p:cBhvr>
                                      <p:to>
                                        <p:strVal val="hidden"/>
                                      </p:to>
                                    </p:set>
                                  </p:childTnLst>
                                </p:cTn>
                              </p:par>
                              <p:par>
                                <p:cTn id="21" presetID="10" presetClass="exit" presetSubtype="0" fill="hold" grpId="1" nodeType="withEffect">
                                  <p:stCondLst>
                                    <p:cond delay="0"/>
                                  </p:stCondLst>
                                  <p:childTnLst>
                                    <p:animEffect transition="out" filter="fade">
                                      <p:cBhvr>
                                        <p:cTn id="22" dur="2000"/>
                                        <p:tgtEl>
                                          <p:spTgt spid="2063"/>
                                        </p:tgtEl>
                                      </p:cBhvr>
                                    </p:animEffect>
                                    <p:set>
                                      <p:cBhvr>
                                        <p:cTn id="23" dur="1" fill="hold">
                                          <p:stCondLst>
                                            <p:cond delay="1999"/>
                                          </p:stCondLst>
                                        </p:cTn>
                                        <p:tgtEl>
                                          <p:spTgt spid="2063"/>
                                        </p:tgtEl>
                                        <p:attrNameLst>
                                          <p:attrName>style.visibility</p:attrName>
                                        </p:attrNameLst>
                                      </p:cBhvr>
                                      <p:to>
                                        <p:strVal val="hidden"/>
                                      </p:to>
                                    </p:set>
                                  </p:childTnLst>
                                </p:cTn>
                              </p:par>
                            </p:childTnLst>
                          </p:cTn>
                        </p:par>
                        <p:par>
                          <p:cTn id="24" fill="hold">
                            <p:stCondLst>
                              <p:cond delay="4000"/>
                            </p:stCondLst>
                            <p:childTnLst>
                              <p:par>
                                <p:cTn id="25" presetID="51" presetClass="entr" presetSubtype="0" fill="hold" grpId="0" nodeType="afterEffect">
                                  <p:stCondLst>
                                    <p:cond delay="0"/>
                                  </p:stCondLst>
                                  <p:childTnLst>
                                    <p:set>
                                      <p:cBhvr>
                                        <p:cTn id="26" dur="1" fill="hold">
                                          <p:stCondLst>
                                            <p:cond delay="0"/>
                                          </p:stCondLst>
                                        </p:cTn>
                                        <p:tgtEl>
                                          <p:spTgt spid="2050"/>
                                        </p:tgtEl>
                                        <p:attrNameLst>
                                          <p:attrName>style.visibility</p:attrName>
                                        </p:attrNameLst>
                                      </p:cBhvr>
                                      <p:to>
                                        <p:strVal val="visible"/>
                                      </p:to>
                                    </p:set>
                                    <p:animEffect transition="in" filter="fade">
                                      <p:cBhvr>
                                        <p:cTn id="27" dur="770" decel="100000"/>
                                        <p:tgtEl>
                                          <p:spTgt spid="2050"/>
                                        </p:tgtEl>
                                      </p:cBhvr>
                                    </p:animEffect>
                                    <p:animScale>
                                      <p:cBhvr>
                                        <p:cTn id="28" dur="770" decel="100000"/>
                                        <p:tgtEl>
                                          <p:spTgt spid="2050"/>
                                        </p:tgtEl>
                                      </p:cBhvr>
                                      <p:from x="10000" y="10000"/>
                                      <p:to x="200000" y="450000"/>
                                    </p:animScale>
                                    <p:animScale>
                                      <p:cBhvr>
                                        <p:cTn id="29" dur="1230" accel="100000" fill="hold">
                                          <p:stCondLst>
                                            <p:cond delay="770"/>
                                          </p:stCondLst>
                                        </p:cTn>
                                        <p:tgtEl>
                                          <p:spTgt spid="2050"/>
                                        </p:tgtEl>
                                      </p:cBhvr>
                                      <p:from x="200000" y="450000"/>
                                      <p:to x="100000" y="100000"/>
                                    </p:animScale>
                                    <p:set>
                                      <p:cBhvr>
                                        <p:cTn id="30" dur="770" fill="hold"/>
                                        <p:tgtEl>
                                          <p:spTgt spid="2050"/>
                                        </p:tgtEl>
                                        <p:attrNameLst>
                                          <p:attrName>ppt_x</p:attrName>
                                        </p:attrNameLst>
                                      </p:cBhvr>
                                      <p:to>
                                        <p:strVal val="(0.5)"/>
                                      </p:to>
                                    </p:set>
                                    <p:anim from="(0.5)" to="(#ppt_x)" calcmode="lin" valueType="num">
                                      <p:cBhvr>
                                        <p:cTn id="31" dur="1230" accel="100000" fill="hold">
                                          <p:stCondLst>
                                            <p:cond delay="770"/>
                                          </p:stCondLst>
                                        </p:cTn>
                                        <p:tgtEl>
                                          <p:spTgt spid="2050"/>
                                        </p:tgtEl>
                                        <p:attrNameLst>
                                          <p:attrName>ppt_x</p:attrName>
                                        </p:attrNameLst>
                                      </p:cBhvr>
                                    </p:anim>
                                    <p:set>
                                      <p:cBhvr>
                                        <p:cTn id="32" dur="770" fill="hold"/>
                                        <p:tgtEl>
                                          <p:spTgt spid="2050"/>
                                        </p:tgtEl>
                                        <p:attrNameLst>
                                          <p:attrName>ppt_y</p:attrName>
                                        </p:attrNameLst>
                                      </p:cBhvr>
                                      <p:to>
                                        <p:strVal val="(#ppt_y+0.4)"/>
                                      </p:to>
                                    </p:set>
                                    <p:anim from="(#ppt_y+0.4)" to="(#ppt_y)" calcmode="lin" valueType="num">
                                      <p:cBhvr>
                                        <p:cTn id="33" dur="1230" accel="100000" fill="hold">
                                          <p:stCondLst>
                                            <p:cond delay="770"/>
                                          </p:stCondLst>
                                        </p:cTn>
                                        <p:tgtEl>
                                          <p:spTgt spid="2050"/>
                                        </p:tgtEl>
                                        <p:attrNameLst>
                                          <p:attrName>ppt_y</p:attrName>
                                        </p:attrNameLst>
                                      </p:cBhvr>
                                    </p:anim>
                                  </p:childTnLst>
                                </p:cTn>
                              </p:par>
                            </p:childTnLst>
                          </p:cTn>
                        </p:par>
                        <p:par>
                          <p:cTn id="34" fill="hold">
                            <p:stCondLst>
                              <p:cond delay="6000"/>
                            </p:stCondLst>
                            <p:childTnLst>
                              <p:par>
                                <p:cTn id="35" presetID="53" presetClass="entr" presetSubtype="0" fill="hold" grpId="0" nodeType="afterEffect">
                                  <p:stCondLst>
                                    <p:cond delay="500"/>
                                  </p:stCondLst>
                                  <p:childTnLst>
                                    <p:set>
                                      <p:cBhvr>
                                        <p:cTn id="36" dur="1" fill="hold">
                                          <p:stCondLst>
                                            <p:cond delay="0"/>
                                          </p:stCondLst>
                                        </p:cTn>
                                        <p:tgtEl>
                                          <p:spTgt spid="2059"/>
                                        </p:tgtEl>
                                        <p:attrNameLst>
                                          <p:attrName>style.visibility</p:attrName>
                                        </p:attrNameLst>
                                      </p:cBhvr>
                                      <p:to>
                                        <p:strVal val="visible"/>
                                      </p:to>
                                    </p:set>
                                    <p:anim calcmode="lin" valueType="num">
                                      <p:cBhvr>
                                        <p:cTn id="37" dur="1000" fill="hold"/>
                                        <p:tgtEl>
                                          <p:spTgt spid="2059"/>
                                        </p:tgtEl>
                                        <p:attrNameLst>
                                          <p:attrName>ppt_w</p:attrName>
                                        </p:attrNameLst>
                                      </p:cBhvr>
                                      <p:tavLst>
                                        <p:tav tm="0">
                                          <p:val>
                                            <p:fltVal val="0"/>
                                          </p:val>
                                        </p:tav>
                                        <p:tav tm="100000">
                                          <p:val>
                                            <p:strVal val="#ppt_w"/>
                                          </p:val>
                                        </p:tav>
                                      </p:tavLst>
                                    </p:anim>
                                    <p:anim calcmode="lin" valueType="num">
                                      <p:cBhvr>
                                        <p:cTn id="38" dur="1000" fill="hold"/>
                                        <p:tgtEl>
                                          <p:spTgt spid="2059"/>
                                        </p:tgtEl>
                                        <p:attrNameLst>
                                          <p:attrName>ppt_h</p:attrName>
                                        </p:attrNameLst>
                                      </p:cBhvr>
                                      <p:tavLst>
                                        <p:tav tm="0">
                                          <p:val>
                                            <p:fltVal val="0"/>
                                          </p:val>
                                        </p:tav>
                                        <p:tav tm="100000">
                                          <p:val>
                                            <p:strVal val="#ppt_h"/>
                                          </p:val>
                                        </p:tav>
                                      </p:tavLst>
                                    </p:anim>
                                    <p:animEffect transition="in" filter="fade">
                                      <p:cBhvr>
                                        <p:cTn id="39" dur="1000"/>
                                        <p:tgtEl>
                                          <p:spTgt spid="2059"/>
                                        </p:tgtEl>
                                      </p:cBhvr>
                                    </p:animEffect>
                                  </p:childTnLst>
                                </p:cTn>
                              </p:par>
                            </p:childTnLst>
                          </p:cTn>
                        </p:par>
                        <p:par>
                          <p:cTn id="40" fill="hold">
                            <p:stCondLst>
                              <p:cond delay="7500"/>
                            </p:stCondLst>
                            <p:childTnLst>
                              <p:par>
                                <p:cTn id="41" presetID="45" presetClass="entr" presetSubtype="0" fill="hold" grpId="0" nodeType="afterEffect">
                                  <p:stCondLst>
                                    <p:cond delay="700"/>
                                  </p:stCondLst>
                                  <p:iterate type="lt">
                                    <p:tmPct val="10000"/>
                                  </p:iterate>
                                  <p:childTnLst>
                                    <p:set>
                                      <p:cBhvr>
                                        <p:cTn id="42" dur="1" fill="hold">
                                          <p:stCondLst>
                                            <p:cond delay="0"/>
                                          </p:stCondLst>
                                        </p:cTn>
                                        <p:tgtEl>
                                          <p:spTgt spid="2056"/>
                                        </p:tgtEl>
                                        <p:attrNameLst>
                                          <p:attrName>style.visibility</p:attrName>
                                        </p:attrNameLst>
                                      </p:cBhvr>
                                      <p:to>
                                        <p:strVal val="visible"/>
                                      </p:to>
                                    </p:set>
                                    <p:animEffect transition="in" filter="fade">
                                      <p:cBhvr>
                                        <p:cTn id="43" dur="500"/>
                                        <p:tgtEl>
                                          <p:spTgt spid="2056"/>
                                        </p:tgtEl>
                                      </p:cBhvr>
                                    </p:animEffect>
                                    <p:anim calcmode="lin" valueType="num">
                                      <p:cBhvr>
                                        <p:cTn id="44" dur="500" fill="hold"/>
                                        <p:tgtEl>
                                          <p:spTgt spid="2056"/>
                                        </p:tgtEl>
                                        <p:attrNameLst>
                                          <p:attrName>ppt_w</p:attrName>
                                        </p:attrNameLst>
                                      </p:cBhvr>
                                      <p:tavLst>
                                        <p:tav tm="0" fmla="#ppt_w*sin(2.5*pi*$)">
                                          <p:val>
                                            <p:fltVal val="0"/>
                                          </p:val>
                                        </p:tav>
                                        <p:tav tm="100000">
                                          <p:val>
                                            <p:fltVal val="1"/>
                                          </p:val>
                                        </p:tav>
                                      </p:tavLst>
                                    </p:anim>
                                    <p:anim calcmode="lin" valueType="num">
                                      <p:cBhvr>
                                        <p:cTn id="45" dur="500" fill="hold"/>
                                        <p:tgtEl>
                                          <p:spTgt spid="205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4" grpId="1"/>
      <p:bldP spid="2063" grpId="0"/>
      <p:bldP spid="2063" grpId="1"/>
      <p:bldP spid="2050" grpId="0"/>
      <p:bldP spid="2056" grpId="0"/>
      <p:bldP spid="205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3" name="Picture 10" descr="npo000027"/>
          <p:cNvPicPr>
            <a:picLocks noChangeAspect="1" noChangeArrowheads="1"/>
          </p:cNvPicPr>
          <p:nvPr/>
        </p:nvPicPr>
        <p:blipFill>
          <a:blip r:embed="rId2"/>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3074" name="Rectangle 2"/>
          <p:cNvSpPr>
            <a:spLocks noGrp="1" noChangeArrowheads="1"/>
          </p:cNvSpPr>
          <p:nvPr>
            <p:ph type="title"/>
          </p:nvPr>
        </p:nvSpPr>
        <p:spPr>
          <a:xfrm>
            <a:off x="381000" y="762000"/>
            <a:ext cx="8458200" cy="1143000"/>
          </a:xfrm>
          <a:effectLst>
            <a:outerShdw dist="35921" dir="2700000" algn="ctr" rotWithShape="0">
              <a:schemeClr val="tx1"/>
            </a:outerShdw>
          </a:effectLst>
        </p:spPr>
        <p:txBody>
          <a:bodyPr/>
          <a:lstStyle/>
          <a:p>
            <a:r>
              <a:rPr lang="es-CO" sz="3500">
                <a:solidFill>
                  <a:srgbClr val="CC9900"/>
                </a:solidFill>
              </a:rPr>
              <a:t>Los picos de las montañas nunca son muy concurridos. ¿Por qué? Porque cuesta mucho esfuerzo llegar allí. No hay mucha gente a la que le guste escalar.</a:t>
            </a:r>
            <a:r>
              <a:rPr lang="en-US" sz="3500"/>
              <a:t> </a:t>
            </a:r>
            <a:endParaRPr lang="en-US" sz="3500">
              <a:solidFill>
                <a:srgbClr val="CC9900"/>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Effect transition="in" filter="fade">
                                      <p:cBhvr>
                                        <p:cTn id="9"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7" descr="npo000029"/>
          <p:cNvPicPr>
            <a:picLocks noChangeAspect="1" noChangeArrowheads="1"/>
          </p:cNvPicPr>
          <p:nvPr/>
        </p:nvPicPr>
        <p:blipFill>
          <a:blip r:embed="rId3">
            <a:lum contrast="6000"/>
          </a:blip>
          <a:srcRect/>
          <a:stretch>
            <a:fillRect/>
          </a:stretch>
        </p:blipFill>
        <p:spPr bwMode="auto">
          <a:xfrm>
            <a:off x="0" y="0"/>
            <a:ext cx="9144000" cy="6172200"/>
          </a:xfrm>
          <a:prstGeom prst="rect">
            <a:avLst/>
          </a:prstGeom>
          <a:noFill/>
          <a:ln w="9525" algn="ctr">
            <a:noFill/>
            <a:miter lim="800000"/>
            <a:headEnd/>
            <a:tailEnd/>
          </a:ln>
          <a:effectLst/>
        </p:spPr>
      </p:pic>
      <p:sp>
        <p:nvSpPr>
          <p:cNvPr id="4098" name="Rectangle 2"/>
          <p:cNvSpPr>
            <a:spLocks noGrp="1" noChangeArrowheads="1"/>
          </p:cNvSpPr>
          <p:nvPr>
            <p:ph type="title"/>
          </p:nvPr>
        </p:nvSpPr>
        <p:spPr>
          <a:xfrm>
            <a:off x="914400" y="4800600"/>
            <a:ext cx="7391400" cy="1143000"/>
          </a:xfrm>
          <a:effectLst>
            <a:outerShdw dist="35921" dir="2700000" algn="ctr" rotWithShape="0">
              <a:schemeClr val="bg1"/>
            </a:outerShdw>
          </a:effectLst>
        </p:spPr>
        <p:txBody>
          <a:bodyPr/>
          <a:lstStyle/>
          <a:p>
            <a:r>
              <a:rPr lang="en-US" sz="3600">
                <a:solidFill>
                  <a:schemeClr val="tx1"/>
                </a:solidFill>
              </a:rPr>
              <a:t>En la cumbre hay más luz. Mucho después que ha anochecido en el valle, desde los cerros todavía se ve el sol. </a:t>
            </a:r>
          </a:p>
        </p:txBody>
      </p:sp>
    </p:spTree>
  </p:cSld>
  <p:clrMapOvr>
    <a:overrideClrMapping bg1="dk2" tx1="lt1" bg2="dk1" tx2="lt2" accent1="accent1" accent2="accent2" accent3="accent3" accent4="accent4" accent5="accent5" accent6="accent6" hlink="hlink" folHlink="folHlink"/>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1000" fill="hold"/>
                                        <p:tgtEl>
                                          <p:spTgt spid="4098"/>
                                        </p:tgtEl>
                                        <p:attrNameLst>
                                          <p:attrName>ppt_w</p:attrName>
                                        </p:attrNameLst>
                                      </p:cBhvr>
                                      <p:tavLst>
                                        <p:tav tm="0">
                                          <p:val>
                                            <p:fltVal val="0"/>
                                          </p:val>
                                        </p:tav>
                                        <p:tav tm="100000">
                                          <p:val>
                                            <p:strVal val="#ppt_w"/>
                                          </p:val>
                                        </p:tav>
                                      </p:tavLst>
                                    </p:anim>
                                    <p:anim calcmode="lin" valueType="num">
                                      <p:cBhvr>
                                        <p:cTn id="8" dur="1000" fill="hold"/>
                                        <p:tgtEl>
                                          <p:spTgt spid="4098"/>
                                        </p:tgtEl>
                                        <p:attrNameLst>
                                          <p:attrName>ppt_h</p:attrName>
                                        </p:attrNameLst>
                                      </p:cBhvr>
                                      <p:tavLst>
                                        <p:tav tm="0">
                                          <p:val>
                                            <p:fltVal val="0"/>
                                          </p:val>
                                        </p:tav>
                                        <p:tav tm="100000">
                                          <p:val>
                                            <p:strVal val="#ppt_h"/>
                                          </p:val>
                                        </p:tav>
                                      </p:tavLst>
                                    </p:anim>
                                    <p:animEffect transition="in" filter="fade">
                                      <p:cBhvr>
                                        <p:cTn id="9"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2" name="Picture 6" descr="npo00002b"/>
          <p:cNvPicPr>
            <a:picLocks noChangeAspect="1" noChangeArrowheads="1"/>
          </p:cNvPicPr>
          <p:nvPr/>
        </p:nvPicPr>
        <p:blipFill>
          <a:blip r:embed="rId2">
            <a:lum bright="-6000"/>
          </a:blip>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16386" name="Rectangle 2"/>
          <p:cNvSpPr>
            <a:spLocks noGrp="1" noChangeArrowheads="1"/>
          </p:cNvSpPr>
          <p:nvPr>
            <p:ph type="title"/>
          </p:nvPr>
        </p:nvSpPr>
        <p:spPr>
          <a:xfrm>
            <a:off x="838200" y="2971800"/>
            <a:ext cx="7696200" cy="1143000"/>
          </a:xfrm>
          <a:effectLst>
            <a:outerShdw dist="35921" dir="2700000" algn="ctr" rotWithShape="0">
              <a:schemeClr val="tx1"/>
            </a:outerShdw>
          </a:effectLst>
        </p:spPr>
        <p:txBody>
          <a:bodyPr/>
          <a:lstStyle/>
          <a:p>
            <a:r>
              <a:rPr lang="en-US" sz="3600">
                <a:solidFill>
                  <a:srgbClr val="99CCFF"/>
                </a:solidFill>
              </a:rPr>
              <a:t>El valle casi siempre está en sombras, lleno de gente y de cosas, pero normalmente oscuro.</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6386"/>
                                        </p:tgtEl>
                                        <p:attrNameLst>
                                          <p:attrName>style.visibility</p:attrName>
                                        </p:attrNameLst>
                                      </p:cBhvr>
                                      <p:to>
                                        <p:strVal val="visible"/>
                                      </p:to>
                                    </p:set>
                                    <p:anim calcmode="lin" valueType="num">
                                      <p:cBhvr>
                                        <p:cTn id="7" dur="1000" fill="hold"/>
                                        <p:tgtEl>
                                          <p:spTgt spid="16386"/>
                                        </p:tgtEl>
                                        <p:attrNameLst>
                                          <p:attrName>ppt_w</p:attrName>
                                        </p:attrNameLst>
                                      </p:cBhvr>
                                      <p:tavLst>
                                        <p:tav tm="0">
                                          <p:val>
                                            <p:fltVal val="0"/>
                                          </p:val>
                                        </p:tav>
                                        <p:tav tm="100000">
                                          <p:val>
                                            <p:strVal val="#ppt_w"/>
                                          </p:val>
                                        </p:tav>
                                      </p:tavLst>
                                    </p:anim>
                                    <p:anim calcmode="lin" valueType="num">
                                      <p:cBhvr>
                                        <p:cTn id="8" dur="1000" fill="hold"/>
                                        <p:tgtEl>
                                          <p:spTgt spid="16386"/>
                                        </p:tgtEl>
                                        <p:attrNameLst>
                                          <p:attrName>ppt_h</p:attrName>
                                        </p:attrNameLst>
                                      </p:cBhvr>
                                      <p:tavLst>
                                        <p:tav tm="0">
                                          <p:val>
                                            <p:fltVal val="0"/>
                                          </p:val>
                                        </p:tav>
                                        <p:tav tm="100000">
                                          <p:val>
                                            <p:strVal val="#ppt_h"/>
                                          </p:val>
                                        </p:tav>
                                      </p:tavLst>
                                    </p:anim>
                                    <p:animEffect transition="in" filter="fade">
                                      <p:cBhvr>
                                        <p:cTn id="9" dur="1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30" name="Picture 8" descr="npo00002d"/>
          <p:cNvPicPr>
            <a:picLocks noChangeAspect="1" noChangeArrowheads="1"/>
          </p:cNvPicPr>
          <p:nvPr/>
        </p:nvPicPr>
        <p:blipFill>
          <a:blip r:embed="rId3"/>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5122" name="Rectangle 2"/>
          <p:cNvSpPr>
            <a:spLocks noGrp="1" noChangeArrowheads="1"/>
          </p:cNvSpPr>
          <p:nvPr>
            <p:ph type="title"/>
          </p:nvPr>
        </p:nvSpPr>
        <p:spPr>
          <a:xfrm>
            <a:off x="381000" y="3581400"/>
            <a:ext cx="3886200" cy="1143000"/>
          </a:xfrm>
          <a:effectLst>
            <a:outerShdw dist="35921" dir="2700000" algn="ctr" rotWithShape="0">
              <a:schemeClr val="tx1"/>
            </a:outerShdw>
          </a:effectLst>
        </p:spPr>
        <p:txBody>
          <a:bodyPr/>
          <a:lstStyle/>
          <a:p>
            <a:r>
              <a:rPr lang="en-US" sz="3600">
                <a:solidFill>
                  <a:srgbClr val="3399FF"/>
                </a:solidFill>
              </a:rPr>
              <a:t>¡Para trepar una montaña hay que tener la convicción de que realmente vale la pena arriesgar la vida por ello!</a:t>
            </a:r>
            <a:r>
              <a:rPr lang="en-US"/>
              <a:t> </a:t>
            </a:r>
          </a:p>
        </p:txBody>
      </p:sp>
      <p:sp>
        <p:nvSpPr>
          <p:cNvPr id="5125" name="Rectangle 5"/>
          <p:cNvSpPr>
            <a:spLocks noChangeArrowheads="1"/>
          </p:cNvSpPr>
          <p:nvPr/>
        </p:nvSpPr>
        <p:spPr bwMode="auto">
          <a:xfrm>
            <a:off x="533400" y="212725"/>
            <a:ext cx="7924800" cy="1250950"/>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r>
              <a:rPr lang="en-US" sz="3600">
                <a:solidFill>
                  <a:srgbClr val="CC9900"/>
                </a:solidFill>
              </a:rPr>
              <a:t>En las alturas hace frío y viento, ¡pero es emocionante!</a:t>
            </a:r>
            <a:r>
              <a:rPr lang="en-US" sz="4000" b="1">
                <a:solidFill>
                  <a:srgbClr val="CC9900"/>
                </a:solidFill>
              </a:rPr>
              <a:t> </a:t>
            </a:r>
          </a:p>
        </p:txBody>
      </p:sp>
    </p:spTree>
  </p:cSld>
  <p:clrMapOvr>
    <a:overrideClrMapping bg1="lt1" tx1="dk1" bg2="lt2" tx2="dk2" accent1="accent1" accent2="accent2" accent3="accent3" accent4="accent4" accent5="accent5" accent6="accent6" hlink="hlink" folHlink="folHlink"/>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5125"/>
                                        </p:tgtEl>
                                        <p:attrNameLst>
                                          <p:attrName>style.visibility</p:attrName>
                                        </p:attrNameLst>
                                      </p:cBhvr>
                                      <p:to>
                                        <p:strVal val="visible"/>
                                      </p:to>
                                    </p:set>
                                    <p:animEffect transition="in" filter="fade">
                                      <p:cBhvr>
                                        <p:cTn id="7" dur="770" decel="100000"/>
                                        <p:tgtEl>
                                          <p:spTgt spid="5125"/>
                                        </p:tgtEl>
                                      </p:cBhvr>
                                    </p:animEffect>
                                    <p:animScale>
                                      <p:cBhvr>
                                        <p:cTn id="8" dur="770" decel="100000"/>
                                        <p:tgtEl>
                                          <p:spTgt spid="5125"/>
                                        </p:tgtEl>
                                      </p:cBhvr>
                                      <p:from x="10000" y="10000"/>
                                      <p:to x="200000" y="450000"/>
                                    </p:animScale>
                                    <p:animScale>
                                      <p:cBhvr>
                                        <p:cTn id="9" dur="1230" accel="100000" fill="hold">
                                          <p:stCondLst>
                                            <p:cond delay="770"/>
                                          </p:stCondLst>
                                        </p:cTn>
                                        <p:tgtEl>
                                          <p:spTgt spid="5125"/>
                                        </p:tgtEl>
                                      </p:cBhvr>
                                      <p:from x="200000" y="450000"/>
                                      <p:to x="100000" y="100000"/>
                                    </p:animScale>
                                    <p:set>
                                      <p:cBhvr>
                                        <p:cTn id="10" dur="770" fill="hold"/>
                                        <p:tgtEl>
                                          <p:spTgt spid="5125"/>
                                        </p:tgtEl>
                                        <p:attrNameLst>
                                          <p:attrName>ppt_x</p:attrName>
                                        </p:attrNameLst>
                                      </p:cBhvr>
                                      <p:to>
                                        <p:strVal val="(0.5)"/>
                                      </p:to>
                                    </p:set>
                                    <p:anim from="(0.5)" to="(#ppt_x)" calcmode="lin" valueType="num">
                                      <p:cBhvr>
                                        <p:cTn id="11" dur="1230" accel="100000" fill="hold">
                                          <p:stCondLst>
                                            <p:cond delay="770"/>
                                          </p:stCondLst>
                                        </p:cTn>
                                        <p:tgtEl>
                                          <p:spTgt spid="5125"/>
                                        </p:tgtEl>
                                        <p:attrNameLst>
                                          <p:attrName>ppt_x</p:attrName>
                                        </p:attrNameLst>
                                      </p:cBhvr>
                                    </p:anim>
                                    <p:set>
                                      <p:cBhvr>
                                        <p:cTn id="12" dur="770" fill="hold"/>
                                        <p:tgtEl>
                                          <p:spTgt spid="5125"/>
                                        </p:tgtEl>
                                        <p:attrNameLst>
                                          <p:attrName>ppt_y</p:attrName>
                                        </p:attrNameLst>
                                      </p:cBhvr>
                                      <p:to>
                                        <p:strVal val="(#ppt_y+0.4)"/>
                                      </p:to>
                                    </p:set>
                                    <p:anim from="(#ppt_y+0.4)" to="(#ppt_y)" calcmode="lin" valueType="num">
                                      <p:cBhvr>
                                        <p:cTn id="13" dur="1230" accel="100000" fill="hold">
                                          <p:stCondLst>
                                            <p:cond delay="770"/>
                                          </p:stCondLst>
                                        </p:cTn>
                                        <p:tgtEl>
                                          <p:spTgt spid="5125"/>
                                        </p:tgtEl>
                                        <p:attrNameLst>
                                          <p:attrName>ppt_y</p:attrName>
                                        </p:attrNameLst>
                                      </p:cBhvr>
                                    </p:anim>
                                  </p:childTnLst>
                                </p:cTn>
                              </p:par>
                            </p:childTnLst>
                          </p:cTn>
                        </p:par>
                        <p:par>
                          <p:cTn id="14" fill="hold">
                            <p:stCondLst>
                              <p:cond delay="2000"/>
                            </p:stCondLst>
                            <p:childTnLst>
                              <p:par>
                                <p:cTn id="15" presetID="53" presetClass="entr" presetSubtype="0" fill="hold" grpId="0" nodeType="afterEffect">
                                  <p:stCondLst>
                                    <p:cond delay="500"/>
                                  </p:stCondLst>
                                  <p:childTnLst>
                                    <p:set>
                                      <p:cBhvr>
                                        <p:cTn id="16" dur="1" fill="hold">
                                          <p:stCondLst>
                                            <p:cond delay="0"/>
                                          </p:stCondLst>
                                        </p:cTn>
                                        <p:tgtEl>
                                          <p:spTgt spid="5122"/>
                                        </p:tgtEl>
                                        <p:attrNameLst>
                                          <p:attrName>style.visibility</p:attrName>
                                        </p:attrNameLst>
                                      </p:cBhvr>
                                      <p:to>
                                        <p:strVal val="visible"/>
                                      </p:to>
                                    </p:set>
                                    <p:anim calcmode="lin" valueType="num">
                                      <p:cBhvr>
                                        <p:cTn id="17" dur="1000" fill="hold"/>
                                        <p:tgtEl>
                                          <p:spTgt spid="5122"/>
                                        </p:tgtEl>
                                        <p:attrNameLst>
                                          <p:attrName>ppt_w</p:attrName>
                                        </p:attrNameLst>
                                      </p:cBhvr>
                                      <p:tavLst>
                                        <p:tav tm="0">
                                          <p:val>
                                            <p:fltVal val="0"/>
                                          </p:val>
                                        </p:tav>
                                        <p:tav tm="100000">
                                          <p:val>
                                            <p:strVal val="#ppt_w"/>
                                          </p:val>
                                        </p:tav>
                                      </p:tavLst>
                                    </p:anim>
                                    <p:anim calcmode="lin" valueType="num">
                                      <p:cBhvr>
                                        <p:cTn id="18" dur="1000" fill="hold"/>
                                        <p:tgtEl>
                                          <p:spTgt spid="5122"/>
                                        </p:tgtEl>
                                        <p:attrNameLst>
                                          <p:attrName>ppt_h</p:attrName>
                                        </p:attrNameLst>
                                      </p:cBhvr>
                                      <p:tavLst>
                                        <p:tav tm="0">
                                          <p:val>
                                            <p:fltVal val="0"/>
                                          </p:val>
                                        </p:tav>
                                        <p:tav tm="100000">
                                          <p:val>
                                            <p:strVal val="#ppt_h"/>
                                          </p:val>
                                        </p:tav>
                                      </p:tavLst>
                                    </p:anim>
                                    <p:animEffect transition="in" filter="fade">
                                      <p:cBhvr>
                                        <p:cTn id="19"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5" name="Rectangle 7"/>
          <p:cNvSpPr>
            <a:spLocks noChangeArrowheads="1"/>
          </p:cNvSpPr>
          <p:nvPr/>
        </p:nvSpPr>
        <p:spPr bwMode="auto">
          <a:xfrm>
            <a:off x="4572000" y="0"/>
            <a:ext cx="4572000" cy="6858000"/>
          </a:xfrm>
          <a:prstGeom prst="rect">
            <a:avLst/>
          </a:prstGeom>
          <a:solidFill>
            <a:srgbClr val="9BBCFF"/>
          </a:solidFill>
          <a:ln w="9525">
            <a:solidFill>
              <a:schemeClr val="tx1"/>
            </a:solidFill>
            <a:miter lim="800000"/>
            <a:headEnd/>
            <a:tailEnd/>
          </a:ln>
          <a:effectLst/>
        </p:spPr>
        <p:txBody>
          <a:bodyPr wrap="none" anchor="ctr"/>
          <a:lstStyle/>
          <a:p>
            <a:endParaRPr lang="es-ES"/>
          </a:p>
        </p:txBody>
      </p:sp>
      <p:pic>
        <p:nvPicPr>
          <p:cNvPr id="17418" name="Picture 8" descr="npo00002f"/>
          <p:cNvPicPr>
            <a:picLocks noChangeAspect="1" noChangeArrowheads="1"/>
          </p:cNvPicPr>
          <p:nvPr/>
        </p:nvPicPr>
        <p:blipFill>
          <a:blip r:embed="rId2"/>
          <a:srcRect/>
          <a:stretch>
            <a:fillRect/>
          </a:stretch>
        </p:blipFill>
        <p:spPr bwMode="auto">
          <a:xfrm>
            <a:off x="0" y="0"/>
            <a:ext cx="4572000" cy="6858000"/>
          </a:xfrm>
          <a:prstGeom prst="rect">
            <a:avLst/>
          </a:prstGeom>
          <a:noFill/>
          <a:ln w="9525" algn="ctr">
            <a:noFill/>
            <a:miter lim="800000"/>
            <a:headEnd/>
            <a:tailEnd/>
          </a:ln>
          <a:effectLst/>
        </p:spPr>
      </p:pic>
      <p:sp>
        <p:nvSpPr>
          <p:cNvPr id="17412" name="Rectangle 4"/>
          <p:cNvSpPr>
            <a:spLocks noChangeArrowheads="1"/>
          </p:cNvSpPr>
          <p:nvPr/>
        </p:nvSpPr>
        <p:spPr bwMode="auto">
          <a:xfrm>
            <a:off x="4800600" y="3124200"/>
            <a:ext cx="4191000" cy="1143000"/>
          </a:xfrm>
          <a:prstGeom prst="rect">
            <a:avLst/>
          </a:prstGeom>
          <a:noFill/>
          <a:ln w="9525">
            <a:noFill/>
            <a:miter lim="800000"/>
            <a:headEnd/>
            <a:tailEnd/>
          </a:ln>
          <a:effectLst>
            <a:outerShdw dist="35921" dir="2700000" algn="ctr" rotWithShape="0">
              <a:schemeClr val="tx1"/>
            </a:outerShdw>
          </a:effectLst>
        </p:spPr>
        <p:txBody>
          <a:bodyPr anchor="ctr"/>
          <a:lstStyle/>
          <a:p>
            <a:pPr algn="ctr"/>
            <a:r>
              <a:rPr lang="es-CO" sz="2800">
                <a:solidFill>
                  <a:schemeClr val="accent1"/>
                </a:solidFill>
              </a:rPr>
              <a:t>Cualquier montaña... la montaña de esta vida, la montaña de los triunfos, la montaña de los obstáculos, de las dificultades... Antes de empezar el ascenso hay que tener la sensación de que vale la pena morir por ello y enfrentar el viento, el frío y las tormentas, que representan las adversidades. </a:t>
            </a:r>
            <a:br>
              <a:rPr lang="es-CO" sz="2800">
                <a:solidFill>
                  <a:schemeClr val="accent1"/>
                </a:solidFill>
              </a:rPr>
            </a:br>
            <a:endParaRPr lang="es-CO" sz="2800">
              <a:solidFill>
                <a:schemeClr val="accent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7412"/>
                                        </p:tgtEl>
                                        <p:attrNameLst>
                                          <p:attrName>style.visibility</p:attrName>
                                        </p:attrNameLst>
                                      </p:cBhvr>
                                      <p:to>
                                        <p:strVal val="visible"/>
                                      </p:to>
                                    </p:set>
                                    <p:anim calcmode="lin" valueType="num">
                                      <p:cBhvr>
                                        <p:cTn id="7" dur="1000" fill="hold"/>
                                        <p:tgtEl>
                                          <p:spTgt spid="17412"/>
                                        </p:tgtEl>
                                        <p:attrNameLst>
                                          <p:attrName>ppt_w</p:attrName>
                                        </p:attrNameLst>
                                      </p:cBhvr>
                                      <p:tavLst>
                                        <p:tav tm="0">
                                          <p:val>
                                            <p:fltVal val="0"/>
                                          </p:val>
                                        </p:tav>
                                        <p:tav tm="100000">
                                          <p:val>
                                            <p:strVal val="#ppt_w"/>
                                          </p:val>
                                        </p:tav>
                                      </p:tavLst>
                                    </p:anim>
                                    <p:anim calcmode="lin" valueType="num">
                                      <p:cBhvr>
                                        <p:cTn id="8" dur="1000" fill="hold"/>
                                        <p:tgtEl>
                                          <p:spTgt spid="17412"/>
                                        </p:tgtEl>
                                        <p:attrNameLst>
                                          <p:attrName>ppt_h</p:attrName>
                                        </p:attrNameLst>
                                      </p:cBhvr>
                                      <p:tavLst>
                                        <p:tav tm="0">
                                          <p:val>
                                            <p:fltVal val="0"/>
                                          </p:val>
                                        </p:tav>
                                        <p:tav tm="100000">
                                          <p:val>
                                            <p:strVal val="#ppt_h"/>
                                          </p:val>
                                        </p:tav>
                                      </p:tavLst>
                                    </p:anim>
                                    <p:animEffect transition="in" filter="fade">
                                      <p:cBhvr>
                                        <p:cTn id="9" dur="10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2" name="Picture 6" descr="npo000031"/>
          <p:cNvPicPr>
            <a:picLocks noChangeAspect="1" noChangeArrowheads="1"/>
          </p:cNvPicPr>
          <p:nvPr/>
        </p:nvPicPr>
        <p:blipFill>
          <a:blip r:embed="rId3"/>
          <a:srcRect/>
          <a:stretch>
            <a:fillRect/>
          </a:stretch>
        </p:blipFill>
        <p:spPr bwMode="auto">
          <a:xfrm>
            <a:off x="0" y="0"/>
            <a:ext cx="9144000" cy="6858000"/>
          </a:xfrm>
          <a:prstGeom prst="rect">
            <a:avLst/>
          </a:prstGeom>
          <a:noFill/>
          <a:ln w="9525" algn="ctr">
            <a:noFill/>
            <a:miter lim="800000"/>
            <a:headEnd/>
            <a:tailEnd/>
          </a:ln>
          <a:effectLst/>
        </p:spPr>
      </p:pic>
      <p:sp>
        <p:nvSpPr>
          <p:cNvPr id="6146" name="Rectangle 2"/>
          <p:cNvSpPr>
            <a:spLocks noGrp="1" noChangeArrowheads="1"/>
          </p:cNvSpPr>
          <p:nvPr>
            <p:ph type="title"/>
          </p:nvPr>
        </p:nvSpPr>
        <p:spPr>
          <a:xfrm>
            <a:off x="4800600" y="2819400"/>
            <a:ext cx="3962400" cy="1143000"/>
          </a:xfrm>
          <a:effectLst>
            <a:outerShdw dist="35921" dir="2700000" algn="ctr" rotWithShape="0">
              <a:schemeClr val="tx1"/>
            </a:outerShdw>
          </a:effectLst>
        </p:spPr>
        <p:txBody>
          <a:bodyPr/>
          <a:lstStyle/>
          <a:p>
            <a:r>
              <a:rPr lang="en-US" sz="3600">
                <a:solidFill>
                  <a:srgbClr val="CC9900"/>
                </a:solidFill>
              </a:rPr>
              <a:t>Los únicos que escalan montañas son los pioneros, los que quieren hacer algo que nadie ha logrado nunca, los que desean sobresalir de la multitud, superar lo ya realizado.</a:t>
            </a:r>
            <a:r>
              <a:rPr lang="en-US" sz="3600"/>
              <a:t> </a:t>
            </a:r>
          </a:p>
        </p:txBody>
      </p:sp>
    </p:spTree>
  </p:cSld>
  <p:clrMapOvr>
    <a:overrideClrMapping bg1="lt1" tx1="dk1" bg2="lt2" tx2="dk2" accent1="accent1" accent2="accent2" accent3="accent3" accent4="accent4" accent5="accent5" accent6="accent6" hlink="hlink" folHlink="folHlink"/>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Effect transition="in" filter="fade">
                                      <p:cBhvr>
                                        <p:cTn id="9" dur="10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01" name="Picture 6" descr="npo000033"/>
          <p:cNvPicPr>
            <a:picLocks noChangeAspect="1" noChangeArrowheads="1"/>
          </p:cNvPicPr>
          <p:nvPr/>
        </p:nvPicPr>
        <p:blipFill>
          <a:blip r:embed="rId2"/>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8194" name="Rectangle 2"/>
          <p:cNvSpPr>
            <a:spLocks noGrp="1" noChangeArrowheads="1"/>
          </p:cNvSpPr>
          <p:nvPr>
            <p:ph type="title"/>
          </p:nvPr>
        </p:nvSpPr>
        <p:spPr>
          <a:xfrm>
            <a:off x="304800" y="5334000"/>
            <a:ext cx="8534400" cy="1143000"/>
          </a:xfrm>
          <a:effectLst>
            <a:outerShdw dist="35921" dir="2700000" algn="ctr" rotWithShape="0">
              <a:schemeClr val="tx1"/>
            </a:outerShdw>
          </a:effectLst>
        </p:spPr>
        <p:txBody>
          <a:bodyPr/>
          <a:lstStyle/>
          <a:p>
            <a:pPr algn="l"/>
            <a:r>
              <a:rPr lang="en-US" sz="3000">
                <a:solidFill>
                  <a:schemeClr val="bg1"/>
                </a:solidFill>
                <a:effectLst>
                  <a:outerShdw blurRad="38100" dist="38100" dir="2700000" algn="tl">
                    <a:srgbClr val="000000"/>
                  </a:outerShdw>
                </a:effectLst>
              </a:rPr>
              <a:t>HORIZONTES, para ver lo que nadie más ve;                        FE, para creer lo que nadie más cree;                 INICIATIVA, para ser los primeros en intentarlo;      y VALOR, ¡agallas para luchar hasta conseguirlo! </a:t>
            </a:r>
            <a:br>
              <a:rPr lang="en-US" sz="3000">
                <a:solidFill>
                  <a:schemeClr val="bg1"/>
                </a:solidFill>
                <a:effectLst>
                  <a:outerShdw blurRad="38100" dist="38100" dir="2700000" algn="tl">
                    <a:srgbClr val="000000"/>
                  </a:outerShdw>
                </a:effectLst>
              </a:rPr>
            </a:br>
            <a:endParaRPr lang="en-US" sz="3000">
              <a:solidFill>
                <a:schemeClr val="bg1"/>
              </a:solidFill>
              <a:effectLst>
                <a:outerShdw blurRad="38100" dist="38100" dir="2700000" algn="tl">
                  <a:srgbClr val="000000"/>
                </a:outerShdw>
              </a:effectLst>
            </a:endParaRPr>
          </a:p>
        </p:txBody>
      </p:sp>
      <p:sp>
        <p:nvSpPr>
          <p:cNvPr id="8199" name="Rectangle 7"/>
          <p:cNvSpPr>
            <a:spLocks noChangeArrowheads="1"/>
          </p:cNvSpPr>
          <p:nvPr/>
        </p:nvSpPr>
        <p:spPr bwMode="auto">
          <a:xfrm>
            <a:off x="762000" y="152400"/>
            <a:ext cx="7543800" cy="641350"/>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r>
              <a:rPr lang="es-CL" sz="3600">
                <a:solidFill>
                  <a:srgbClr val="CC9900"/>
                </a:solidFill>
              </a:rPr>
              <a:t>Los pioneros deben tener…</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8199"/>
                                        </p:tgtEl>
                                        <p:attrNameLst>
                                          <p:attrName>style.visibility</p:attrName>
                                        </p:attrNameLst>
                                      </p:cBhvr>
                                      <p:to>
                                        <p:strVal val="visible"/>
                                      </p:to>
                                    </p:set>
                                    <p:anim calcmode="lin" valueType="num">
                                      <p:cBhvr>
                                        <p:cTn id="7" dur="1000" fill="hold"/>
                                        <p:tgtEl>
                                          <p:spTgt spid="8199"/>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8199"/>
                                        </p:tgtEl>
                                        <p:attrNameLst>
                                          <p:attrName>ppt_y</p:attrName>
                                        </p:attrNameLst>
                                      </p:cBhvr>
                                      <p:tavLst>
                                        <p:tav tm="0">
                                          <p:val>
                                            <p:strVal val="#ppt_y"/>
                                          </p:val>
                                        </p:tav>
                                        <p:tav tm="100000">
                                          <p:val>
                                            <p:strVal val="#ppt_y"/>
                                          </p:val>
                                        </p:tav>
                                      </p:tavLst>
                                    </p:anim>
                                    <p:anim calcmode="lin" valueType="num">
                                      <p:cBhvr>
                                        <p:cTn id="9" dur="1000" fill="hold"/>
                                        <p:tgtEl>
                                          <p:spTgt spid="8199"/>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819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8199"/>
                                        </p:tgtEl>
                                      </p:cBhvr>
                                    </p:animEffect>
                                  </p:childTnLst>
                                </p:cTn>
                              </p:par>
                            </p:childTnLst>
                          </p:cTn>
                        </p:par>
                        <p:par>
                          <p:cTn id="12" fill="hold">
                            <p:stCondLst>
                              <p:cond delay="3100"/>
                            </p:stCondLst>
                            <p:childTnLst>
                              <p:par>
                                <p:cTn id="13" presetID="53" presetClass="entr" presetSubtype="0" fill="hold" grpId="0" nodeType="afterEffect">
                                  <p:stCondLst>
                                    <p:cond delay="0"/>
                                  </p:stCondLst>
                                  <p:childTnLst>
                                    <p:set>
                                      <p:cBhvr>
                                        <p:cTn id="14" dur="1" fill="hold">
                                          <p:stCondLst>
                                            <p:cond delay="0"/>
                                          </p:stCondLst>
                                        </p:cTn>
                                        <p:tgtEl>
                                          <p:spTgt spid="8194"/>
                                        </p:tgtEl>
                                        <p:attrNameLst>
                                          <p:attrName>style.visibility</p:attrName>
                                        </p:attrNameLst>
                                      </p:cBhvr>
                                      <p:to>
                                        <p:strVal val="visible"/>
                                      </p:to>
                                    </p:set>
                                    <p:anim calcmode="lin" valueType="num">
                                      <p:cBhvr>
                                        <p:cTn id="15" dur="1000" fill="hold"/>
                                        <p:tgtEl>
                                          <p:spTgt spid="8194"/>
                                        </p:tgtEl>
                                        <p:attrNameLst>
                                          <p:attrName>ppt_w</p:attrName>
                                        </p:attrNameLst>
                                      </p:cBhvr>
                                      <p:tavLst>
                                        <p:tav tm="0">
                                          <p:val>
                                            <p:fltVal val="0"/>
                                          </p:val>
                                        </p:tav>
                                        <p:tav tm="100000">
                                          <p:val>
                                            <p:strVal val="#ppt_w"/>
                                          </p:val>
                                        </p:tav>
                                      </p:tavLst>
                                    </p:anim>
                                    <p:anim calcmode="lin" valueType="num">
                                      <p:cBhvr>
                                        <p:cTn id="16" dur="1000" fill="hold"/>
                                        <p:tgtEl>
                                          <p:spTgt spid="8194"/>
                                        </p:tgtEl>
                                        <p:attrNameLst>
                                          <p:attrName>ppt_h</p:attrName>
                                        </p:attrNameLst>
                                      </p:cBhvr>
                                      <p:tavLst>
                                        <p:tav tm="0">
                                          <p:val>
                                            <p:fltVal val="0"/>
                                          </p:val>
                                        </p:tav>
                                        <p:tav tm="100000">
                                          <p:val>
                                            <p:strVal val="#ppt_h"/>
                                          </p:val>
                                        </p:tav>
                                      </p:tavLst>
                                    </p:anim>
                                    <p:animEffect transition="in" filter="fade">
                                      <p:cBhvr>
                                        <p:cTn id="17"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32" name="Picture 14" descr="npo000035"/>
          <p:cNvPicPr>
            <a:picLocks noChangeAspect="1" noChangeArrowheads="1"/>
          </p:cNvPicPr>
          <p:nvPr/>
        </p:nvPicPr>
        <p:blipFill>
          <a:blip r:embed="rId2">
            <a:lum bright="-6000"/>
          </a:blip>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9218" name="Rectangle 2"/>
          <p:cNvSpPr>
            <a:spLocks noGrp="1" noChangeArrowheads="1"/>
          </p:cNvSpPr>
          <p:nvPr>
            <p:ph type="title"/>
          </p:nvPr>
        </p:nvSpPr>
        <p:spPr>
          <a:xfrm>
            <a:off x="457200" y="381000"/>
            <a:ext cx="8229600" cy="1143000"/>
          </a:xfrm>
          <a:effectLst>
            <a:outerShdw dist="35921" dir="2700000" algn="ctr" rotWithShape="0">
              <a:schemeClr val="tx1"/>
            </a:outerShdw>
          </a:effectLst>
        </p:spPr>
        <p:txBody>
          <a:bodyPr/>
          <a:lstStyle/>
          <a:p>
            <a:r>
              <a:rPr lang="en-US" sz="3600">
                <a:solidFill>
                  <a:schemeClr val="accent1"/>
                </a:solidFill>
              </a:rPr>
              <a:t>En la montaña, da la impresión de que se vive en la eternidad.</a:t>
            </a:r>
            <a:r>
              <a:rPr lang="en-US"/>
              <a:t> </a:t>
            </a:r>
          </a:p>
        </p:txBody>
      </p:sp>
      <p:sp>
        <p:nvSpPr>
          <p:cNvPr id="9224" name="Rectangle 8"/>
          <p:cNvSpPr>
            <a:spLocks noChangeArrowheads="1"/>
          </p:cNvSpPr>
          <p:nvPr/>
        </p:nvSpPr>
        <p:spPr bwMode="auto">
          <a:xfrm>
            <a:off x="457200" y="4800600"/>
            <a:ext cx="8229600" cy="1143000"/>
          </a:xfrm>
          <a:prstGeom prst="rect">
            <a:avLst/>
          </a:prstGeom>
          <a:noFill/>
          <a:ln w="9525">
            <a:noFill/>
            <a:miter lim="800000"/>
            <a:headEnd/>
            <a:tailEnd/>
          </a:ln>
          <a:effectLst>
            <a:outerShdw dist="35921" dir="2700000" algn="ctr" rotWithShape="0">
              <a:schemeClr val="tx1"/>
            </a:outerShdw>
          </a:effectLst>
        </p:spPr>
        <p:txBody>
          <a:bodyPr anchor="ctr"/>
          <a:lstStyle/>
          <a:p>
            <a:pPr algn="ctr"/>
            <a:r>
              <a:rPr lang="en-US" sz="3000">
                <a:solidFill>
                  <a:srgbClr val="CC9900"/>
                </a:solidFill>
              </a:rPr>
              <a:t>Allí, en la cima, se ve el mundo con la debida perspectiva, cadenas de cumbres que conquistar, ¡todo un mundo que se extiende más allá del horizonte del hombre corriente, que desde su perspectiva no alcanza a ver!</a:t>
            </a:r>
            <a:r>
              <a:rPr lang="en-US" sz="3200">
                <a:solidFill>
                  <a:schemeClr val="tx2"/>
                </a:solidFill>
              </a:rPr>
              <a:t> </a:t>
            </a:r>
            <a:endParaRPr lang="en-US" sz="3000">
              <a:solidFill>
                <a:srgbClr val="CC9900"/>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770" decel="100000"/>
                                        <p:tgtEl>
                                          <p:spTgt spid="9218"/>
                                        </p:tgtEl>
                                      </p:cBhvr>
                                    </p:animEffect>
                                    <p:animScale>
                                      <p:cBhvr>
                                        <p:cTn id="8" dur="770" decel="100000"/>
                                        <p:tgtEl>
                                          <p:spTgt spid="9218"/>
                                        </p:tgtEl>
                                      </p:cBhvr>
                                      <p:from x="10000" y="10000"/>
                                      <p:to x="200000" y="450000"/>
                                    </p:animScale>
                                    <p:animScale>
                                      <p:cBhvr>
                                        <p:cTn id="9" dur="1230" accel="100000" fill="hold">
                                          <p:stCondLst>
                                            <p:cond delay="770"/>
                                          </p:stCondLst>
                                        </p:cTn>
                                        <p:tgtEl>
                                          <p:spTgt spid="9218"/>
                                        </p:tgtEl>
                                      </p:cBhvr>
                                      <p:from x="200000" y="450000"/>
                                      <p:to x="100000" y="100000"/>
                                    </p:animScale>
                                    <p:set>
                                      <p:cBhvr>
                                        <p:cTn id="10" dur="770" fill="hold"/>
                                        <p:tgtEl>
                                          <p:spTgt spid="9218"/>
                                        </p:tgtEl>
                                        <p:attrNameLst>
                                          <p:attrName>ppt_x</p:attrName>
                                        </p:attrNameLst>
                                      </p:cBhvr>
                                      <p:to>
                                        <p:strVal val="(0.5)"/>
                                      </p:to>
                                    </p:set>
                                    <p:anim from="(0.5)" to="(#ppt_x)" calcmode="lin" valueType="num">
                                      <p:cBhvr>
                                        <p:cTn id="11" dur="1230" accel="100000" fill="hold">
                                          <p:stCondLst>
                                            <p:cond delay="770"/>
                                          </p:stCondLst>
                                        </p:cTn>
                                        <p:tgtEl>
                                          <p:spTgt spid="9218"/>
                                        </p:tgtEl>
                                        <p:attrNameLst>
                                          <p:attrName>ppt_x</p:attrName>
                                        </p:attrNameLst>
                                      </p:cBhvr>
                                    </p:anim>
                                    <p:set>
                                      <p:cBhvr>
                                        <p:cTn id="12" dur="770" fill="hold"/>
                                        <p:tgtEl>
                                          <p:spTgt spid="9218"/>
                                        </p:tgtEl>
                                        <p:attrNameLst>
                                          <p:attrName>ppt_y</p:attrName>
                                        </p:attrNameLst>
                                      </p:cBhvr>
                                      <p:to>
                                        <p:strVal val="(#ppt_y+0.4)"/>
                                      </p:to>
                                    </p:set>
                                    <p:anim from="(#ppt_y+0.4)" to="(#ppt_y)" calcmode="lin" valueType="num">
                                      <p:cBhvr>
                                        <p:cTn id="13" dur="1230" accel="100000" fill="hold">
                                          <p:stCondLst>
                                            <p:cond delay="770"/>
                                          </p:stCondLst>
                                        </p:cTn>
                                        <p:tgtEl>
                                          <p:spTgt spid="9218"/>
                                        </p:tgtEl>
                                        <p:attrNameLst>
                                          <p:attrName>ppt_y</p:attrName>
                                        </p:attrNameLst>
                                      </p:cBhvr>
                                    </p:anim>
                                  </p:childTnLst>
                                </p:cTn>
                              </p:par>
                            </p:childTnLst>
                          </p:cTn>
                        </p:par>
                        <p:par>
                          <p:cTn id="14" fill="hold">
                            <p:stCondLst>
                              <p:cond delay="2000"/>
                            </p:stCondLst>
                            <p:childTnLst>
                              <p:par>
                                <p:cTn id="15" presetID="53" presetClass="entr" presetSubtype="0" fill="hold" grpId="0" nodeType="afterEffect">
                                  <p:stCondLst>
                                    <p:cond delay="500"/>
                                  </p:stCondLst>
                                  <p:childTnLst>
                                    <p:set>
                                      <p:cBhvr>
                                        <p:cTn id="16" dur="1" fill="hold">
                                          <p:stCondLst>
                                            <p:cond delay="0"/>
                                          </p:stCondLst>
                                        </p:cTn>
                                        <p:tgtEl>
                                          <p:spTgt spid="9224"/>
                                        </p:tgtEl>
                                        <p:attrNameLst>
                                          <p:attrName>style.visibility</p:attrName>
                                        </p:attrNameLst>
                                      </p:cBhvr>
                                      <p:to>
                                        <p:strVal val="visible"/>
                                      </p:to>
                                    </p:set>
                                    <p:anim calcmode="lin" valueType="num">
                                      <p:cBhvr>
                                        <p:cTn id="17" dur="1000" fill="hold"/>
                                        <p:tgtEl>
                                          <p:spTgt spid="9224"/>
                                        </p:tgtEl>
                                        <p:attrNameLst>
                                          <p:attrName>ppt_w</p:attrName>
                                        </p:attrNameLst>
                                      </p:cBhvr>
                                      <p:tavLst>
                                        <p:tav tm="0">
                                          <p:val>
                                            <p:fltVal val="0"/>
                                          </p:val>
                                        </p:tav>
                                        <p:tav tm="100000">
                                          <p:val>
                                            <p:strVal val="#ppt_w"/>
                                          </p:val>
                                        </p:tav>
                                      </p:tavLst>
                                    </p:anim>
                                    <p:anim calcmode="lin" valueType="num">
                                      <p:cBhvr>
                                        <p:cTn id="18" dur="1000" fill="hold"/>
                                        <p:tgtEl>
                                          <p:spTgt spid="9224"/>
                                        </p:tgtEl>
                                        <p:attrNameLst>
                                          <p:attrName>ppt_h</p:attrName>
                                        </p:attrNameLst>
                                      </p:cBhvr>
                                      <p:tavLst>
                                        <p:tav tm="0">
                                          <p:val>
                                            <p:fltVal val="0"/>
                                          </p:val>
                                        </p:tav>
                                        <p:tav tm="100000">
                                          <p:val>
                                            <p:strVal val="#ppt_h"/>
                                          </p:val>
                                        </p:tav>
                                      </p:tavLst>
                                    </p:anim>
                                    <p:animEffect transition="in" filter="fade">
                                      <p:cBhvr>
                                        <p:cTn id="19" dur="10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1" name="Picture 8" descr="npo000037"/>
          <p:cNvPicPr>
            <a:picLocks noChangeAspect="1" noChangeArrowheads="1"/>
          </p:cNvPicPr>
          <p:nvPr/>
        </p:nvPicPr>
        <p:blipFill>
          <a:blip r:embed="rId2"/>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18437" name="Rectangle 5"/>
          <p:cNvSpPr>
            <a:spLocks noChangeArrowheads="1"/>
          </p:cNvSpPr>
          <p:nvPr/>
        </p:nvSpPr>
        <p:spPr bwMode="auto">
          <a:xfrm>
            <a:off x="762000" y="3048000"/>
            <a:ext cx="7696200" cy="1143000"/>
          </a:xfrm>
          <a:prstGeom prst="rect">
            <a:avLst/>
          </a:prstGeom>
          <a:noFill/>
          <a:ln w="9525">
            <a:noFill/>
            <a:miter lim="800000"/>
            <a:headEnd/>
            <a:tailEnd/>
          </a:ln>
          <a:effectLst>
            <a:outerShdw dist="35921" dir="2700000" algn="ctr" rotWithShape="0">
              <a:schemeClr val="tx1"/>
            </a:outerShdw>
          </a:effectLst>
        </p:spPr>
        <p:txBody>
          <a:bodyPr anchor="ctr"/>
          <a:lstStyle/>
          <a:p>
            <a:pPr algn="ctr"/>
            <a:r>
              <a:rPr lang="en-US" sz="3600">
                <a:solidFill>
                  <a:srgbClr val="CC9900"/>
                </a:solidFill>
              </a:rPr>
              <a:t>En el valle, uno se enreda con la multitud, la farsa y el materialismo y no ve nada más que el tiempo, creaciones del tiempo y cosas temporales, las cuales pronto pasarán.</a:t>
            </a:r>
            <a:r>
              <a:rPr lang="en-US" sz="4400">
                <a:solidFill>
                  <a:schemeClr val="tx2"/>
                </a:solidFill>
              </a:rPr>
              <a:t>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8437"/>
                                        </p:tgtEl>
                                        <p:attrNameLst>
                                          <p:attrName>style.visibility</p:attrName>
                                        </p:attrNameLst>
                                      </p:cBhvr>
                                      <p:to>
                                        <p:strVal val="visible"/>
                                      </p:to>
                                    </p:set>
                                    <p:anim calcmode="lin" valueType="num">
                                      <p:cBhvr>
                                        <p:cTn id="7" dur="1000" fill="hold"/>
                                        <p:tgtEl>
                                          <p:spTgt spid="18437"/>
                                        </p:tgtEl>
                                        <p:attrNameLst>
                                          <p:attrName>ppt_w</p:attrName>
                                        </p:attrNameLst>
                                      </p:cBhvr>
                                      <p:tavLst>
                                        <p:tav tm="0">
                                          <p:val>
                                            <p:fltVal val="0"/>
                                          </p:val>
                                        </p:tav>
                                        <p:tav tm="100000">
                                          <p:val>
                                            <p:strVal val="#ppt_w"/>
                                          </p:val>
                                        </p:tav>
                                      </p:tavLst>
                                    </p:anim>
                                    <p:anim calcmode="lin" valueType="num">
                                      <p:cBhvr>
                                        <p:cTn id="8" dur="1000" fill="hold"/>
                                        <p:tgtEl>
                                          <p:spTgt spid="18437"/>
                                        </p:tgtEl>
                                        <p:attrNameLst>
                                          <p:attrName>ppt_h</p:attrName>
                                        </p:attrNameLst>
                                      </p:cBhvr>
                                      <p:tavLst>
                                        <p:tav tm="0">
                                          <p:val>
                                            <p:fltVal val="0"/>
                                          </p:val>
                                        </p:tav>
                                        <p:tav tm="100000">
                                          <p:val>
                                            <p:strVal val="#ppt_h"/>
                                          </p:val>
                                        </p:tav>
                                      </p:tavLst>
                                    </p:anim>
                                    <p:animEffect transition="in" filter="fade">
                                      <p:cBhvr>
                                        <p:cTn id="9" dur="1000"/>
                                        <p:tgtEl>
                                          <p:spTgt spid="184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24" name="Picture 10" descr="npo000039"/>
          <p:cNvPicPr>
            <a:picLocks noChangeAspect="1" noChangeArrowheads="1"/>
          </p:cNvPicPr>
          <p:nvPr/>
        </p:nvPicPr>
        <p:blipFill>
          <a:blip r:embed="rId3"/>
          <a:srcRect/>
          <a:stretch>
            <a:fillRect/>
          </a:stretch>
        </p:blipFill>
        <p:spPr bwMode="auto">
          <a:xfrm>
            <a:off x="0" y="0"/>
            <a:ext cx="4495800" cy="6858000"/>
          </a:xfrm>
          <a:prstGeom prst="rect">
            <a:avLst/>
          </a:prstGeom>
          <a:noFill/>
          <a:ln w="9525" algn="ctr">
            <a:noFill/>
            <a:miter lim="800000"/>
            <a:headEnd/>
            <a:tailEnd/>
          </a:ln>
          <a:effectLst/>
        </p:spPr>
      </p:pic>
      <p:pic>
        <p:nvPicPr>
          <p:cNvPr id="13325" name="Picture 9" descr="npo00003b"/>
          <p:cNvPicPr>
            <a:picLocks noChangeAspect="1" noChangeArrowheads="1"/>
          </p:cNvPicPr>
          <p:nvPr/>
        </p:nvPicPr>
        <p:blipFill>
          <a:blip r:embed="rId4"/>
          <a:srcRect/>
          <a:stretch>
            <a:fillRect/>
          </a:stretch>
        </p:blipFill>
        <p:spPr bwMode="auto">
          <a:xfrm>
            <a:off x="4572000" y="0"/>
            <a:ext cx="4572000" cy="6858000"/>
          </a:xfrm>
          <a:prstGeom prst="rect">
            <a:avLst/>
          </a:prstGeom>
          <a:noFill/>
          <a:ln w="9525" algn="ctr">
            <a:noFill/>
            <a:miter lim="800000"/>
            <a:headEnd/>
            <a:tailEnd/>
          </a:ln>
          <a:effectLst/>
        </p:spPr>
      </p:pic>
      <p:sp>
        <p:nvSpPr>
          <p:cNvPr id="13314" name="Rectangle 2"/>
          <p:cNvSpPr>
            <a:spLocks noGrp="1" noChangeArrowheads="1"/>
          </p:cNvSpPr>
          <p:nvPr>
            <p:ph type="title"/>
          </p:nvPr>
        </p:nvSpPr>
        <p:spPr>
          <a:xfrm>
            <a:off x="228600" y="685800"/>
            <a:ext cx="3886200" cy="1143000"/>
          </a:xfrm>
          <a:effectLst>
            <a:outerShdw dist="35921" dir="2700000" algn="ctr" rotWithShape="0">
              <a:schemeClr val="bg1"/>
            </a:outerShdw>
          </a:effectLst>
        </p:spPr>
        <p:txBody>
          <a:bodyPr/>
          <a:lstStyle/>
          <a:p>
            <a:r>
              <a:rPr lang="en-US" sz="3600">
                <a:solidFill>
                  <a:schemeClr val="tx1"/>
                </a:solidFill>
              </a:rPr>
              <a:t>En el valle domina el hombre.</a:t>
            </a:r>
            <a:r>
              <a:rPr lang="en-US"/>
              <a:t> </a:t>
            </a:r>
          </a:p>
        </p:txBody>
      </p:sp>
      <p:sp>
        <p:nvSpPr>
          <p:cNvPr id="13318" name="Rectangle 6"/>
          <p:cNvSpPr>
            <a:spLocks noChangeArrowheads="1"/>
          </p:cNvSpPr>
          <p:nvPr/>
        </p:nvSpPr>
        <p:spPr bwMode="auto">
          <a:xfrm>
            <a:off x="5105400" y="609600"/>
            <a:ext cx="3505200" cy="1143000"/>
          </a:xfrm>
          <a:prstGeom prst="rect">
            <a:avLst/>
          </a:prstGeom>
          <a:noFill/>
          <a:ln w="9525">
            <a:noFill/>
            <a:miter lim="800000"/>
            <a:headEnd/>
            <a:tailEnd/>
          </a:ln>
          <a:effectLst>
            <a:outerShdw dist="35921" dir="2700000" algn="ctr" rotWithShape="0">
              <a:schemeClr val="bg1"/>
            </a:outerShdw>
          </a:effectLst>
        </p:spPr>
        <p:txBody>
          <a:bodyPr anchor="ctr"/>
          <a:lstStyle/>
          <a:p>
            <a:pPr algn="ctr"/>
            <a:r>
              <a:rPr lang="en-US" sz="3600">
                <a:solidFill>
                  <a:schemeClr val="tx2"/>
                </a:solidFill>
              </a:rPr>
              <a:t>En la montaña, sólo Dios domina.</a:t>
            </a:r>
            <a:r>
              <a:rPr lang="en-US" sz="4400">
                <a:solidFill>
                  <a:schemeClr val="tx2"/>
                </a:solidFill>
              </a:rPr>
              <a:t> </a:t>
            </a:r>
          </a:p>
        </p:txBody>
      </p:sp>
      <p:sp>
        <p:nvSpPr>
          <p:cNvPr id="13319" name="Rectangle 7"/>
          <p:cNvSpPr>
            <a:spLocks noChangeArrowheads="1"/>
          </p:cNvSpPr>
          <p:nvPr/>
        </p:nvSpPr>
        <p:spPr bwMode="auto">
          <a:xfrm>
            <a:off x="76200" y="4114800"/>
            <a:ext cx="4343400" cy="1143000"/>
          </a:xfrm>
          <a:prstGeom prst="rect">
            <a:avLst/>
          </a:prstGeom>
          <a:noFill/>
          <a:ln w="9525">
            <a:noFill/>
            <a:miter lim="800000"/>
            <a:headEnd/>
            <a:tailEnd/>
          </a:ln>
          <a:effectLst>
            <a:outerShdw dist="35921" dir="2700000" algn="ctr" rotWithShape="0">
              <a:schemeClr val="bg1"/>
            </a:outerShdw>
          </a:effectLst>
        </p:spPr>
        <p:txBody>
          <a:bodyPr anchor="ctr"/>
          <a:lstStyle/>
          <a:p>
            <a:pPr algn="ctr"/>
            <a:r>
              <a:rPr lang="en-US" sz="3000">
                <a:solidFill>
                  <a:srgbClr val="F2C400"/>
                </a:solidFill>
              </a:rPr>
              <a:t>Los habitantes de los valles se encuentran protegidos y seguros, y creen que no tienen necesidad de Dios. Como ya no pueden ver el cielo se han olvidado de que existe Dios.</a:t>
            </a:r>
            <a:r>
              <a:rPr lang="en-US" sz="3000">
                <a:solidFill>
                  <a:srgbClr val="FF9900"/>
                </a:solidFill>
              </a:rPr>
              <a:t> </a:t>
            </a:r>
            <a:br>
              <a:rPr lang="en-US" sz="3000">
                <a:solidFill>
                  <a:srgbClr val="FF9900"/>
                </a:solidFill>
              </a:rPr>
            </a:br>
            <a:endParaRPr lang="en-US" sz="3000">
              <a:solidFill>
                <a:srgbClr val="FF9900"/>
              </a:solidFill>
            </a:endParaRPr>
          </a:p>
        </p:txBody>
      </p:sp>
      <p:sp>
        <p:nvSpPr>
          <p:cNvPr id="13320" name="Rectangle 8"/>
          <p:cNvSpPr>
            <a:spLocks noChangeArrowheads="1"/>
          </p:cNvSpPr>
          <p:nvPr/>
        </p:nvSpPr>
        <p:spPr bwMode="auto">
          <a:xfrm>
            <a:off x="4800600" y="4114800"/>
            <a:ext cx="4114800" cy="1143000"/>
          </a:xfrm>
          <a:prstGeom prst="rect">
            <a:avLst/>
          </a:prstGeom>
          <a:noFill/>
          <a:ln w="9525">
            <a:noFill/>
            <a:miter lim="800000"/>
            <a:headEnd/>
            <a:tailEnd/>
          </a:ln>
          <a:effectLst>
            <a:outerShdw dist="35921" dir="2700000" algn="ctr" rotWithShape="0">
              <a:schemeClr val="bg1"/>
            </a:outerShdw>
          </a:effectLst>
        </p:spPr>
        <p:txBody>
          <a:bodyPr anchor="ctr"/>
          <a:lstStyle/>
          <a:p>
            <a:pPr algn="ctr"/>
            <a:r>
              <a:rPr lang="en-US" sz="3000">
                <a:solidFill>
                  <a:srgbClr val="F2C400"/>
                </a:solidFill>
              </a:rPr>
              <a:t>¡Se divisan picos que aún no han sido escalados y lejanos valles inexplorados! Se aprecian cosas que los habitantes de los valles no ven nunca y que ni siquiera comprenden. </a:t>
            </a:r>
            <a:br>
              <a:rPr lang="en-US" sz="3000">
                <a:solidFill>
                  <a:srgbClr val="F2C400"/>
                </a:solidFill>
              </a:rPr>
            </a:br>
            <a:endParaRPr lang="en-US" sz="3000">
              <a:solidFill>
                <a:srgbClr val="F2C400"/>
              </a:solidFill>
            </a:endParaRPr>
          </a:p>
        </p:txBody>
      </p:sp>
    </p:spTree>
  </p:cSld>
  <p:clrMapOvr>
    <a:overrideClrMapping bg1="dk2" tx1="lt1" bg2="dk1" tx2="lt2" accent1="accent1" accent2="accent2" accent3="accent3" accent4="accent4" accent5="accent5" accent6="accent6" hlink="hlink" folHlink="folHlink"/>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385" decel="100000"/>
                                        <p:tgtEl>
                                          <p:spTgt spid="13314"/>
                                        </p:tgtEl>
                                      </p:cBhvr>
                                    </p:animEffect>
                                    <p:animScale>
                                      <p:cBhvr>
                                        <p:cTn id="8" dur="385" decel="100000"/>
                                        <p:tgtEl>
                                          <p:spTgt spid="13314"/>
                                        </p:tgtEl>
                                      </p:cBhvr>
                                      <p:from x="10000" y="10000"/>
                                      <p:to x="200000" y="450000"/>
                                    </p:animScale>
                                    <p:animScale>
                                      <p:cBhvr>
                                        <p:cTn id="9" dur="615" accel="100000" fill="hold">
                                          <p:stCondLst>
                                            <p:cond delay="385"/>
                                          </p:stCondLst>
                                        </p:cTn>
                                        <p:tgtEl>
                                          <p:spTgt spid="13314"/>
                                        </p:tgtEl>
                                      </p:cBhvr>
                                      <p:from x="200000" y="450000"/>
                                      <p:to x="100000" y="100000"/>
                                    </p:animScale>
                                    <p:set>
                                      <p:cBhvr>
                                        <p:cTn id="10" dur="385" fill="hold"/>
                                        <p:tgtEl>
                                          <p:spTgt spid="13314"/>
                                        </p:tgtEl>
                                        <p:attrNameLst>
                                          <p:attrName>ppt_x</p:attrName>
                                        </p:attrNameLst>
                                      </p:cBhvr>
                                      <p:to>
                                        <p:strVal val="(0.5)"/>
                                      </p:to>
                                    </p:set>
                                    <p:anim from="(0.5)" to="(#ppt_x)" calcmode="lin" valueType="num">
                                      <p:cBhvr>
                                        <p:cTn id="11" dur="615" accel="100000" fill="hold">
                                          <p:stCondLst>
                                            <p:cond delay="385"/>
                                          </p:stCondLst>
                                        </p:cTn>
                                        <p:tgtEl>
                                          <p:spTgt spid="13314"/>
                                        </p:tgtEl>
                                        <p:attrNameLst>
                                          <p:attrName>ppt_x</p:attrName>
                                        </p:attrNameLst>
                                      </p:cBhvr>
                                    </p:anim>
                                    <p:set>
                                      <p:cBhvr>
                                        <p:cTn id="12" dur="385" fill="hold"/>
                                        <p:tgtEl>
                                          <p:spTgt spid="13314"/>
                                        </p:tgtEl>
                                        <p:attrNameLst>
                                          <p:attrName>ppt_y</p:attrName>
                                        </p:attrNameLst>
                                      </p:cBhvr>
                                      <p:to>
                                        <p:strVal val="(#ppt_y+0.4)"/>
                                      </p:to>
                                    </p:set>
                                    <p:anim from="(#ppt_y+0.4)" to="(#ppt_y)" calcmode="lin" valueType="num">
                                      <p:cBhvr>
                                        <p:cTn id="13" dur="615" accel="100000" fill="hold">
                                          <p:stCondLst>
                                            <p:cond delay="385"/>
                                          </p:stCondLst>
                                        </p:cTn>
                                        <p:tgtEl>
                                          <p:spTgt spid="13314"/>
                                        </p:tgtEl>
                                        <p:attrNameLst>
                                          <p:attrName>ppt_y</p:attrName>
                                        </p:attrNameLst>
                                      </p:cBhvr>
                                    </p:anim>
                                  </p:childTnLst>
                                </p:cTn>
                              </p:par>
                            </p:childTnLst>
                          </p:cTn>
                        </p:par>
                        <p:par>
                          <p:cTn id="14" fill="hold">
                            <p:stCondLst>
                              <p:cond delay="1000"/>
                            </p:stCondLst>
                            <p:childTnLst>
                              <p:par>
                                <p:cTn id="15" presetID="53" presetClass="entr" presetSubtype="0" fill="hold" grpId="0" nodeType="afterEffect">
                                  <p:stCondLst>
                                    <p:cond delay="700"/>
                                  </p:stCondLst>
                                  <p:childTnLst>
                                    <p:set>
                                      <p:cBhvr>
                                        <p:cTn id="16" dur="1" fill="hold">
                                          <p:stCondLst>
                                            <p:cond delay="0"/>
                                          </p:stCondLst>
                                        </p:cTn>
                                        <p:tgtEl>
                                          <p:spTgt spid="13319"/>
                                        </p:tgtEl>
                                        <p:attrNameLst>
                                          <p:attrName>style.visibility</p:attrName>
                                        </p:attrNameLst>
                                      </p:cBhvr>
                                      <p:to>
                                        <p:strVal val="visible"/>
                                      </p:to>
                                    </p:set>
                                    <p:anim calcmode="lin" valueType="num">
                                      <p:cBhvr>
                                        <p:cTn id="17" dur="1000" fill="hold"/>
                                        <p:tgtEl>
                                          <p:spTgt spid="13319"/>
                                        </p:tgtEl>
                                        <p:attrNameLst>
                                          <p:attrName>ppt_w</p:attrName>
                                        </p:attrNameLst>
                                      </p:cBhvr>
                                      <p:tavLst>
                                        <p:tav tm="0">
                                          <p:val>
                                            <p:fltVal val="0"/>
                                          </p:val>
                                        </p:tav>
                                        <p:tav tm="100000">
                                          <p:val>
                                            <p:strVal val="#ppt_w"/>
                                          </p:val>
                                        </p:tav>
                                      </p:tavLst>
                                    </p:anim>
                                    <p:anim calcmode="lin" valueType="num">
                                      <p:cBhvr>
                                        <p:cTn id="18" dur="1000" fill="hold"/>
                                        <p:tgtEl>
                                          <p:spTgt spid="13319"/>
                                        </p:tgtEl>
                                        <p:attrNameLst>
                                          <p:attrName>ppt_h</p:attrName>
                                        </p:attrNameLst>
                                      </p:cBhvr>
                                      <p:tavLst>
                                        <p:tav tm="0">
                                          <p:val>
                                            <p:fltVal val="0"/>
                                          </p:val>
                                        </p:tav>
                                        <p:tav tm="100000">
                                          <p:val>
                                            <p:strVal val="#ppt_h"/>
                                          </p:val>
                                        </p:tav>
                                      </p:tavLst>
                                    </p:anim>
                                    <p:animEffect transition="in" filter="fade">
                                      <p:cBhvr>
                                        <p:cTn id="19" dur="1000"/>
                                        <p:tgtEl>
                                          <p:spTgt spid="13319"/>
                                        </p:tgtEl>
                                      </p:cBhvr>
                                    </p:animEffect>
                                  </p:childTnLst>
                                </p:cTn>
                              </p:par>
                            </p:childTnLst>
                          </p:cTn>
                        </p:par>
                      </p:childTnLst>
                    </p:cTn>
                  </p:par>
                  <p:par>
                    <p:cTn id="20" fill="hold">
                      <p:stCondLst>
                        <p:cond delay="indefinite"/>
                      </p:stCondLst>
                      <p:childTnLst>
                        <p:par>
                          <p:cTn id="21" fill="hold">
                            <p:stCondLst>
                              <p:cond delay="0"/>
                            </p:stCondLst>
                            <p:childTnLst>
                              <p:par>
                                <p:cTn id="22" presetID="51" presetClass="entr" presetSubtype="0" fill="hold" grpId="0" nodeType="clickEffect">
                                  <p:stCondLst>
                                    <p:cond delay="0"/>
                                  </p:stCondLst>
                                  <p:childTnLst>
                                    <p:set>
                                      <p:cBhvr>
                                        <p:cTn id="23" dur="1" fill="hold">
                                          <p:stCondLst>
                                            <p:cond delay="0"/>
                                          </p:stCondLst>
                                        </p:cTn>
                                        <p:tgtEl>
                                          <p:spTgt spid="13318"/>
                                        </p:tgtEl>
                                        <p:attrNameLst>
                                          <p:attrName>style.visibility</p:attrName>
                                        </p:attrNameLst>
                                      </p:cBhvr>
                                      <p:to>
                                        <p:strVal val="visible"/>
                                      </p:to>
                                    </p:set>
                                    <p:animEffect transition="in" filter="fade">
                                      <p:cBhvr>
                                        <p:cTn id="24" dur="770" decel="100000"/>
                                        <p:tgtEl>
                                          <p:spTgt spid="13318"/>
                                        </p:tgtEl>
                                      </p:cBhvr>
                                    </p:animEffect>
                                    <p:animScale>
                                      <p:cBhvr>
                                        <p:cTn id="25" dur="770" decel="100000"/>
                                        <p:tgtEl>
                                          <p:spTgt spid="13318"/>
                                        </p:tgtEl>
                                      </p:cBhvr>
                                      <p:from x="10000" y="10000"/>
                                      <p:to x="200000" y="450000"/>
                                    </p:animScale>
                                    <p:animScale>
                                      <p:cBhvr>
                                        <p:cTn id="26" dur="1230" accel="100000" fill="hold">
                                          <p:stCondLst>
                                            <p:cond delay="770"/>
                                          </p:stCondLst>
                                        </p:cTn>
                                        <p:tgtEl>
                                          <p:spTgt spid="13318"/>
                                        </p:tgtEl>
                                      </p:cBhvr>
                                      <p:from x="200000" y="450000"/>
                                      <p:to x="100000" y="100000"/>
                                    </p:animScale>
                                    <p:set>
                                      <p:cBhvr>
                                        <p:cTn id="27" dur="770" fill="hold"/>
                                        <p:tgtEl>
                                          <p:spTgt spid="13318"/>
                                        </p:tgtEl>
                                        <p:attrNameLst>
                                          <p:attrName>ppt_x</p:attrName>
                                        </p:attrNameLst>
                                      </p:cBhvr>
                                      <p:to>
                                        <p:strVal val="(0.5)"/>
                                      </p:to>
                                    </p:set>
                                    <p:anim from="(0.5)" to="(#ppt_x)" calcmode="lin" valueType="num">
                                      <p:cBhvr>
                                        <p:cTn id="28" dur="1230" accel="100000" fill="hold">
                                          <p:stCondLst>
                                            <p:cond delay="770"/>
                                          </p:stCondLst>
                                        </p:cTn>
                                        <p:tgtEl>
                                          <p:spTgt spid="13318"/>
                                        </p:tgtEl>
                                        <p:attrNameLst>
                                          <p:attrName>ppt_x</p:attrName>
                                        </p:attrNameLst>
                                      </p:cBhvr>
                                    </p:anim>
                                    <p:set>
                                      <p:cBhvr>
                                        <p:cTn id="29" dur="770" fill="hold"/>
                                        <p:tgtEl>
                                          <p:spTgt spid="13318"/>
                                        </p:tgtEl>
                                        <p:attrNameLst>
                                          <p:attrName>ppt_y</p:attrName>
                                        </p:attrNameLst>
                                      </p:cBhvr>
                                      <p:to>
                                        <p:strVal val="(#ppt_y+0.4)"/>
                                      </p:to>
                                    </p:set>
                                    <p:anim from="(#ppt_y+0.4)" to="(#ppt_y)" calcmode="lin" valueType="num">
                                      <p:cBhvr>
                                        <p:cTn id="30" dur="1230" accel="100000" fill="hold">
                                          <p:stCondLst>
                                            <p:cond delay="770"/>
                                          </p:stCondLst>
                                        </p:cTn>
                                        <p:tgtEl>
                                          <p:spTgt spid="13318"/>
                                        </p:tgtEl>
                                        <p:attrNameLst>
                                          <p:attrName>ppt_y</p:attrName>
                                        </p:attrNameLst>
                                      </p:cBhvr>
                                    </p:anim>
                                  </p:childTnLst>
                                </p:cTn>
                              </p:par>
                            </p:childTnLst>
                          </p:cTn>
                        </p:par>
                        <p:par>
                          <p:cTn id="31" fill="hold">
                            <p:stCondLst>
                              <p:cond delay="2000"/>
                            </p:stCondLst>
                            <p:childTnLst>
                              <p:par>
                                <p:cTn id="32" presetID="53" presetClass="entr" presetSubtype="0" fill="hold" nodeType="afterEffect">
                                  <p:stCondLst>
                                    <p:cond delay="900"/>
                                  </p:stCondLst>
                                  <p:childTnLst>
                                    <p:set>
                                      <p:cBhvr>
                                        <p:cTn id="33" dur="1" fill="hold">
                                          <p:stCondLst>
                                            <p:cond delay="0"/>
                                          </p:stCondLst>
                                        </p:cTn>
                                        <p:tgtEl>
                                          <p:spTgt spid="13320">
                                            <p:txEl>
                                              <p:pRg st="0" end="0"/>
                                            </p:txEl>
                                          </p:spTgt>
                                        </p:tgtEl>
                                        <p:attrNameLst>
                                          <p:attrName>style.visibility</p:attrName>
                                        </p:attrNameLst>
                                      </p:cBhvr>
                                      <p:to>
                                        <p:strVal val="visible"/>
                                      </p:to>
                                    </p:set>
                                    <p:anim calcmode="lin" valueType="num">
                                      <p:cBhvr>
                                        <p:cTn id="34" dur="500" fill="hold"/>
                                        <p:tgtEl>
                                          <p:spTgt spid="13320">
                                            <p:txEl>
                                              <p:pRg st="0" end="0"/>
                                            </p:txEl>
                                          </p:spTgt>
                                        </p:tgtEl>
                                        <p:attrNameLst>
                                          <p:attrName>ppt_w</p:attrName>
                                        </p:attrNameLst>
                                      </p:cBhvr>
                                      <p:tavLst>
                                        <p:tav tm="0">
                                          <p:val>
                                            <p:fltVal val="0"/>
                                          </p:val>
                                        </p:tav>
                                        <p:tav tm="100000">
                                          <p:val>
                                            <p:strVal val="#ppt_w"/>
                                          </p:val>
                                        </p:tav>
                                      </p:tavLst>
                                    </p:anim>
                                    <p:anim calcmode="lin" valueType="num">
                                      <p:cBhvr>
                                        <p:cTn id="35" dur="500" fill="hold"/>
                                        <p:tgtEl>
                                          <p:spTgt spid="13320">
                                            <p:txEl>
                                              <p:pRg st="0" end="0"/>
                                            </p:txEl>
                                          </p:spTgt>
                                        </p:tgtEl>
                                        <p:attrNameLst>
                                          <p:attrName>ppt_h</p:attrName>
                                        </p:attrNameLst>
                                      </p:cBhvr>
                                      <p:tavLst>
                                        <p:tav tm="0">
                                          <p:val>
                                            <p:fltVal val="0"/>
                                          </p:val>
                                        </p:tav>
                                        <p:tav tm="100000">
                                          <p:val>
                                            <p:strVal val="#ppt_h"/>
                                          </p:val>
                                        </p:tav>
                                      </p:tavLst>
                                    </p:anim>
                                    <p:animEffect transition="in" filter="fade">
                                      <p:cBhvr>
                                        <p:cTn id="36" dur="500"/>
                                        <p:tgtEl>
                                          <p:spTgt spid="133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8" grpId="0"/>
      <p:bldP spid="133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4" name="Picture 6" descr="npo00003d"/>
          <p:cNvPicPr>
            <a:picLocks noChangeAspect="1" noChangeArrowheads="1"/>
          </p:cNvPicPr>
          <p:nvPr/>
        </p:nvPicPr>
        <p:blipFill>
          <a:blip r:embed="rId2">
            <a:lum bright="-12000" contrast="18000"/>
          </a:blip>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14338" name="Rectangle 2"/>
          <p:cNvSpPr>
            <a:spLocks noGrp="1" noChangeArrowheads="1"/>
          </p:cNvSpPr>
          <p:nvPr>
            <p:ph type="title"/>
          </p:nvPr>
        </p:nvSpPr>
        <p:spPr>
          <a:xfrm>
            <a:off x="533400" y="3276600"/>
            <a:ext cx="8229600" cy="1143000"/>
          </a:xfrm>
          <a:effectLst>
            <a:outerShdw dist="35921" dir="2700000" algn="ctr" rotWithShape="0">
              <a:schemeClr val="tx1"/>
            </a:outerShdw>
          </a:effectLst>
        </p:spPr>
        <p:txBody>
          <a:bodyPr/>
          <a:lstStyle/>
          <a:p>
            <a:r>
              <a:rPr lang="en-US" sz="4000">
                <a:solidFill>
                  <a:schemeClr val="bg1"/>
                </a:solidFill>
              </a:rPr>
              <a:t>Los caminos trillados son para hombres vencidos, pero las cumbres para los pioneros valientes. </a:t>
            </a:r>
            <a:br>
              <a:rPr lang="en-US" sz="4000">
                <a:solidFill>
                  <a:schemeClr val="bg1"/>
                </a:solidFill>
              </a:rPr>
            </a:br>
            <a:endParaRPr lang="en-US" sz="4000">
              <a:solidFill>
                <a:schemeClr val="bg1"/>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770" decel="100000"/>
                                        <p:tgtEl>
                                          <p:spTgt spid="14338"/>
                                        </p:tgtEl>
                                      </p:cBhvr>
                                    </p:animEffect>
                                    <p:animScale>
                                      <p:cBhvr>
                                        <p:cTn id="8" dur="770" decel="100000"/>
                                        <p:tgtEl>
                                          <p:spTgt spid="14338"/>
                                        </p:tgtEl>
                                      </p:cBhvr>
                                      <p:from x="10000" y="10000"/>
                                      <p:to x="200000" y="450000"/>
                                    </p:animScale>
                                    <p:animScale>
                                      <p:cBhvr>
                                        <p:cTn id="9" dur="1230" accel="100000" fill="hold">
                                          <p:stCondLst>
                                            <p:cond delay="770"/>
                                          </p:stCondLst>
                                        </p:cTn>
                                        <p:tgtEl>
                                          <p:spTgt spid="14338"/>
                                        </p:tgtEl>
                                      </p:cBhvr>
                                      <p:from x="200000" y="450000"/>
                                      <p:to x="100000" y="100000"/>
                                    </p:animScale>
                                    <p:set>
                                      <p:cBhvr>
                                        <p:cTn id="10" dur="770" fill="hold"/>
                                        <p:tgtEl>
                                          <p:spTgt spid="14338"/>
                                        </p:tgtEl>
                                        <p:attrNameLst>
                                          <p:attrName>ppt_x</p:attrName>
                                        </p:attrNameLst>
                                      </p:cBhvr>
                                      <p:to>
                                        <p:strVal val="(0.5)"/>
                                      </p:to>
                                    </p:set>
                                    <p:anim from="(0.5)" to="(#ppt_x)" calcmode="lin" valueType="num">
                                      <p:cBhvr>
                                        <p:cTn id="11" dur="1230" accel="100000" fill="hold">
                                          <p:stCondLst>
                                            <p:cond delay="770"/>
                                          </p:stCondLst>
                                        </p:cTn>
                                        <p:tgtEl>
                                          <p:spTgt spid="14338"/>
                                        </p:tgtEl>
                                        <p:attrNameLst>
                                          <p:attrName>ppt_x</p:attrName>
                                        </p:attrNameLst>
                                      </p:cBhvr>
                                    </p:anim>
                                    <p:set>
                                      <p:cBhvr>
                                        <p:cTn id="12" dur="770" fill="hold"/>
                                        <p:tgtEl>
                                          <p:spTgt spid="14338"/>
                                        </p:tgtEl>
                                        <p:attrNameLst>
                                          <p:attrName>ppt_y</p:attrName>
                                        </p:attrNameLst>
                                      </p:cBhvr>
                                      <p:to>
                                        <p:strVal val="(#ppt_y+0.4)"/>
                                      </p:to>
                                    </p:set>
                                    <p:anim from="(#ppt_y+0.4)" to="(#ppt_y)" calcmode="lin" valueType="num">
                                      <p:cBhvr>
                                        <p:cTn id="13" dur="1230" accel="100000" fill="hold">
                                          <p:stCondLst>
                                            <p:cond delay="770"/>
                                          </p:stCondLst>
                                        </p:cTn>
                                        <p:tgtEl>
                                          <p:spTgt spid="14338"/>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71" name="Picture 10" descr="npo00003f"/>
          <p:cNvPicPr>
            <a:picLocks noChangeAspect="1" noChangeArrowheads="1"/>
          </p:cNvPicPr>
          <p:nvPr/>
        </p:nvPicPr>
        <p:blipFill>
          <a:blip r:embed="rId2"/>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15362" name="Rectangle 2"/>
          <p:cNvSpPr>
            <a:spLocks noGrp="1" noChangeArrowheads="1"/>
          </p:cNvSpPr>
          <p:nvPr>
            <p:ph type="title"/>
          </p:nvPr>
        </p:nvSpPr>
        <p:spPr>
          <a:xfrm>
            <a:off x="457200" y="304800"/>
            <a:ext cx="8229600" cy="1143000"/>
          </a:xfrm>
          <a:effectLst>
            <a:outerShdw dist="35921" dir="2700000" algn="ctr" rotWithShape="0">
              <a:schemeClr val="tx1"/>
            </a:outerShdw>
          </a:effectLst>
        </p:spPr>
        <p:txBody>
          <a:bodyPr/>
          <a:lstStyle/>
          <a:p>
            <a:r>
              <a:rPr lang="en-US" sz="3600">
                <a:solidFill>
                  <a:schemeClr val="bg1"/>
                </a:solidFill>
              </a:rPr>
              <a:t>¿Qué se oye en la montaña?</a:t>
            </a:r>
            <a:r>
              <a:rPr lang="en-US"/>
              <a:t> </a:t>
            </a:r>
          </a:p>
        </p:txBody>
      </p:sp>
      <p:sp>
        <p:nvSpPr>
          <p:cNvPr id="15366" name="Text Box 6"/>
          <p:cNvSpPr txBox="1">
            <a:spLocks noChangeArrowheads="1"/>
          </p:cNvSpPr>
          <p:nvPr/>
        </p:nvSpPr>
        <p:spPr bwMode="auto">
          <a:xfrm>
            <a:off x="685800" y="1905000"/>
            <a:ext cx="8077200" cy="1190625"/>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spcBef>
                <a:spcPct val="50000"/>
              </a:spcBef>
            </a:pPr>
            <a:r>
              <a:rPr lang="en-US" sz="3600">
                <a:solidFill>
                  <a:srgbClr val="CC9900"/>
                </a:solidFill>
              </a:rPr>
              <a:t>¡Cosas que harán eco en todo el mundo! </a:t>
            </a:r>
          </a:p>
        </p:txBody>
      </p:sp>
      <p:sp>
        <p:nvSpPr>
          <p:cNvPr id="15368" name="Text Box 8"/>
          <p:cNvSpPr txBox="1">
            <a:spLocks noChangeArrowheads="1"/>
          </p:cNvSpPr>
          <p:nvPr/>
        </p:nvSpPr>
        <p:spPr bwMode="auto">
          <a:xfrm>
            <a:off x="609600" y="3505200"/>
            <a:ext cx="8077200" cy="641350"/>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spcBef>
                <a:spcPct val="50000"/>
              </a:spcBef>
            </a:pPr>
            <a:r>
              <a:rPr lang="en-US" sz="3600">
                <a:solidFill>
                  <a:schemeClr val="bg1"/>
                </a:solidFill>
              </a:rPr>
              <a:t>¿Qué se percibe en la quietud?</a:t>
            </a:r>
          </a:p>
        </p:txBody>
      </p:sp>
      <p:sp>
        <p:nvSpPr>
          <p:cNvPr id="15369" name="Rectangle 9"/>
          <p:cNvSpPr>
            <a:spLocks noChangeArrowheads="1"/>
          </p:cNvSpPr>
          <p:nvPr/>
        </p:nvSpPr>
        <p:spPr bwMode="auto">
          <a:xfrm>
            <a:off x="381000" y="4800600"/>
            <a:ext cx="8228013" cy="1190625"/>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spcBef>
                <a:spcPct val="50000"/>
              </a:spcBef>
            </a:pPr>
            <a:r>
              <a:rPr lang="en-US" sz="3600">
                <a:solidFill>
                  <a:srgbClr val="CC9900"/>
                </a:solidFill>
              </a:rPr>
              <a:t>¡Susurros que alterarán el curso de la historia!</a:t>
            </a:r>
            <a:r>
              <a:rPr lang="en-US" sz="3600"/>
              <a:t>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770" decel="100000"/>
                                        <p:tgtEl>
                                          <p:spTgt spid="15362"/>
                                        </p:tgtEl>
                                      </p:cBhvr>
                                    </p:animEffect>
                                    <p:animScale>
                                      <p:cBhvr>
                                        <p:cTn id="8" dur="770" decel="100000"/>
                                        <p:tgtEl>
                                          <p:spTgt spid="15362"/>
                                        </p:tgtEl>
                                      </p:cBhvr>
                                      <p:from x="10000" y="10000"/>
                                      <p:to x="200000" y="450000"/>
                                    </p:animScale>
                                    <p:animScale>
                                      <p:cBhvr>
                                        <p:cTn id="9" dur="1230" accel="100000" fill="hold">
                                          <p:stCondLst>
                                            <p:cond delay="770"/>
                                          </p:stCondLst>
                                        </p:cTn>
                                        <p:tgtEl>
                                          <p:spTgt spid="15362"/>
                                        </p:tgtEl>
                                      </p:cBhvr>
                                      <p:from x="200000" y="450000"/>
                                      <p:to x="100000" y="100000"/>
                                    </p:animScale>
                                    <p:set>
                                      <p:cBhvr>
                                        <p:cTn id="10" dur="770" fill="hold"/>
                                        <p:tgtEl>
                                          <p:spTgt spid="15362"/>
                                        </p:tgtEl>
                                        <p:attrNameLst>
                                          <p:attrName>ppt_x</p:attrName>
                                        </p:attrNameLst>
                                      </p:cBhvr>
                                      <p:to>
                                        <p:strVal val="(0.5)"/>
                                      </p:to>
                                    </p:set>
                                    <p:anim from="(0.5)" to="(#ppt_x)" calcmode="lin" valueType="num">
                                      <p:cBhvr>
                                        <p:cTn id="11" dur="1230" accel="100000" fill="hold">
                                          <p:stCondLst>
                                            <p:cond delay="770"/>
                                          </p:stCondLst>
                                        </p:cTn>
                                        <p:tgtEl>
                                          <p:spTgt spid="15362"/>
                                        </p:tgtEl>
                                        <p:attrNameLst>
                                          <p:attrName>ppt_x</p:attrName>
                                        </p:attrNameLst>
                                      </p:cBhvr>
                                    </p:anim>
                                    <p:set>
                                      <p:cBhvr>
                                        <p:cTn id="12" dur="770" fill="hold"/>
                                        <p:tgtEl>
                                          <p:spTgt spid="15362"/>
                                        </p:tgtEl>
                                        <p:attrNameLst>
                                          <p:attrName>ppt_y</p:attrName>
                                        </p:attrNameLst>
                                      </p:cBhvr>
                                      <p:to>
                                        <p:strVal val="(#ppt_y+0.4)"/>
                                      </p:to>
                                    </p:set>
                                    <p:anim from="(#ppt_y+0.4)" to="(#ppt_y)" calcmode="lin" valueType="num">
                                      <p:cBhvr>
                                        <p:cTn id="13" dur="1230" accel="100000" fill="hold">
                                          <p:stCondLst>
                                            <p:cond delay="770"/>
                                          </p:stCondLst>
                                        </p:cTn>
                                        <p:tgtEl>
                                          <p:spTgt spid="15362"/>
                                        </p:tgtEl>
                                        <p:attrNameLst>
                                          <p:attrName>ppt_y</p:attrName>
                                        </p:attrNameLst>
                                      </p:cBhvr>
                                    </p:anim>
                                  </p:childTnLst>
                                </p:cTn>
                              </p:par>
                            </p:childTnLst>
                          </p:cTn>
                        </p:par>
                        <p:par>
                          <p:cTn id="14" fill="hold">
                            <p:stCondLst>
                              <p:cond delay="2000"/>
                            </p:stCondLst>
                            <p:childTnLst>
                              <p:par>
                                <p:cTn id="15" presetID="53" presetClass="entr" presetSubtype="0" fill="hold" grpId="0" nodeType="afterEffect">
                                  <p:stCondLst>
                                    <p:cond delay="300"/>
                                  </p:stCondLst>
                                  <p:childTnLst>
                                    <p:set>
                                      <p:cBhvr>
                                        <p:cTn id="16" dur="1" fill="hold">
                                          <p:stCondLst>
                                            <p:cond delay="0"/>
                                          </p:stCondLst>
                                        </p:cTn>
                                        <p:tgtEl>
                                          <p:spTgt spid="15366"/>
                                        </p:tgtEl>
                                        <p:attrNameLst>
                                          <p:attrName>style.visibility</p:attrName>
                                        </p:attrNameLst>
                                      </p:cBhvr>
                                      <p:to>
                                        <p:strVal val="visible"/>
                                      </p:to>
                                    </p:set>
                                    <p:anim calcmode="lin" valueType="num">
                                      <p:cBhvr>
                                        <p:cTn id="17" dur="1300" fill="hold"/>
                                        <p:tgtEl>
                                          <p:spTgt spid="15366"/>
                                        </p:tgtEl>
                                        <p:attrNameLst>
                                          <p:attrName>ppt_w</p:attrName>
                                        </p:attrNameLst>
                                      </p:cBhvr>
                                      <p:tavLst>
                                        <p:tav tm="0">
                                          <p:val>
                                            <p:fltVal val="0"/>
                                          </p:val>
                                        </p:tav>
                                        <p:tav tm="100000">
                                          <p:val>
                                            <p:strVal val="#ppt_w"/>
                                          </p:val>
                                        </p:tav>
                                      </p:tavLst>
                                    </p:anim>
                                    <p:anim calcmode="lin" valueType="num">
                                      <p:cBhvr>
                                        <p:cTn id="18" dur="1300" fill="hold"/>
                                        <p:tgtEl>
                                          <p:spTgt spid="15366"/>
                                        </p:tgtEl>
                                        <p:attrNameLst>
                                          <p:attrName>ppt_h</p:attrName>
                                        </p:attrNameLst>
                                      </p:cBhvr>
                                      <p:tavLst>
                                        <p:tav tm="0">
                                          <p:val>
                                            <p:fltVal val="0"/>
                                          </p:val>
                                        </p:tav>
                                        <p:tav tm="100000">
                                          <p:val>
                                            <p:strVal val="#ppt_h"/>
                                          </p:val>
                                        </p:tav>
                                      </p:tavLst>
                                    </p:anim>
                                    <p:animEffect transition="in" filter="fade">
                                      <p:cBhvr>
                                        <p:cTn id="19" dur="1300"/>
                                        <p:tgtEl>
                                          <p:spTgt spid="15366"/>
                                        </p:tgtEl>
                                      </p:cBhvr>
                                    </p:animEffect>
                                  </p:childTnLst>
                                </p:cTn>
                              </p:par>
                            </p:childTnLst>
                          </p:cTn>
                        </p:par>
                      </p:childTnLst>
                    </p:cTn>
                  </p:par>
                  <p:par>
                    <p:cTn id="20" fill="hold">
                      <p:stCondLst>
                        <p:cond delay="indefinite"/>
                      </p:stCondLst>
                      <p:childTnLst>
                        <p:par>
                          <p:cTn id="21" fill="hold">
                            <p:stCondLst>
                              <p:cond delay="0"/>
                            </p:stCondLst>
                            <p:childTnLst>
                              <p:par>
                                <p:cTn id="22" presetID="51" presetClass="entr" presetSubtype="0" fill="hold" grpId="0" nodeType="clickEffect">
                                  <p:stCondLst>
                                    <p:cond delay="0"/>
                                  </p:stCondLst>
                                  <p:childTnLst>
                                    <p:set>
                                      <p:cBhvr>
                                        <p:cTn id="23" dur="1" fill="hold">
                                          <p:stCondLst>
                                            <p:cond delay="0"/>
                                          </p:stCondLst>
                                        </p:cTn>
                                        <p:tgtEl>
                                          <p:spTgt spid="15368"/>
                                        </p:tgtEl>
                                        <p:attrNameLst>
                                          <p:attrName>style.visibility</p:attrName>
                                        </p:attrNameLst>
                                      </p:cBhvr>
                                      <p:to>
                                        <p:strVal val="visible"/>
                                      </p:to>
                                    </p:set>
                                    <p:animEffect transition="in" filter="fade">
                                      <p:cBhvr>
                                        <p:cTn id="24" dur="770" decel="100000"/>
                                        <p:tgtEl>
                                          <p:spTgt spid="15368"/>
                                        </p:tgtEl>
                                      </p:cBhvr>
                                    </p:animEffect>
                                    <p:animScale>
                                      <p:cBhvr>
                                        <p:cTn id="25" dur="770" decel="100000"/>
                                        <p:tgtEl>
                                          <p:spTgt spid="15368"/>
                                        </p:tgtEl>
                                      </p:cBhvr>
                                      <p:from x="10000" y="10000"/>
                                      <p:to x="200000" y="450000"/>
                                    </p:animScale>
                                    <p:animScale>
                                      <p:cBhvr>
                                        <p:cTn id="26" dur="1230" accel="100000" fill="hold">
                                          <p:stCondLst>
                                            <p:cond delay="770"/>
                                          </p:stCondLst>
                                        </p:cTn>
                                        <p:tgtEl>
                                          <p:spTgt spid="15368"/>
                                        </p:tgtEl>
                                      </p:cBhvr>
                                      <p:from x="200000" y="450000"/>
                                      <p:to x="100000" y="100000"/>
                                    </p:animScale>
                                    <p:set>
                                      <p:cBhvr>
                                        <p:cTn id="27" dur="770" fill="hold"/>
                                        <p:tgtEl>
                                          <p:spTgt spid="15368"/>
                                        </p:tgtEl>
                                        <p:attrNameLst>
                                          <p:attrName>ppt_x</p:attrName>
                                        </p:attrNameLst>
                                      </p:cBhvr>
                                      <p:to>
                                        <p:strVal val="(0.5)"/>
                                      </p:to>
                                    </p:set>
                                    <p:anim from="(0.5)" to="(#ppt_x)" calcmode="lin" valueType="num">
                                      <p:cBhvr>
                                        <p:cTn id="28" dur="1230" accel="100000" fill="hold">
                                          <p:stCondLst>
                                            <p:cond delay="770"/>
                                          </p:stCondLst>
                                        </p:cTn>
                                        <p:tgtEl>
                                          <p:spTgt spid="15368"/>
                                        </p:tgtEl>
                                        <p:attrNameLst>
                                          <p:attrName>ppt_x</p:attrName>
                                        </p:attrNameLst>
                                      </p:cBhvr>
                                    </p:anim>
                                    <p:set>
                                      <p:cBhvr>
                                        <p:cTn id="29" dur="770" fill="hold"/>
                                        <p:tgtEl>
                                          <p:spTgt spid="15368"/>
                                        </p:tgtEl>
                                        <p:attrNameLst>
                                          <p:attrName>ppt_y</p:attrName>
                                        </p:attrNameLst>
                                      </p:cBhvr>
                                      <p:to>
                                        <p:strVal val="(#ppt_y+0.4)"/>
                                      </p:to>
                                    </p:set>
                                    <p:anim from="(#ppt_y+0.4)" to="(#ppt_y)" calcmode="lin" valueType="num">
                                      <p:cBhvr>
                                        <p:cTn id="30" dur="1230" accel="100000" fill="hold">
                                          <p:stCondLst>
                                            <p:cond delay="770"/>
                                          </p:stCondLst>
                                        </p:cTn>
                                        <p:tgtEl>
                                          <p:spTgt spid="15368"/>
                                        </p:tgtEl>
                                        <p:attrNameLst>
                                          <p:attrName>ppt_y</p:attrName>
                                        </p:attrNameLst>
                                      </p:cBhvr>
                                    </p:anim>
                                  </p:childTnLst>
                                </p:cTn>
                              </p:par>
                            </p:childTnLst>
                          </p:cTn>
                        </p:par>
                        <p:par>
                          <p:cTn id="31" fill="hold">
                            <p:stCondLst>
                              <p:cond delay="2000"/>
                            </p:stCondLst>
                            <p:childTnLst>
                              <p:par>
                                <p:cTn id="32" presetID="53" presetClass="entr" presetSubtype="0" fill="hold" nodeType="afterEffect">
                                  <p:stCondLst>
                                    <p:cond delay="300"/>
                                  </p:stCondLst>
                                  <p:childTnLst>
                                    <p:set>
                                      <p:cBhvr>
                                        <p:cTn id="33" dur="1" fill="hold">
                                          <p:stCondLst>
                                            <p:cond delay="0"/>
                                          </p:stCondLst>
                                        </p:cTn>
                                        <p:tgtEl>
                                          <p:spTgt spid="15369">
                                            <p:txEl>
                                              <p:pRg st="0" end="0"/>
                                            </p:txEl>
                                          </p:spTgt>
                                        </p:tgtEl>
                                        <p:attrNameLst>
                                          <p:attrName>style.visibility</p:attrName>
                                        </p:attrNameLst>
                                      </p:cBhvr>
                                      <p:to>
                                        <p:strVal val="visible"/>
                                      </p:to>
                                    </p:set>
                                    <p:anim calcmode="lin" valueType="num">
                                      <p:cBhvr>
                                        <p:cTn id="34" dur="2000" fill="hold"/>
                                        <p:tgtEl>
                                          <p:spTgt spid="15369">
                                            <p:txEl>
                                              <p:pRg st="0" end="0"/>
                                            </p:txEl>
                                          </p:spTgt>
                                        </p:tgtEl>
                                        <p:attrNameLst>
                                          <p:attrName>ppt_w</p:attrName>
                                        </p:attrNameLst>
                                      </p:cBhvr>
                                      <p:tavLst>
                                        <p:tav tm="0">
                                          <p:val>
                                            <p:fltVal val="0"/>
                                          </p:val>
                                        </p:tav>
                                        <p:tav tm="100000">
                                          <p:val>
                                            <p:strVal val="#ppt_w"/>
                                          </p:val>
                                        </p:tav>
                                      </p:tavLst>
                                    </p:anim>
                                    <p:anim calcmode="lin" valueType="num">
                                      <p:cBhvr>
                                        <p:cTn id="35" dur="2000" fill="hold"/>
                                        <p:tgtEl>
                                          <p:spTgt spid="15369">
                                            <p:txEl>
                                              <p:pRg st="0" end="0"/>
                                            </p:txEl>
                                          </p:spTgt>
                                        </p:tgtEl>
                                        <p:attrNameLst>
                                          <p:attrName>ppt_h</p:attrName>
                                        </p:attrNameLst>
                                      </p:cBhvr>
                                      <p:tavLst>
                                        <p:tav tm="0">
                                          <p:val>
                                            <p:fltVal val="0"/>
                                          </p:val>
                                        </p:tav>
                                        <p:tav tm="100000">
                                          <p:val>
                                            <p:strVal val="#ppt_h"/>
                                          </p:val>
                                        </p:tav>
                                      </p:tavLst>
                                    </p:anim>
                                    <p:animEffect transition="in" filter="fade">
                                      <p:cBhvr>
                                        <p:cTn id="36" dur="2000"/>
                                        <p:tgtEl>
                                          <p:spTgt spid="1536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6" grpId="0"/>
      <p:bldP spid="1536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9" name="Picture 6" descr="npo000041"/>
          <p:cNvPicPr>
            <a:picLocks noChangeAspect="1" noChangeArrowheads="1"/>
          </p:cNvPicPr>
          <p:nvPr/>
        </p:nvPicPr>
        <p:blipFill>
          <a:blip r:embed="rId2"/>
          <a:srcRect/>
          <a:stretch>
            <a:fillRect/>
          </a:stretch>
        </p:blipFill>
        <p:spPr bwMode="auto">
          <a:xfrm>
            <a:off x="0" y="4763"/>
            <a:ext cx="9140825" cy="6848475"/>
          </a:xfrm>
          <a:prstGeom prst="rect">
            <a:avLst/>
          </a:prstGeom>
          <a:noFill/>
          <a:ln w="9525" algn="ctr">
            <a:solidFill>
              <a:schemeClr val="tx1"/>
            </a:solidFill>
            <a:miter lim="800000"/>
            <a:headEnd/>
            <a:tailEnd/>
          </a:ln>
          <a:effectLst/>
        </p:spPr>
      </p:pic>
      <p:sp>
        <p:nvSpPr>
          <p:cNvPr id="38917" name="Rectangle 5"/>
          <p:cNvSpPr>
            <a:spLocks noChangeArrowheads="1"/>
          </p:cNvSpPr>
          <p:nvPr/>
        </p:nvSpPr>
        <p:spPr bwMode="auto">
          <a:xfrm>
            <a:off x="4419600" y="131763"/>
            <a:ext cx="4495800" cy="6497637"/>
          </a:xfrm>
          <a:prstGeom prst="rect">
            <a:avLst/>
          </a:prstGeom>
          <a:noFill/>
          <a:ln w="9525">
            <a:noFill/>
            <a:miter lim="800000"/>
            <a:headEnd/>
            <a:tailEnd/>
          </a:ln>
          <a:effectLst>
            <a:outerShdw dist="35921" dir="2700000" algn="ctr" rotWithShape="0">
              <a:schemeClr val="tx1"/>
            </a:outerShdw>
          </a:effectLst>
        </p:spPr>
        <p:txBody>
          <a:bodyPr anchor="ctr">
            <a:spAutoFit/>
          </a:bodyPr>
          <a:lstStyle/>
          <a:p>
            <a:pPr algn="ctr"/>
            <a:r>
              <a:rPr lang="en-US" sz="2800">
                <a:solidFill>
                  <a:schemeClr val="accent1"/>
                </a:solidFill>
              </a:rPr>
              <a:t>El sermón más aclamado de la Historia, el </a:t>
            </a:r>
            <a:r>
              <a:rPr lang="en-US" sz="2800" i="1">
                <a:solidFill>
                  <a:schemeClr val="accent1"/>
                </a:solidFill>
              </a:rPr>
              <a:t>sermón del monte</a:t>
            </a:r>
            <a:r>
              <a:rPr lang="en-US" sz="2800">
                <a:solidFill>
                  <a:schemeClr val="accent1"/>
                </a:solidFill>
              </a:rPr>
              <a:t>, lo predicó a un puñado de hombres de montaña el más ilustre montañero de todos, Jesús, quien finalmente escaló solo Su última montaña -el Monte Calvario, el Gólgota- para morir por los pecados del mundo. </a:t>
            </a:r>
          </a:p>
          <a:p>
            <a:pPr algn="ctr"/>
            <a:r>
              <a:rPr lang="en-US" sz="2800">
                <a:solidFill>
                  <a:schemeClr val="accent1"/>
                </a:solidFill>
              </a:rPr>
              <a:t>Ése fue un monte que sólo Él podía subir por todos nosotros... ¡pero lo logró!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8917"/>
                                        </p:tgtEl>
                                        <p:attrNameLst>
                                          <p:attrName>style.visibility</p:attrName>
                                        </p:attrNameLst>
                                      </p:cBhvr>
                                      <p:to>
                                        <p:strVal val="visible"/>
                                      </p:to>
                                    </p:set>
                                    <p:anim calcmode="lin" valueType="num">
                                      <p:cBhvr>
                                        <p:cTn id="7" dur="2000" fill="hold"/>
                                        <p:tgtEl>
                                          <p:spTgt spid="38917"/>
                                        </p:tgtEl>
                                        <p:attrNameLst>
                                          <p:attrName>ppt_w</p:attrName>
                                        </p:attrNameLst>
                                      </p:cBhvr>
                                      <p:tavLst>
                                        <p:tav tm="0">
                                          <p:val>
                                            <p:fltVal val="0"/>
                                          </p:val>
                                        </p:tav>
                                        <p:tav tm="100000">
                                          <p:val>
                                            <p:strVal val="#ppt_w"/>
                                          </p:val>
                                        </p:tav>
                                      </p:tavLst>
                                    </p:anim>
                                    <p:anim calcmode="lin" valueType="num">
                                      <p:cBhvr>
                                        <p:cTn id="8" dur="2000" fill="hold"/>
                                        <p:tgtEl>
                                          <p:spTgt spid="38917"/>
                                        </p:tgtEl>
                                        <p:attrNameLst>
                                          <p:attrName>ppt_h</p:attrName>
                                        </p:attrNameLst>
                                      </p:cBhvr>
                                      <p:tavLst>
                                        <p:tav tm="0">
                                          <p:val>
                                            <p:fltVal val="0"/>
                                          </p:val>
                                        </p:tav>
                                        <p:tav tm="100000">
                                          <p:val>
                                            <p:strVal val="#ppt_h"/>
                                          </p:val>
                                        </p:tav>
                                      </p:tavLst>
                                    </p:anim>
                                    <p:animEffect transition="in" filter="fade">
                                      <p:cBhvr>
                                        <p:cTn id="9" dur="2000"/>
                                        <p:tgtEl>
                                          <p:spTgt spid="389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6" name="Picture 9" descr="npo000043"/>
          <p:cNvPicPr>
            <a:picLocks noChangeAspect="1" noChangeArrowheads="1"/>
          </p:cNvPicPr>
          <p:nvPr/>
        </p:nvPicPr>
        <p:blipFill>
          <a:blip r:embed="rId2"/>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19462" name="Rectangle 6"/>
          <p:cNvSpPr>
            <a:spLocks noChangeArrowheads="1"/>
          </p:cNvSpPr>
          <p:nvPr/>
        </p:nvSpPr>
        <p:spPr bwMode="auto">
          <a:xfrm>
            <a:off x="762000" y="3352800"/>
            <a:ext cx="7543800" cy="1143000"/>
          </a:xfrm>
          <a:prstGeom prst="rect">
            <a:avLst/>
          </a:prstGeom>
          <a:noFill/>
          <a:ln w="9525">
            <a:noFill/>
            <a:miter lim="800000"/>
            <a:headEnd/>
            <a:tailEnd/>
          </a:ln>
          <a:effectLst>
            <a:outerShdw dist="35921" dir="2700000" algn="ctr" rotWithShape="0">
              <a:schemeClr val="tx1"/>
            </a:outerShdw>
          </a:effectLst>
        </p:spPr>
        <p:txBody>
          <a:bodyPr anchor="ctr"/>
          <a:lstStyle/>
          <a:p>
            <a:pPr algn="ctr"/>
            <a:r>
              <a:rPr lang="en-US" sz="3600">
                <a:solidFill>
                  <a:schemeClr val="bg1"/>
                </a:solidFill>
              </a:rPr>
              <a:t>¡Después de oír el sermón del monte, los discípulos de Jesús descendieron y transformaron el mundo! </a:t>
            </a:r>
            <a:br>
              <a:rPr lang="en-US" sz="3600">
                <a:solidFill>
                  <a:schemeClr val="bg1"/>
                </a:solidFill>
              </a:rPr>
            </a:br>
            <a:r>
              <a:rPr lang="en-US" sz="3300">
                <a:solidFill>
                  <a:schemeClr val="bg1"/>
                </a:solidFill>
              </a:rPr>
              <a:t> </a:t>
            </a:r>
            <a:br>
              <a:rPr lang="en-US" sz="3300">
                <a:solidFill>
                  <a:schemeClr val="bg1"/>
                </a:solidFill>
              </a:rPr>
            </a:br>
            <a:endParaRPr lang="en-US" sz="3200">
              <a:solidFill>
                <a:schemeClr val="tx2"/>
              </a:solidFill>
            </a:endParaRPr>
          </a:p>
        </p:txBody>
      </p:sp>
      <p:sp>
        <p:nvSpPr>
          <p:cNvPr id="19464" name="Rectangle 8"/>
          <p:cNvSpPr>
            <a:spLocks noChangeArrowheads="1"/>
          </p:cNvSpPr>
          <p:nvPr/>
        </p:nvSpPr>
        <p:spPr bwMode="auto">
          <a:xfrm>
            <a:off x="973138" y="5165725"/>
            <a:ext cx="7104062" cy="7016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algn="ctr"/>
            <a:r>
              <a:rPr lang="en-US" sz="4000">
                <a:solidFill>
                  <a:schemeClr val="bg1"/>
                </a:solidFill>
              </a:rPr>
              <a:t>No volvieron a ser los mismos.</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9462"/>
                                        </p:tgtEl>
                                        <p:attrNameLst>
                                          <p:attrName>style.visibility</p:attrName>
                                        </p:attrNameLst>
                                      </p:cBhvr>
                                      <p:to>
                                        <p:strVal val="visible"/>
                                      </p:to>
                                    </p:set>
                                    <p:anim calcmode="lin" valueType="num">
                                      <p:cBhvr>
                                        <p:cTn id="7" dur="1000" fill="hold"/>
                                        <p:tgtEl>
                                          <p:spTgt spid="19462"/>
                                        </p:tgtEl>
                                        <p:attrNameLst>
                                          <p:attrName>ppt_w</p:attrName>
                                        </p:attrNameLst>
                                      </p:cBhvr>
                                      <p:tavLst>
                                        <p:tav tm="0">
                                          <p:val>
                                            <p:fltVal val="0"/>
                                          </p:val>
                                        </p:tav>
                                        <p:tav tm="100000">
                                          <p:val>
                                            <p:strVal val="#ppt_w"/>
                                          </p:val>
                                        </p:tav>
                                      </p:tavLst>
                                    </p:anim>
                                    <p:anim calcmode="lin" valueType="num">
                                      <p:cBhvr>
                                        <p:cTn id="8" dur="1000" fill="hold"/>
                                        <p:tgtEl>
                                          <p:spTgt spid="19462"/>
                                        </p:tgtEl>
                                        <p:attrNameLst>
                                          <p:attrName>ppt_h</p:attrName>
                                        </p:attrNameLst>
                                      </p:cBhvr>
                                      <p:tavLst>
                                        <p:tav tm="0">
                                          <p:val>
                                            <p:fltVal val="0"/>
                                          </p:val>
                                        </p:tav>
                                        <p:tav tm="100000">
                                          <p:val>
                                            <p:strVal val="#ppt_h"/>
                                          </p:val>
                                        </p:tav>
                                      </p:tavLst>
                                    </p:anim>
                                    <p:animEffect transition="in" filter="fade">
                                      <p:cBhvr>
                                        <p:cTn id="9" dur="1000"/>
                                        <p:tgtEl>
                                          <p:spTgt spid="19462"/>
                                        </p:tgtEl>
                                      </p:cBhvr>
                                    </p:animEffect>
                                  </p:childTnLst>
                                </p:cTn>
                              </p:par>
                            </p:childTnLst>
                          </p:cTn>
                        </p:par>
                        <p:par>
                          <p:cTn id="10" fill="hold">
                            <p:stCondLst>
                              <p:cond delay="1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19464"/>
                                        </p:tgtEl>
                                        <p:attrNameLst>
                                          <p:attrName>style.visibility</p:attrName>
                                        </p:attrNameLst>
                                      </p:cBhvr>
                                      <p:to>
                                        <p:strVal val="visible"/>
                                      </p:to>
                                    </p:set>
                                    <p:animEffect transition="in" filter="fade">
                                      <p:cBhvr>
                                        <p:cTn id="13" dur="500"/>
                                        <p:tgtEl>
                                          <p:spTgt spid="19464"/>
                                        </p:tgtEl>
                                      </p:cBhvr>
                                    </p:animEffect>
                                    <p:anim calcmode="lin" valueType="num">
                                      <p:cBhvr>
                                        <p:cTn id="14" dur="500" fill="hold"/>
                                        <p:tgtEl>
                                          <p:spTgt spid="19464"/>
                                        </p:tgtEl>
                                        <p:attrNameLst>
                                          <p:attrName>ppt_x</p:attrName>
                                        </p:attrNameLst>
                                      </p:cBhvr>
                                      <p:tavLst>
                                        <p:tav tm="0">
                                          <p:val>
                                            <p:strVal val="#ppt_x-.1"/>
                                          </p:val>
                                        </p:tav>
                                        <p:tav tm="100000">
                                          <p:val>
                                            <p:strVal val="#ppt_x"/>
                                          </p:val>
                                        </p:tav>
                                      </p:tavLst>
                                    </p:anim>
                                    <p:anim calcmode="lin" valueType="num">
                                      <p:cBhvr>
                                        <p:cTn id="15" dur="500" fill="hold"/>
                                        <p:tgtEl>
                                          <p:spTgt spid="194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3" name="Picture 11" descr="npo000045"/>
          <p:cNvPicPr>
            <a:picLocks noChangeAspect="1" noChangeArrowheads="1"/>
          </p:cNvPicPr>
          <p:nvPr/>
        </p:nvPicPr>
        <p:blipFill>
          <a:blip r:embed="rId2"/>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20482" name="Rectangle 2"/>
          <p:cNvSpPr>
            <a:spLocks noGrp="1" noChangeArrowheads="1"/>
          </p:cNvSpPr>
          <p:nvPr>
            <p:ph type="title"/>
          </p:nvPr>
        </p:nvSpPr>
        <p:spPr>
          <a:xfrm>
            <a:off x="457200" y="2514600"/>
            <a:ext cx="8229600" cy="1143000"/>
          </a:xfrm>
          <a:effectLst>
            <a:outerShdw dist="35921" dir="2700000" algn="ctr" rotWithShape="0">
              <a:schemeClr val="tx1"/>
            </a:outerShdw>
          </a:effectLst>
        </p:spPr>
        <p:txBody>
          <a:bodyPr/>
          <a:lstStyle/>
          <a:p>
            <a:r>
              <a:rPr lang="en-US" sz="3300">
                <a:solidFill>
                  <a:schemeClr val="bg1"/>
                </a:solidFill>
              </a:rPr>
              <a:t>¡Oír la voz de Dios comunicándoles verdades diametralmente opuestas a lo que se enseñaba en el valle!</a:t>
            </a:r>
          </a:p>
        </p:txBody>
      </p:sp>
      <p:sp>
        <p:nvSpPr>
          <p:cNvPr id="20488" name="Text Box 8"/>
          <p:cNvSpPr txBox="1">
            <a:spLocks noChangeArrowheads="1"/>
          </p:cNvSpPr>
          <p:nvPr/>
        </p:nvSpPr>
        <p:spPr bwMode="auto">
          <a:xfrm>
            <a:off x="0" y="4630738"/>
            <a:ext cx="9144000" cy="1465262"/>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spcBef>
                <a:spcPct val="50000"/>
              </a:spcBef>
            </a:pPr>
            <a:r>
              <a:rPr lang="en-US" sz="3600">
                <a:solidFill>
                  <a:schemeClr val="accent1"/>
                </a:solidFill>
              </a:rPr>
              <a:t>La vida está en la montaña. Sal del valle.</a:t>
            </a:r>
          </a:p>
          <a:p>
            <a:pPr algn="ctr">
              <a:spcBef>
                <a:spcPct val="50000"/>
              </a:spcBef>
            </a:pPr>
            <a:r>
              <a:rPr lang="en-US" sz="3600">
                <a:solidFill>
                  <a:schemeClr val="accent1"/>
                </a:solidFill>
              </a:rPr>
              <a:t> «Escapa al monte cual ave»</a:t>
            </a:r>
          </a:p>
        </p:txBody>
      </p:sp>
      <p:sp>
        <p:nvSpPr>
          <p:cNvPr id="20490" name="Rectangle 10"/>
          <p:cNvSpPr>
            <a:spLocks noChangeArrowheads="1"/>
          </p:cNvSpPr>
          <p:nvPr/>
        </p:nvSpPr>
        <p:spPr bwMode="auto">
          <a:xfrm>
            <a:off x="762000" y="365125"/>
            <a:ext cx="7772400" cy="1739900"/>
          </a:xfrm>
          <a:prstGeom prst="rect">
            <a:avLst/>
          </a:prstGeom>
          <a:noFill/>
          <a:ln w="9525">
            <a:noFill/>
            <a:miter lim="800000"/>
            <a:headEnd/>
            <a:tailEnd/>
          </a:ln>
          <a:effectLst>
            <a:outerShdw dist="35921" dir="2700000" algn="ctr" rotWithShape="0">
              <a:schemeClr val="tx1"/>
            </a:outerShdw>
          </a:effectLst>
        </p:spPr>
        <p:txBody>
          <a:bodyPr>
            <a:spAutoFit/>
          </a:bodyPr>
          <a:lstStyle/>
          <a:p>
            <a:pPr algn="ctr"/>
            <a:r>
              <a:rPr lang="en-US" sz="3600">
                <a:solidFill>
                  <a:schemeClr val="accent1"/>
                </a:solidFill>
              </a:rPr>
              <a:t>¿Qué los cambió a ellos que a la postre cambió el mundo?</a:t>
            </a:r>
            <a:br>
              <a:rPr lang="en-US" sz="3600">
                <a:solidFill>
                  <a:schemeClr val="accent1"/>
                </a:solidFill>
              </a:rPr>
            </a:br>
            <a:endParaRPr lang="en-US" sz="3600">
              <a:solidFill>
                <a:schemeClr val="accent1"/>
              </a:solidFill>
            </a:endParaRPr>
          </a:p>
        </p:txBody>
      </p:sp>
      <p:sp>
        <p:nvSpPr>
          <p:cNvPr id="20492" name="Rectangle 12"/>
          <p:cNvSpPr>
            <a:spLocks noChangeArrowheads="1"/>
          </p:cNvSpPr>
          <p:nvPr/>
        </p:nvSpPr>
        <p:spPr bwMode="auto">
          <a:xfrm>
            <a:off x="3581400" y="6265863"/>
            <a:ext cx="2098675" cy="457200"/>
          </a:xfrm>
          <a:prstGeom prst="rect">
            <a:avLst/>
          </a:prstGeom>
          <a:noFill/>
          <a:ln w="9525">
            <a:noFill/>
            <a:miter lim="800000"/>
            <a:headEnd/>
            <a:tailEnd/>
          </a:ln>
          <a:effectLst/>
        </p:spPr>
        <p:txBody>
          <a:bodyPr wrap="none">
            <a:spAutoFit/>
          </a:bodyPr>
          <a:lstStyle/>
          <a:p>
            <a:pPr>
              <a:spcBef>
                <a:spcPct val="50000"/>
              </a:spcBef>
            </a:pPr>
            <a:r>
              <a:rPr lang="en-US" sz="2400">
                <a:solidFill>
                  <a:schemeClr val="accent1"/>
                </a:solidFill>
              </a:rPr>
              <a:t>(Salmo 11:1).</a:t>
            </a:r>
            <a:r>
              <a:rPr lang="en-US" sz="2400"/>
              <a:t> </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20490"/>
                                        </p:tgtEl>
                                        <p:attrNameLst>
                                          <p:attrName>style.visibility</p:attrName>
                                        </p:attrNameLst>
                                      </p:cBhvr>
                                      <p:to>
                                        <p:strVal val="visible"/>
                                      </p:to>
                                    </p:set>
                                    <p:animEffect transition="in" filter="fade">
                                      <p:cBhvr>
                                        <p:cTn id="7" dur="770" decel="100000"/>
                                        <p:tgtEl>
                                          <p:spTgt spid="20490"/>
                                        </p:tgtEl>
                                      </p:cBhvr>
                                    </p:animEffect>
                                    <p:animScale>
                                      <p:cBhvr>
                                        <p:cTn id="8" dur="770" decel="100000"/>
                                        <p:tgtEl>
                                          <p:spTgt spid="20490"/>
                                        </p:tgtEl>
                                      </p:cBhvr>
                                      <p:from x="10000" y="10000"/>
                                      <p:to x="200000" y="450000"/>
                                    </p:animScale>
                                    <p:animScale>
                                      <p:cBhvr>
                                        <p:cTn id="9" dur="1230" accel="100000" fill="hold">
                                          <p:stCondLst>
                                            <p:cond delay="770"/>
                                          </p:stCondLst>
                                        </p:cTn>
                                        <p:tgtEl>
                                          <p:spTgt spid="20490"/>
                                        </p:tgtEl>
                                      </p:cBhvr>
                                      <p:from x="200000" y="450000"/>
                                      <p:to x="100000" y="100000"/>
                                    </p:animScale>
                                    <p:set>
                                      <p:cBhvr>
                                        <p:cTn id="10" dur="770" fill="hold"/>
                                        <p:tgtEl>
                                          <p:spTgt spid="20490"/>
                                        </p:tgtEl>
                                        <p:attrNameLst>
                                          <p:attrName>ppt_x</p:attrName>
                                        </p:attrNameLst>
                                      </p:cBhvr>
                                      <p:to>
                                        <p:strVal val="(0.5)"/>
                                      </p:to>
                                    </p:set>
                                    <p:anim from="(0.5)" to="(#ppt_x)" calcmode="lin" valueType="num">
                                      <p:cBhvr>
                                        <p:cTn id="11" dur="1230" accel="100000" fill="hold">
                                          <p:stCondLst>
                                            <p:cond delay="770"/>
                                          </p:stCondLst>
                                        </p:cTn>
                                        <p:tgtEl>
                                          <p:spTgt spid="20490"/>
                                        </p:tgtEl>
                                        <p:attrNameLst>
                                          <p:attrName>ppt_x</p:attrName>
                                        </p:attrNameLst>
                                      </p:cBhvr>
                                    </p:anim>
                                    <p:set>
                                      <p:cBhvr>
                                        <p:cTn id="12" dur="770" fill="hold"/>
                                        <p:tgtEl>
                                          <p:spTgt spid="20490"/>
                                        </p:tgtEl>
                                        <p:attrNameLst>
                                          <p:attrName>ppt_y</p:attrName>
                                        </p:attrNameLst>
                                      </p:cBhvr>
                                      <p:to>
                                        <p:strVal val="(#ppt_y+0.4)"/>
                                      </p:to>
                                    </p:set>
                                    <p:anim from="(#ppt_y+0.4)" to="(#ppt_y)" calcmode="lin" valueType="num">
                                      <p:cBhvr>
                                        <p:cTn id="13" dur="1230" accel="100000" fill="hold">
                                          <p:stCondLst>
                                            <p:cond delay="770"/>
                                          </p:stCondLst>
                                        </p:cTn>
                                        <p:tgtEl>
                                          <p:spTgt spid="20490"/>
                                        </p:tgtEl>
                                        <p:attrNameLst>
                                          <p:attrName>ppt_y</p:attrName>
                                        </p:attrNameLst>
                                      </p:cBhvr>
                                    </p:anim>
                                  </p:childTnLst>
                                </p:cTn>
                              </p:par>
                            </p:childTnLst>
                          </p:cTn>
                        </p:par>
                        <p:par>
                          <p:cTn id="14" fill="hold">
                            <p:stCondLst>
                              <p:cond delay="2000"/>
                            </p:stCondLst>
                            <p:childTnLst>
                              <p:par>
                                <p:cTn id="15" presetID="53" presetClass="entr" presetSubtype="0" fill="hold" grpId="0" nodeType="afterEffect">
                                  <p:stCondLst>
                                    <p:cond delay="800"/>
                                  </p:stCondLst>
                                  <p:childTnLst>
                                    <p:set>
                                      <p:cBhvr>
                                        <p:cTn id="16" dur="1" fill="hold">
                                          <p:stCondLst>
                                            <p:cond delay="0"/>
                                          </p:stCondLst>
                                        </p:cTn>
                                        <p:tgtEl>
                                          <p:spTgt spid="20482"/>
                                        </p:tgtEl>
                                        <p:attrNameLst>
                                          <p:attrName>style.visibility</p:attrName>
                                        </p:attrNameLst>
                                      </p:cBhvr>
                                      <p:to>
                                        <p:strVal val="visible"/>
                                      </p:to>
                                    </p:set>
                                    <p:anim calcmode="lin" valueType="num">
                                      <p:cBhvr>
                                        <p:cTn id="17" dur="1000" fill="hold"/>
                                        <p:tgtEl>
                                          <p:spTgt spid="20482"/>
                                        </p:tgtEl>
                                        <p:attrNameLst>
                                          <p:attrName>ppt_w</p:attrName>
                                        </p:attrNameLst>
                                      </p:cBhvr>
                                      <p:tavLst>
                                        <p:tav tm="0">
                                          <p:val>
                                            <p:fltVal val="0"/>
                                          </p:val>
                                        </p:tav>
                                        <p:tav tm="100000">
                                          <p:val>
                                            <p:strVal val="#ppt_w"/>
                                          </p:val>
                                        </p:tav>
                                      </p:tavLst>
                                    </p:anim>
                                    <p:anim calcmode="lin" valueType="num">
                                      <p:cBhvr>
                                        <p:cTn id="18" dur="1000" fill="hold"/>
                                        <p:tgtEl>
                                          <p:spTgt spid="20482"/>
                                        </p:tgtEl>
                                        <p:attrNameLst>
                                          <p:attrName>ppt_h</p:attrName>
                                        </p:attrNameLst>
                                      </p:cBhvr>
                                      <p:tavLst>
                                        <p:tav tm="0">
                                          <p:val>
                                            <p:fltVal val="0"/>
                                          </p:val>
                                        </p:tav>
                                        <p:tav tm="100000">
                                          <p:val>
                                            <p:strVal val="#ppt_h"/>
                                          </p:val>
                                        </p:tav>
                                      </p:tavLst>
                                    </p:anim>
                                    <p:animEffect transition="in" filter="fade">
                                      <p:cBhvr>
                                        <p:cTn id="19" dur="1000"/>
                                        <p:tgtEl>
                                          <p:spTgt spid="20482"/>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0" fill="hold" grpId="0" nodeType="clickEffect">
                                  <p:stCondLst>
                                    <p:cond delay="0"/>
                                  </p:stCondLst>
                                  <p:childTnLst>
                                    <p:set>
                                      <p:cBhvr>
                                        <p:cTn id="23" dur="1" fill="hold">
                                          <p:stCondLst>
                                            <p:cond delay="0"/>
                                          </p:stCondLst>
                                        </p:cTn>
                                        <p:tgtEl>
                                          <p:spTgt spid="20488"/>
                                        </p:tgtEl>
                                        <p:attrNameLst>
                                          <p:attrName>style.visibility</p:attrName>
                                        </p:attrNameLst>
                                      </p:cBhvr>
                                      <p:to>
                                        <p:strVal val="visible"/>
                                      </p:to>
                                    </p:set>
                                    <p:anim calcmode="lin" valueType="num">
                                      <p:cBhvr>
                                        <p:cTn id="24" dur="2000" fill="hold"/>
                                        <p:tgtEl>
                                          <p:spTgt spid="20488"/>
                                        </p:tgtEl>
                                        <p:attrNameLst>
                                          <p:attrName>ppt_w</p:attrName>
                                        </p:attrNameLst>
                                      </p:cBhvr>
                                      <p:tavLst>
                                        <p:tav tm="0">
                                          <p:val>
                                            <p:fltVal val="0"/>
                                          </p:val>
                                        </p:tav>
                                        <p:tav tm="100000">
                                          <p:val>
                                            <p:strVal val="#ppt_w"/>
                                          </p:val>
                                        </p:tav>
                                      </p:tavLst>
                                    </p:anim>
                                    <p:anim calcmode="lin" valueType="num">
                                      <p:cBhvr>
                                        <p:cTn id="25" dur="2000" fill="hold"/>
                                        <p:tgtEl>
                                          <p:spTgt spid="20488"/>
                                        </p:tgtEl>
                                        <p:attrNameLst>
                                          <p:attrName>ppt_h</p:attrName>
                                        </p:attrNameLst>
                                      </p:cBhvr>
                                      <p:tavLst>
                                        <p:tav tm="0">
                                          <p:val>
                                            <p:fltVal val="0"/>
                                          </p:val>
                                        </p:tav>
                                        <p:tav tm="100000">
                                          <p:val>
                                            <p:strVal val="#ppt_h"/>
                                          </p:val>
                                        </p:tav>
                                      </p:tavLst>
                                    </p:anim>
                                    <p:animEffect transition="in" filter="fade">
                                      <p:cBhvr>
                                        <p:cTn id="26" dur="2000"/>
                                        <p:tgtEl>
                                          <p:spTgt spid="20488"/>
                                        </p:tgtEl>
                                      </p:cBhvr>
                                    </p:animEffect>
                                  </p:childTnLst>
                                </p:cTn>
                              </p:par>
                            </p:childTnLst>
                          </p:cTn>
                        </p:par>
                        <p:par>
                          <p:cTn id="27" fill="hold">
                            <p:stCondLst>
                              <p:cond delay="2000"/>
                            </p:stCondLst>
                            <p:childTnLst>
                              <p:par>
                                <p:cTn id="28" presetID="2" presetClass="entr" presetSubtype="4" fill="hold" grpId="0" nodeType="afterEffect">
                                  <p:stCondLst>
                                    <p:cond delay="0"/>
                                  </p:stCondLst>
                                  <p:childTnLst>
                                    <p:set>
                                      <p:cBhvr>
                                        <p:cTn id="29" dur="1" fill="hold">
                                          <p:stCondLst>
                                            <p:cond delay="0"/>
                                          </p:stCondLst>
                                        </p:cTn>
                                        <p:tgtEl>
                                          <p:spTgt spid="20492"/>
                                        </p:tgtEl>
                                        <p:attrNameLst>
                                          <p:attrName>style.visibility</p:attrName>
                                        </p:attrNameLst>
                                      </p:cBhvr>
                                      <p:to>
                                        <p:strVal val="visible"/>
                                      </p:to>
                                    </p:set>
                                    <p:anim calcmode="lin" valueType="num">
                                      <p:cBhvr additive="base">
                                        <p:cTn id="30" dur="1000" fill="hold"/>
                                        <p:tgtEl>
                                          <p:spTgt spid="20492"/>
                                        </p:tgtEl>
                                        <p:attrNameLst>
                                          <p:attrName>ppt_x</p:attrName>
                                        </p:attrNameLst>
                                      </p:cBhvr>
                                      <p:tavLst>
                                        <p:tav tm="0">
                                          <p:val>
                                            <p:strVal val="#ppt_x"/>
                                          </p:val>
                                        </p:tav>
                                        <p:tav tm="100000">
                                          <p:val>
                                            <p:strVal val="#ppt_x"/>
                                          </p:val>
                                        </p:tav>
                                      </p:tavLst>
                                    </p:anim>
                                    <p:anim calcmode="lin" valueType="num">
                                      <p:cBhvr additive="base">
                                        <p:cTn id="31" dur="1000" fill="hold"/>
                                        <p:tgtEl>
                                          <p:spTgt spid="204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8" grpId="0"/>
      <p:bldP spid="20490" grpId="0"/>
      <p:bldP spid="2049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26" name="Picture 18" descr="npo000047"/>
          <p:cNvPicPr>
            <a:picLocks noChangeAspect="1" noChangeArrowheads="1"/>
          </p:cNvPicPr>
          <p:nvPr/>
        </p:nvPicPr>
        <p:blipFill>
          <a:blip r:embed="rId2"/>
          <a:srcRect/>
          <a:stretch>
            <a:fillRect/>
          </a:stretch>
        </p:blipFill>
        <p:spPr bwMode="auto">
          <a:xfrm>
            <a:off x="0" y="0"/>
            <a:ext cx="9144000" cy="6858000"/>
          </a:xfrm>
          <a:prstGeom prst="rect">
            <a:avLst/>
          </a:prstGeom>
          <a:noFill/>
          <a:ln w="9525" algn="ctr">
            <a:solidFill>
              <a:schemeClr val="tx1"/>
            </a:solidFill>
            <a:miter lim="800000"/>
            <a:headEnd/>
            <a:tailEnd/>
          </a:ln>
          <a:effectLst/>
        </p:spPr>
      </p:pic>
      <p:sp>
        <p:nvSpPr>
          <p:cNvPr id="21506" name="Rectangle 2"/>
          <p:cNvSpPr>
            <a:spLocks noGrp="1" noChangeArrowheads="1"/>
          </p:cNvSpPr>
          <p:nvPr>
            <p:ph type="title"/>
          </p:nvPr>
        </p:nvSpPr>
        <p:spPr>
          <a:xfrm>
            <a:off x="228600" y="228600"/>
            <a:ext cx="8382000" cy="1143000"/>
          </a:xfrm>
          <a:effectLst>
            <a:outerShdw dist="35921" dir="2700000" algn="ctr" rotWithShape="0">
              <a:schemeClr val="tx1"/>
            </a:outerShdw>
          </a:effectLst>
        </p:spPr>
        <p:txBody>
          <a:bodyPr/>
          <a:lstStyle/>
          <a:p>
            <a:r>
              <a:rPr lang="en-US" sz="3600">
                <a:solidFill>
                  <a:schemeClr val="accent1"/>
                </a:solidFill>
                <a:effectLst>
                  <a:outerShdw blurRad="38100" dist="38100" dir="2700000" algn="tl">
                    <a:srgbClr val="000000"/>
                  </a:outerShdw>
                </a:effectLst>
              </a:rPr>
              <a:t>Jes</a:t>
            </a:r>
            <a:r>
              <a:rPr lang="en-US" sz="3600">
                <a:solidFill>
                  <a:schemeClr val="accent1"/>
                </a:solidFill>
                <a:effectLst>
                  <a:outerShdw blurRad="38100" dist="38100" dir="2700000" algn="tl">
                    <a:srgbClr val="000000"/>
                  </a:outerShdw>
                </a:effectLst>
                <a:cs typeface="Arial" charset="0"/>
              </a:rPr>
              <a:t>ú</a:t>
            </a:r>
            <a:r>
              <a:rPr lang="en-US" sz="3600">
                <a:solidFill>
                  <a:schemeClr val="accent1"/>
                </a:solidFill>
                <a:effectLst>
                  <a:outerShdw blurRad="38100" dist="38100" dir="2700000" algn="tl">
                    <a:srgbClr val="000000"/>
                  </a:outerShdw>
                </a:effectLst>
              </a:rPr>
              <a:t>s te est</a:t>
            </a:r>
            <a:r>
              <a:rPr lang="en-US" sz="3600">
                <a:solidFill>
                  <a:schemeClr val="accent1"/>
                </a:solidFill>
                <a:effectLst>
                  <a:outerShdw blurRad="38100" dist="38100" dir="2700000" algn="tl">
                    <a:srgbClr val="000000"/>
                  </a:outerShdw>
                </a:effectLst>
                <a:cs typeface="Arial" charset="0"/>
              </a:rPr>
              <a:t>á invitando a subir la montaña con Él.</a:t>
            </a:r>
            <a:endParaRPr lang="en-US" sz="3600">
              <a:solidFill>
                <a:schemeClr val="accent1"/>
              </a:solidFill>
              <a:effectLst>
                <a:outerShdw blurRad="38100" dist="38100" dir="2700000" algn="tl">
                  <a:srgbClr val="000000"/>
                </a:outerShdw>
              </a:effectLst>
            </a:endParaRPr>
          </a:p>
        </p:txBody>
      </p:sp>
      <p:sp>
        <p:nvSpPr>
          <p:cNvPr id="21511" name="Rectangle 7"/>
          <p:cNvSpPr>
            <a:spLocks noChangeArrowheads="1"/>
          </p:cNvSpPr>
          <p:nvPr/>
        </p:nvSpPr>
        <p:spPr bwMode="auto">
          <a:xfrm>
            <a:off x="457200" y="1828800"/>
            <a:ext cx="8001000" cy="1143000"/>
          </a:xfrm>
          <a:prstGeom prst="rect">
            <a:avLst/>
          </a:prstGeom>
          <a:noFill/>
          <a:ln w="9525">
            <a:noFill/>
            <a:miter lim="800000"/>
            <a:headEnd/>
            <a:tailEnd/>
          </a:ln>
          <a:effectLst/>
        </p:spPr>
        <p:txBody>
          <a:bodyPr anchor="ctr"/>
          <a:lstStyle/>
          <a:p>
            <a:pPr algn="ctr"/>
            <a:r>
              <a:rPr lang="en-US" sz="3000">
                <a:solidFill>
                  <a:srgbClr val="CDF5FF"/>
                </a:solidFill>
                <a:effectLst>
                  <a:outerShdw blurRad="38100" dist="38100" dir="2700000" algn="tl">
                    <a:srgbClr val="000000"/>
                  </a:outerShdw>
                </a:effectLst>
              </a:rPr>
              <a:t>P</a:t>
            </a:r>
            <a:r>
              <a:rPr lang="en-US" sz="3000">
                <a:solidFill>
                  <a:srgbClr val="CDF5FF"/>
                </a:solidFill>
                <a:effectLst>
                  <a:outerShdw blurRad="38100" dist="38100" dir="2700000" algn="tl">
                    <a:srgbClr val="000000"/>
                  </a:outerShdw>
                </a:effectLst>
                <a:cs typeface="Arial" charset="0"/>
              </a:rPr>
              <a:t>ídele que entre en tu corazón a través de esta oración</a:t>
            </a:r>
            <a:r>
              <a:rPr lang="en-US" sz="3000">
                <a:solidFill>
                  <a:srgbClr val="CDF5FF"/>
                </a:solidFill>
                <a:effectLst>
                  <a:outerShdw blurRad="38100" dist="38100" dir="2700000" algn="tl">
                    <a:srgbClr val="000000"/>
                  </a:outerShdw>
                </a:effectLst>
              </a:rPr>
              <a:t>:</a:t>
            </a:r>
          </a:p>
        </p:txBody>
      </p:sp>
      <p:sp>
        <p:nvSpPr>
          <p:cNvPr id="21519" name="Rectangle 15"/>
          <p:cNvSpPr>
            <a:spLocks noChangeArrowheads="1"/>
          </p:cNvSpPr>
          <p:nvPr/>
        </p:nvSpPr>
        <p:spPr bwMode="auto">
          <a:xfrm>
            <a:off x="838200" y="3200400"/>
            <a:ext cx="7315200" cy="3124200"/>
          </a:xfrm>
          <a:prstGeom prst="rect">
            <a:avLst/>
          </a:prstGeom>
          <a:noFill/>
          <a:ln w="9525">
            <a:noFill/>
            <a:miter lim="800000"/>
            <a:headEnd/>
            <a:tailEnd/>
          </a:ln>
          <a:effectLst/>
        </p:spPr>
        <p:txBody>
          <a:bodyPr anchor="ctr"/>
          <a:lstStyle/>
          <a:p>
            <a:pPr algn="ctr"/>
            <a:r>
              <a:rPr lang="en-US" sz="3300"/>
              <a:t>“Querido Jes</a:t>
            </a:r>
            <a:r>
              <a:rPr lang="en-US" sz="3300">
                <a:cs typeface="Tahoma" charset="0"/>
              </a:rPr>
              <a:t>ús, gracias por tu amor incondicional. Por favor entra en mi corazón, perdona mis errores y dame tu regalo de vida eterna. Ayúdame a ser diferente y a conocerte mejor para ser un reflejo de tu amor.</a:t>
            </a:r>
            <a:r>
              <a:rPr lang="en-US" sz="3300"/>
              <a:t> Am</a:t>
            </a:r>
            <a:r>
              <a:rPr lang="en-US" sz="3300">
                <a:cs typeface="Tahoma" charset="0"/>
              </a:rPr>
              <a:t>é</a:t>
            </a:r>
            <a:r>
              <a:rPr lang="en-US" sz="3300"/>
              <a:t>n.”</a:t>
            </a: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21506"/>
                                        </p:tgtEl>
                                        <p:attrNameLst>
                                          <p:attrName>style.visibility</p:attrName>
                                        </p:attrNameLst>
                                      </p:cBhvr>
                                      <p:to>
                                        <p:strVal val="visible"/>
                                      </p:to>
                                    </p:set>
                                    <p:anim calcmode="lin" valueType="num">
                                      <p:cBhvr>
                                        <p:cTn id="7" dur="1000" fill="hold"/>
                                        <p:tgtEl>
                                          <p:spTgt spid="21506"/>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21506"/>
                                        </p:tgtEl>
                                        <p:attrNameLst>
                                          <p:attrName>ppt_y</p:attrName>
                                        </p:attrNameLst>
                                      </p:cBhvr>
                                      <p:tavLst>
                                        <p:tav tm="0">
                                          <p:val>
                                            <p:strVal val="#ppt_y"/>
                                          </p:val>
                                        </p:tav>
                                        <p:tav tm="100000">
                                          <p:val>
                                            <p:strVal val="#ppt_y"/>
                                          </p:val>
                                        </p:tav>
                                      </p:tavLst>
                                    </p:anim>
                                    <p:anim calcmode="lin" valueType="num">
                                      <p:cBhvr>
                                        <p:cTn id="9" dur="1000" fill="hold"/>
                                        <p:tgtEl>
                                          <p:spTgt spid="21506"/>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2150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21506"/>
                                        </p:tgtEl>
                                      </p:cBhvr>
                                    </p:animEffect>
                                  </p:childTnLst>
                                </p:cTn>
                              </p:par>
                            </p:childTnLst>
                          </p:cTn>
                        </p:par>
                      </p:childTnLst>
                    </p:cTn>
                  </p:par>
                  <p:par>
                    <p:cTn id="12" fill="hold">
                      <p:stCondLst>
                        <p:cond delay="indefinite"/>
                      </p:stCondLst>
                      <p:childTnLst>
                        <p:par>
                          <p:cTn id="13" fill="hold">
                            <p:stCondLst>
                              <p:cond delay="0"/>
                            </p:stCondLst>
                            <p:childTnLst>
                              <p:par>
                                <p:cTn id="14" presetID="17" presetClass="entr" presetSubtype="10" fill="hold" grpId="0" nodeType="clickEffect">
                                  <p:stCondLst>
                                    <p:cond delay="0"/>
                                  </p:stCondLst>
                                  <p:childTnLst>
                                    <p:set>
                                      <p:cBhvr>
                                        <p:cTn id="15" dur="1" fill="hold">
                                          <p:stCondLst>
                                            <p:cond delay="0"/>
                                          </p:stCondLst>
                                        </p:cTn>
                                        <p:tgtEl>
                                          <p:spTgt spid="21511"/>
                                        </p:tgtEl>
                                        <p:attrNameLst>
                                          <p:attrName>style.visibility</p:attrName>
                                        </p:attrNameLst>
                                      </p:cBhvr>
                                      <p:to>
                                        <p:strVal val="visible"/>
                                      </p:to>
                                    </p:set>
                                    <p:anim calcmode="lin" valueType="num">
                                      <p:cBhvr>
                                        <p:cTn id="16" dur="2000" fill="hold"/>
                                        <p:tgtEl>
                                          <p:spTgt spid="21511"/>
                                        </p:tgtEl>
                                        <p:attrNameLst>
                                          <p:attrName>ppt_w</p:attrName>
                                        </p:attrNameLst>
                                      </p:cBhvr>
                                      <p:tavLst>
                                        <p:tav tm="0">
                                          <p:val>
                                            <p:fltVal val="0"/>
                                          </p:val>
                                        </p:tav>
                                        <p:tav tm="100000">
                                          <p:val>
                                            <p:strVal val="#ppt_w"/>
                                          </p:val>
                                        </p:tav>
                                      </p:tavLst>
                                    </p:anim>
                                    <p:anim calcmode="lin" valueType="num">
                                      <p:cBhvr>
                                        <p:cTn id="17" dur="2000" fill="hold"/>
                                        <p:tgtEl>
                                          <p:spTgt spid="21511"/>
                                        </p:tgtEl>
                                        <p:attrNameLst>
                                          <p:attrName>ppt_h</p:attrName>
                                        </p:attrNameLst>
                                      </p:cBhvr>
                                      <p:tavLst>
                                        <p:tav tm="0">
                                          <p:val>
                                            <p:strVal val="#ppt_h"/>
                                          </p:val>
                                        </p:tav>
                                        <p:tav tm="100000">
                                          <p:val>
                                            <p:strVal val="#ppt_h"/>
                                          </p:val>
                                        </p:tav>
                                      </p:tavLst>
                                    </p:anim>
                                  </p:childTnLst>
                                </p:cTn>
                              </p:par>
                            </p:childTnLst>
                          </p:cTn>
                        </p:par>
                        <p:par>
                          <p:cTn id="18" fill="hold">
                            <p:stCondLst>
                              <p:cond delay="2000"/>
                            </p:stCondLst>
                            <p:childTnLst>
                              <p:par>
                                <p:cTn id="19" presetID="53" presetClass="entr" presetSubtype="0" fill="hold" grpId="0" nodeType="afterEffect">
                                  <p:stCondLst>
                                    <p:cond delay="400"/>
                                  </p:stCondLst>
                                  <p:childTnLst>
                                    <p:set>
                                      <p:cBhvr>
                                        <p:cTn id="20" dur="1" fill="hold">
                                          <p:stCondLst>
                                            <p:cond delay="0"/>
                                          </p:stCondLst>
                                        </p:cTn>
                                        <p:tgtEl>
                                          <p:spTgt spid="21519"/>
                                        </p:tgtEl>
                                        <p:attrNameLst>
                                          <p:attrName>style.visibility</p:attrName>
                                        </p:attrNameLst>
                                      </p:cBhvr>
                                      <p:to>
                                        <p:strVal val="visible"/>
                                      </p:to>
                                    </p:set>
                                    <p:anim calcmode="lin" valueType="num">
                                      <p:cBhvr>
                                        <p:cTn id="21" dur="2000" fill="hold"/>
                                        <p:tgtEl>
                                          <p:spTgt spid="21519"/>
                                        </p:tgtEl>
                                        <p:attrNameLst>
                                          <p:attrName>ppt_w</p:attrName>
                                        </p:attrNameLst>
                                      </p:cBhvr>
                                      <p:tavLst>
                                        <p:tav tm="0">
                                          <p:val>
                                            <p:fltVal val="0"/>
                                          </p:val>
                                        </p:tav>
                                        <p:tav tm="100000">
                                          <p:val>
                                            <p:strVal val="#ppt_w"/>
                                          </p:val>
                                        </p:tav>
                                      </p:tavLst>
                                    </p:anim>
                                    <p:anim calcmode="lin" valueType="num">
                                      <p:cBhvr>
                                        <p:cTn id="22" dur="2000" fill="hold"/>
                                        <p:tgtEl>
                                          <p:spTgt spid="21519"/>
                                        </p:tgtEl>
                                        <p:attrNameLst>
                                          <p:attrName>ppt_h</p:attrName>
                                        </p:attrNameLst>
                                      </p:cBhvr>
                                      <p:tavLst>
                                        <p:tav tm="0">
                                          <p:val>
                                            <p:fltVal val="0"/>
                                          </p:val>
                                        </p:tav>
                                        <p:tav tm="100000">
                                          <p:val>
                                            <p:strVal val="#ppt_h"/>
                                          </p:val>
                                        </p:tav>
                                      </p:tavLst>
                                    </p:anim>
                                    <p:animEffect transition="in" filter="fade">
                                      <p:cBhvr>
                                        <p:cTn id="23" dur="2000"/>
                                        <p:tgtEl>
                                          <p:spTgt spid="215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P spid="21519"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pp2214">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Override1.xml><?xml version="1.0" encoding="utf-8"?>
<a:themeOverride xmlns:a="http://schemas.openxmlformats.org/drawingml/2006/main">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themeOverride>
</file>

<file path=ppt/theme/themeOverride2.xml><?xml version="1.0" encoding="utf-8"?>
<a:themeOverride xmlns:a="http://schemas.openxmlformats.org/drawingml/2006/main">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themeOverride>
</file>

<file path=ppt/theme/themeOverride3.xml><?xml version="1.0" encoding="utf-8"?>
<a:themeOverride xmlns:a="http://schemas.openxmlformats.org/drawingml/2006/main">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themeOverride>
</file>

<file path=ppt/theme/themeOverride4.xml><?xml version="1.0" encoding="utf-8"?>
<a:themeOverride xmlns:a="http://schemas.openxmlformats.org/drawingml/2006/main">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themeOverride>
</file>

<file path=ppt/theme/themeOverride5.xml><?xml version="1.0" encoding="utf-8"?>
<a:themeOverride xmlns:a="http://schemas.openxmlformats.org/drawingml/2006/main">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themeOverride>
</file>

<file path=docProps/app.xml><?xml version="1.0" encoding="utf-8"?>
<Properties xmlns="http://schemas.openxmlformats.org/officeDocument/2006/extended-properties" xmlns:vt="http://schemas.openxmlformats.org/officeDocument/2006/docPropsVTypes">
  <Template>pp2214</Template>
  <TotalTime>1</TotalTime>
  <Words>791</Words>
  <Application>Microsoft Office PowerPoint</Application>
  <PresentationFormat>Presentación en pantalla (4:3)</PresentationFormat>
  <Paragraphs>66</Paragraphs>
  <Slides>18</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18</vt:i4>
      </vt:variant>
    </vt:vector>
  </HeadingPairs>
  <TitlesOfParts>
    <vt:vector size="22" baseType="lpstr">
      <vt:lpstr>Arial</vt:lpstr>
      <vt:lpstr>Tahoma</vt:lpstr>
      <vt:lpstr>pp2214</vt:lpstr>
      <vt:lpstr>Diseño predeterminado</vt:lpstr>
      <vt:lpstr>HOMBRES DE LA MONTAÑA</vt:lpstr>
      <vt:lpstr>Los picos de las montañas nunca son muy concurridos. ¿Por qué? Porque cuesta mucho esfuerzo llegar allí. No hay mucha gente a la que le guste escalar. </vt:lpstr>
      <vt:lpstr>En la cumbre hay más luz. Mucho después que ha anochecido en el valle, desde los cerros todavía se ve el sol. </vt:lpstr>
      <vt:lpstr>El valle casi siempre está en sombras, lleno de gente y de cosas, pero normalmente oscuro.</vt:lpstr>
      <vt:lpstr>¡Para trepar una montaña hay que tener la convicción de que realmente vale la pena arriesgar la vida por ello! </vt:lpstr>
      <vt:lpstr>Diapositiva 6</vt:lpstr>
      <vt:lpstr>Los únicos que escalan montañas son los pioneros, los que quieren hacer algo que nadie ha logrado nunca, los que desean sobresalir de la multitud, superar lo ya realizado. </vt:lpstr>
      <vt:lpstr>HORIZONTES, para ver lo que nadie más ve;                        FE, para creer lo que nadie más cree;                 INICIATIVA, para ser los primeros en intentarlo;      y VALOR, ¡agallas para luchar hasta conseguirlo!  </vt:lpstr>
      <vt:lpstr>En la montaña, da la impresión de que se vive en la eternidad. </vt:lpstr>
      <vt:lpstr>Diapositiva 10</vt:lpstr>
      <vt:lpstr>En el valle domina el hombre. </vt:lpstr>
      <vt:lpstr>Los caminos trillados son para hombres vencidos, pero las cumbres para los pioneros valientes.  </vt:lpstr>
      <vt:lpstr>¿Qué se oye en la montaña? </vt:lpstr>
      <vt:lpstr>Diapositiva 14</vt:lpstr>
      <vt:lpstr>Diapositiva 15</vt:lpstr>
      <vt:lpstr>¡Oír la voz de Dios comunicándoles verdades diametralmente opuestas a lo que se enseñaba en el valle!</vt:lpstr>
      <vt:lpstr>Jesús te está invitando a subir la montaña con Él.</vt:lpstr>
      <vt:lpstr>Diapositiva 18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HOMBRES DE LA MONTAÑA</dc:title>
  <dc:creator>JOSE LUIS</dc:creator>
  <cp:lastModifiedBy>JOSE LUIS</cp:lastModifiedBy>
  <cp:revision>1</cp:revision>
  <dcterms:created xsi:type="dcterms:W3CDTF">2013-09-26T20:01:13Z</dcterms:created>
  <dcterms:modified xsi:type="dcterms:W3CDTF">2013-09-26T20:03:03Z</dcterms:modified>
</cp:coreProperties>
</file>