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notesSlides/notesSlide67.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Override PartName="/ppt/notesSlides/notesSlide56.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notesSlides/notesSlide63.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70.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notesSlides/notesSlide3.xml" ContentType="application/vnd.openxmlformats-officedocument.presentationml.notesSlide+xml"/>
  <Override PartName="/ppt/notesSlides/notesSlide68.xml" ContentType="application/vnd.openxmlformats-officedocument.presentationml.notesSlide+xml"/>
  <Default Extension="png" ContentType="image/png"/>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notesSlides/notesSlide39.xml" ContentType="application/vnd.openxmlformats-officedocument.presentationml.notesSlide+xml"/>
  <Override PartName="/ppt/notesSlides/notesSlide57.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46.xml" ContentType="application/vnd.openxmlformats-officedocument.presentationml.notesSlide+xml"/>
  <Override PartName="/ppt/notesSlides/notesSlide64.xml" ContentType="application/vnd.openxmlformats-officedocument.presentationml.notesSlide+xml"/>
  <Override PartName="/ppt/presentation.xml" ContentType="application/vnd.openxmlformats-officedocument.presentationml.slideshow.main+xml"/>
  <Override PartName="/ppt/slides/slide22.xml" ContentType="application/vnd.openxmlformats-officedocument.presentationml.slide+xml"/>
  <Override PartName="/ppt/slides/slide51.xml" ContentType="application/vnd.openxmlformats-officedocument.presentationml.slide+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notesSlides/notesSlide53.xml" ContentType="application/vnd.openxmlformats-officedocument.presentationml.notesSlide+xml"/>
  <Override PartName="/ppt/notesSlides/notesSlide71.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42.xml" ContentType="application/vnd.openxmlformats-officedocument.presentationml.notesSlide+xml"/>
  <Override PartName="/ppt/notesSlides/notesSlide60.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notesSlides/notesSlide69.xml" ContentType="application/vnd.openxmlformats-officedocument.presentationml.notesSlid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Override PartName="/ppt/notesSlides/notesSlide65.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notesSlides/notesSlide72.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61.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notesSlides/notesSlide1.xml" ContentType="application/vnd.openxmlformats-officedocument.presentationml.notesSlide+xml"/>
  <Override PartName="/ppt/notesSlides/notesSlide59.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notesSlides/notesSlide48.xml" ContentType="application/vnd.openxmlformats-officedocument.presentationml.notesSlide+xml"/>
  <Override PartName="/ppt/notesSlides/notesSlide66.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Default Extension="jpeg" ContentType="image/jpeg"/>
  <Override PartName="/ppt/notesSlides/notesSlide37.xml" ContentType="application/vnd.openxmlformats-officedocument.presentationml.notesSlide+xml"/>
  <Override PartName="/ppt/notesSlides/notesSlide55.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44.xml" ContentType="application/vnd.openxmlformats-officedocument.presentationml.notesSlide+xml"/>
  <Override PartName="/ppt/notesSlides/notesSlide62.xml" ContentType="application/vnd.openxmlformats-officedocument.presentationml.notesSlide+xml"/>
  <Override PartName="/ppt/notesSlides/notesSlide73.xml" ContentType="application/vnd.openxmlformats-officedocument.presentationml.notes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51.xml" ContentType="application/vnd.openxmlformats-officedocument.presentationml.notesSlide+xml"/>
  <Override PartName="/ppt/notesSlides/notesSlide11.xml" ContentType="application/vnd.openxmlformats-officedocument.presentationml.notesSlide+xml"/>
  <Override PartName="/ppt/notesSlides/notesSlide4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60" r:id="rId2"/>
  </p:sldMasterIdLst>
  <p:notesMasterIdLst>
    <p:notesMasterId r:id="rId77"/>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Lst>
  <p:sldSz cx="9144000" cy="6858000" type="screen4x3"/>
  <p:notesSz cx="7559675" cy="10691813"/>
  <p:defaultTextStyle>
    <a:defPPr>
      <a:defRPr lang="en-GB"/>
    </a:defPPr>
    <a:lvl1pPr algn="l" defTabSz="449263" rtl="0" fontAlgn="base" hangingPunct="0">
      <a:lnSpc>
        <a:spcPct val="93000"/>
      </a:lnSpc>
      <a:spcBef>
        <a:spcPct val="0"/>
      </a:spcBef>
      <a:spcAft>
        <a:spcPct val="0"/>
      </a:spcAft>
      <a:buClr>
        <a:srgbClr val="000000"/>
      </a:buClr>
      <a:buSzPct val="100000"/>
      <a:buFont typeface="Times New Roman" pitchFamily="16" charset="0"/>
      <a:defRPr kern="1200">
        <a:solidFill>
          <a:schemeClr val="tx1"/>
        </a:solidFill>
        <a:latin typeface="Arial" charset="0"/>
        <a:ea typeface="+mn-ea"/>
        <a:cs typeface="+mn-cs"/>
      </a:defRPr>
    </a:lvl1pPr>
    <a:lvl2pPr marL="742950" indent="-285750" algn="l" defTabSz="449263" rtl="0" fontAlgn="base" hangingPunct="0">
      <a:lnSpc>
        <a:spcPct val="93000"/>
      </a:lnSpc>
      <a:spcBef>
        <a:spcPct val="0"/>
      </a:spcBef>
      <a:spcAft>
        <a:spcPct val="0"/>
      </a:spcAft>
      <a:buClr>
        <a:srgbClr val="000000"/>
      </a:buClr>
      <a:buSzPct val="100000"/>
      <a:buFont typeface="Times New Roman" pitchFamily="16" charset="0"/>
      <a:defRPr kern="1200">
        <a:solidFill>
          <a:schemeClr val="tx1"/>
        </a:solidFill>
        <a:latin typeface="Arial" charset="0"/>
        <a:ea typeface="+mn-ea"/>
        <a:cs typeface="+mn-cs"/>
      </a:defRPr>
    </a:lvl2pPr>
    <a:lvl3pPr marL="1143000" indent="-228600" algn="l" defTabSz="449263" rtl="0" fontAlgn="base" hangingPunct="0">
      <a:lnSpc>
        <a:spcPct val="93000"/>
      </a:lnSpc>
      <a:spcBef>
        <a:spcPct val="0"/>
      </a:spcBef>
      <a:spcAft>
        <a:spcPct val="0"/>
      </a:spcAft>
      <a:buClr>
        <a:srgbClr val="000000"/>
      </a:buClr>
      <a:buSzPct val="100000"/>
      <a:buFont typeface="Times New Roman" pitchFamily="16" charset="0"/>
      <a:defRPr kern="1200">
        <a:solidFill>
          <a:schemeClr val="tx1"/>
        </a:solidFill>
        <a:latin typeface="Arial" charset="0"/>
        <a:ea typeface="+mn-ea"/>
        <a:cs typeface="+mn-cs"/>
      </a:defRPr>
    </a:lvl3pPr>
    <a:lvl4pPr marL="1600200" indent="-228600" algn="l" defTabSz="449263" rtl="0" fontAlgn="base" hangingPunct="0">
      <a:lnSpc>
        <a:spcPct val="93000"/>
      </a:lnSpc>
      <a:spcBef>
        <a:spcPct val="0"/>
      </a:spcBef>
      <a:spcAft>
        <a:spcPct val="0"/>
      </a:spcAft>
      <a:buClr>
        <a:srgbClr val="000000"/>
      </a:buClr>
      <a:buSzPct val="100000"/>
      <a:buFont typeface="Times New Roman" pitchFamily="16" charset="0"/>
      <a:defRPr kern="1200">
        <a:solidFill>
          <a:schemeClr val="tx1"/>
        </a:solidFill>
        <a:latin typeface="Arial" charset="0"/>
        <a:ea typeface="+mn-ea"/>
        <a:cs typeface="+mn-cs"/>
      </a:defRPr>
    </a:lvl4pPr>
    <a:lvl5pPr marL="2057400" indent="-228600" algn="l" defTabSz="449263" rtl="0" fontAlgn="base" hangingPunct="0">
      <a:lnSpc>
        <a:spcPct val="93000"/>
      </a:lnSpc>
      <a:spcBef>
        <a:spcPct val="0"/>
      </a:spcBef>
      <a:spcAft>
        <a:spcPct val="0"/>
      </a:spcAft>
      <a:buClr>
        <a:srgbClr val="000000"/>
      </a:buClr>
      <a:buSzPct val="100000"/>
      <a:buFont typeface="Times New Roman" pitchFamily="16" charset="0"/>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JWiAVWnNBzGKeQ7SKzMwZA" hashData="cTdIT8PBuespnUFIWZEPmXU1Vh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70" d="100"/>
          <a:sy n="70" d="100"/>
        </p:scale>
        <p:origin x="-996" y="-198"/>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9" d="100"/>
          <a:sy n="59" d="100"/>
        </p:scale>
        <p:origin x="-1752" y="-72"/>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6802" name="Rectangle 1"/>
          <p:cNvSpPr>
            <a:spLocks noGrp="1" noRot="1" noChangeAspect="1" noChangeArrowheads="1"/>
          </p:cNvSpPr>
          <p:nvPr>
            <p:ph type="sldImg"/>
          </p:nvPr>
        </p:nvSpPr>
        <p:spPr bwMode="auto">
          <a:xfrm>
            <a:off x="1106488" y="812800"/>
            <a:ext cx="5343525" cy="4006850"/>
          </a:xfrm>
          <a:prstGeom prst="rect">
            <a:avLst/>
          </a:prstGeom>
          <a:noFill/>
          <a:ln w="9525">
            <a:noFill/>
            <a:round/>
            <a:headEnd/>
            <a:tailEnd/>
          </a:ln>
          <a:effectLst/>
        </p:spPr>
      </p:sp>
      <p:sp>
        <p:nvSpPr>
          <p:cNvPr id="2050" name="Rectangle 2"/>
          <p:cNvSpPr>
            <a:spLocks noGrp="1" noChangeArrowheads="1"/>
          </p:cNvSpPr>
          <p:nvPr>
            <p:ph type="body"/>
          </p:nvPr>
        </p:nvSpPr>
        <p:spPr bwMode="auto">
          <a:xfrm>
            <a:off x="755650" y="5078413"/>
            <a:ext cx="6046788" cy="4810125"/>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808080"/>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endParaRPr lang="es-ES" altLang="en-US" noProof="0" smtClean="0"/>
          </a:p>
        </p:txBody>
      </p:sp>
      <p:sp>
        <p:nvSpPr>
          <p:cNvPr id="2051" name="Rectangle 3"/>
          <p:cNvSpPr>
            <a:spLocks noGrp="1" noChangeArrowheads="1"/>
          </p:cNvSpPr>
          <p:nvPr>
            <p:ph type="hdr"/>
          </p:nvPr>
        </p:nvSpPr>
        <p:spPr bwMode="auto">
          <a:xfrm>
            <a:off x="0" y="0"/>
            <a:ext cx="3279775" cy="533400"/>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808080"/>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a:tabLst>
                <a:tab pos="723900" algn="l"/>
                <a:tab pos="1447800" algn="l"/>
                <a:tab pos="2171700" algn="l"/>
                <a:tab pos="2895600" algn="l"/>
              </a:tabLst>
              <a:defRPr sz="1400" smtClean="0">
                <a:solidFill>
                  <a:srgbClr val="000000"/>
                </a:solidFill>
                <a:latin typeface="Times New Roman" pitchFamily="16" charset="0"/>
              </a:defRPr>
            </a:lvl1pPr>
          </a:lstStyle>
          <a:p>
            <a:pPr>
              <a:defRPr/>
            </a:pPr>
            <a:endParaRPr lang="es-ES" altLang="en-US"/>
          </a:p>
        </p:txBody>
      </p:sp>
      <p:sp>
        <p:nvSpPr>
          <p:cNvPr id="2052" name="Rectangle 4"/>
          <p:cNvSpPr>
            <a:spLocks noGrp="1" noChangeArrowheads="1"/>
          </p:cNvSpPr>
          <p:nvPr>
            <p:ph type="dt"/>
          </p:nvPr>
        </p:nvSpPr>
        <p:spPr bwMode="auto">
          <a:xfrm>
            <a:off x="4278313" y="0"/>
            <a:ext cx="3279775" cy="533400"/>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808080"/>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algn="r">
              <a:tabLst>
                <a:tab pos="723900" algn="l"/>
                <a:tab pos="1447800" algn="l"/>
                <a:tab pos="2171700" algn="l"/>
                <a:tab pos="2895600" algn="l"/>
              </a:tabLst>
              <a:defRPr sz="1400" smtClean="0">
                <a:solidFill>
                  <a:srgbClr val="000000"/>
                </a:solidFill>
                <a:latin typeface="Times New Roman" pitchFamily="16" charset="0"/>
              </a:defRPr>
            </a:lvl1pPr>
          </a:lstStyle>
          <a:p>
            <a:pPr>
              <a:defRPr/>
            </a:pPr>
            <a:endParaRPr lang="es-ES" altLang="en-US"/>
          </a:p>
        </p:txBody>
      </p:sp>
      <p:sp>
        <p:nvSpPr>
          <p:cNvPr id="2053" name="Rectangle 5"/>
          <p:cNvSpPr>
            <a:spLocks noGrp="1" noChangeArrowheads="1"/>
          </p:cNvSpPr>
          <p:nvPr>
            <p:ph type="ftr"/>
          </p:nvPr>
        </p:nvSpPr>
        <p:spPr bwMode="auto">
          <a:xfrm>
            <a:off x="0" y="10156825"/>
            <a:ext cx="3279775" cy="533400"/>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808080"/>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a:tabLst>
                <a:tab pos="723900" algn="l"/>
                <a:tab pos="1447800" algn="l"/>
                <a:tab pos="2171700" algn="l"/>
                <a:tab pos="2895600" algn="l"/>
              </a:tabLst>
              <a:defRPr sz="1400" smtClean="0">
                <a:solidFill>
                  <a:srgbClr val="000000"/>
                </a:solidFill>
                <a:latin typeface="Times New Roman" pitchFamily="16" charset="0"/>
              </a:defRPr>
            </a:lvl1pPr>
          </a:lstStyle>
          <a:p>
            <a:pPr>
              <a:defRPr/>
            </a:pPr>
            <a:endParaRPr lang="es-ES" altLang="en-US"/>
          </a:p>
        </p:txBody>
      </p:sp>
      <p:sp>
        <p:nvSpPr>
          <p:cNvPr id="2054" name="Rectangle 6"/>
          <p:cNvSpPr>
            <a:spLocks noGrp="1" noChangeArrowheads="1"/>
          </p:cNvSpPr>
          <p:nvPr>
            <p:ph type="sldNum"/>
          </p:nvPr>
        </p:nvSpPr>
        <p:spPr bwMode="auto">
          <a:xfrm>
            <a:off x="4278313" y="10156825"/>
            <a:ext cx="3279775" cy="533400"/>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808080"/>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algn="r">
              <a:tabLst>
                <a:tab pos="723900" algn="l"/>
                <a:tab pos="1447800" algn="l"/>
                <a:tab pos="2171700" algn="l"/>
                <a:tab pos="2895600" algn="l"/>
              </a:tabLst>
              <a:defRPr sz="1400" smtClean="0">
                <a:solidFill>
                  <a:srgbClr val="000000"/>
                </a:solidFill>
                <a:latin typeface="Times New Roman" pitchFamily="16" charset="0"/>
              </a:defRPr>
            </a:lvl1pPr>
          </a:lstStyle>
          <a:p>
            <a:pPr>
              <a:defRPr/>
            </a:pPr>
            <a:fld id="{B212120D-2784-445A-BCBD-DAB18B759686}" type="slidenum">
              <a:rPr lang="es-ES" altLang="en-US"/>
              <a:pPr>
                <a:defRPr/>
              </a:pPr>
              <a:t>‹Nº›</a:t>
            </a:fld>
            <a:endParaRPr lang="es-ES" altLang="en-US"/>
          </a:p>
        </p:txBody>
      </p:sp>
    </p:spTree>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7826" name="Rectangle 6"/>
          <p:cNvSpPr>
            <a:spLocks noGrp="1" noChangeArrowheads="1"/>
          </p:cNvSpPr>
          <p:nvPr>
            <p:ph type="sldNum" sz="quarter"/>
          </p:nvPr>
        </p:nvSpPr>
        <p:spPr>
          <a:noFill/>
          <a:ln>
            <a:round/>
            <a:headEnd/>
            <a:tailEnd/>
          </a:ln>
        </p:spPr>
        <p:txBody>
          <a:bodyPr/>
          <a:lstStyle/>
          <a:p>
            <a:fld id="{46B80AB8-EDB5-4E43-8D0C-719AFF64EB9A}" type="slidenum">
              <a:rPr lang="es-ES" altLang="en-US"/>
              <a:pPr/>
              <a:t>1</a:t>
            </a:fld>
            <a:endParaRPr lang="es-ES" altLang="en-US"/>
          </a:p>
        </p:txBody>
      </p:sp>
      <p:sp>
        <p:nvSpPr>
          <p:cNvPr id="77827"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77828"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8850" name="Rectangle 6"/>
          <p:cNvSpPr>
            <a:spLocks noGrp="1" noChangeArrowheads="1"/>
          </p:cNvSpPr>
          <p:nvPr>
            <p:ph type="sldNum" sz="quarter"/>
          </p:nvPr>
        </p:nvSpPr>
        <p:spPr>
          <a:noFill/>
          <a:ln>
            <a:round/>
            <a:headEnd/>
            <a:tailEnd/>
          </a:ln>
        </p:spPr>
        <p:txBody>
          <a:bodyPr/>
          <a:lstStyle/>
          <a:p>
            <a:fld id="{C92E0AFD-50E6-4763-815A-4A4E513A72DE}" type="slidenum">
              <a:rPr lang="es-ES" altLang="en-US"/>
              <a:pPr/>
              <a:t>2</a:t>
            </a:fld>
            <a:endParaRPr lang="es-ES" altLang="en-US"/>
          </a:p>
        </p:txBody>
      </p:sp>
      <p:sp>
        <p:nvSpPr>
          <p:cNvPr id="78851"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78852"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9874" name="Rectangle 6"/>
          <p:cNvSpPr>
            <a:spLocks noGrp="1" noChangeArrowheads="1"/>
          </p:cNvSpPr>
          <p:nvPr>
            <p:ph type="sldNum" sz="quarter"/>
          </p:nvPr>
        </p:nvSpPr>
        <p:spPr>
          <a:noFill/>
          <a:ln>
            <a:round/>
            <a:headEnd/>
            <a:tailEnd/>
          </a:ln>
        </p:spPr>
        <p:txBody>
          <a:bodyPr/>
          <a:lstStyle/>
          <a:p>
            <a:fld id="{6589E725-D94D-4B3A-AB63-609AE9414191}" type="slidenum">
              <a:rPr lang="es-ES" altLang="en-US"/>
              <a:pPr/>
              <a:t>3</a:t>
            </a:fld>
            <a:endParaRPr lang="es-ES" altLang="en-US"/>
          </a:p>
        </p:txBody>
      </p:sp>
      <p:sp>
        <p:nvSpPr>
          <p:cNvPr id="79875"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79876"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0898" name="Rectangle 6"/>
          <p:cNvSpPr>
            <a:spLocks noGrp="1" noChangeArrowheads="1"/>
          </p:cNvSpPr>
          <p:nvPr>
            <p:ph type="sldNum" sz="quarter"/>
          </p:nvPr>
        </p:nvSpPr>
        <p:spPr>
          <a:noFill/>
          <a:ln>
            <a:round/>
            <a:headEnd/>
            <a:tailEnd/>
          </a:ln>
        </p:spPr>
        <p:txBody>
          <a:bodyPr/>
          <a:lstStyle/>
          <a:p>
            <a:fld id="{92A1ED39-6F0E-4E6F-A941-ED8616937871}" type="slidenum">
              <a:rPr lang="es-ES" altLang="en-US"/>
              <a:pPr/>
              <a:t>4</a:t>
            </a:fld>
            <a:endParaRPr lang="es-ES" altLang="en-US"/>
          </a:p>
        </p:txBody>
      </p:sp>
      <p:sp>
        <p:nvSpPr>
          <p:cNvPr id="80899"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80900"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1922" name="Rectangle 6"/>
          <p:cNvSpPr>
            <a:spLocks noGrp="1" noChangeArrowheads="1"/>
          </p:cNvSpPr>
          <p:nvPr>
            <p:ph type="sldNum" sz="quarter"/>
          </p:nvPr>
        </p:nvSpPr>
        <p:spPr>
          <a:noFill/>
          <a:ln>
            <a:round/>
            <a:headEnd/>
            <a:tailEnd/>
          </a:ln>
        </p:spPr>
        <p:txBody>
          <a:bodyPr/>
          <a:lstStyle/>
          <a:p>
            <a:fld id="{4819D8E6-C578-4AF9-85D7-6DFB9A89F921}" type="slidenum">
              <a:rPr lang="es-ES" altLang="en-US"/>
              <a:pPr/>
              <a:t>5</a:t>
            </a:fld>
            <a:endParaRPr lang="es-ES" altLang="en-US"/>
          </a:p>
        </p:txBody>
      </p:sp>
      <p:sp>
        <p:nvSpPr>
          <p:cNvPr id="81923"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81924"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2946" name="Rectangle 6"/>
          <p:cNvSpPr>
            <a:spLocks noGrp="1" noChangeArrowheads="1"/>
          </p:cNvSpPr>
          <p:nvPr>
            <p:ph type="sldNum" sz="quarter"/>
          </p:nvPr>
        </p:nvSpPr>
        <p:spPr>
          <a:noFill/>
          <a:ln>
            <a:round/>
            <a:headEnd/>
            <a:tailEnd/>
          </a:ln>
        </p:spPr>
        <p:txBody>
          <a:bodyPr/>
          <a:lstStyle/>
          <a:p>
            <a:fld id="{86145529-8ABE-4475-940F-E6B052841923}" type="slidenum">
              <a:rPr lang="es-ES" altLang="en-US"/>
              <a:pPr/>
              <a:t>6</a:t>
            </a:fld>
            <a:endParaRPr lang="es-ES" altLang="en-US"/>
          </a:p>
        </p:txBody>
      </p:sp>
      <p:sp>
        <p:nvSpPr>
          <p:cNvPr id="82947"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82948"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3970" name="Rectangle 6"/>
          <p:cNvSpPr>
            <a:spLocks noGrp="1" noChangeArrowheads="1"/>
          </p:cNvSpPr>
          <p:nvPr>
            <p:ph type="sldNum" sz="quarter"/>
          </p:nvPr>
        </p:nvSpPr>
        <p:spPr>
          <a:noFill/>
          <a:ln>
            <a:round/>
            <a:headEnd/>
            <a:tailEnd/>
          </a:ln>
        </p:spPr>
        <p:txBody>
          <a:bodyPr/>
          <a:lstStyle/>
          <a:p>
            <a:fld id="{BF98FFA3-8819-4D66-8141-2B5DD0DF9FCA}" type="slidenum">
              <a:rPr lang="es-ES" altLang="en-US"/>
              <a:pPr/>
              <a:t>7</a:t>
            </a:fld>
            <a:endParaRPr lang="es-ES" altLang="en-US"/>
          </a:p>
        </p:txBody>
      </p:sp>
      <p:sp>
        <p:nvSpPr>
          <p:cNvPr id="83971"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83972"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4994" name="Rectangle 6"/>
          <p:cNvSpPr>
            <a:spLocks noGrp="1" noChangeArrowheads="1"/>
          </p:cNvSpPr>
          <p:nvPr>
            <p:ph type="sldNum" sz="quarter"/>
          </p:nvPr>
        </p:nvSpPr>
        <p:spPr>
          <a:noFill/>
          <a:ln>
            <a:round/>
            <a:headEnd/>
            <a:tailEnd/>
          </a:ln>
        </p:spPr>
        <p:txBody>
          <a:bodyPr/>
          <a:lstStyle/>
          <a:p>
            <a:fld id="{E8C8F6CF-6828-434B-83A9-0447DCCC2521}" type="slidenum">
              <a:rPr lang="es-ES" altLang="en-US"/>
              <a:pPr/>
              <a:t>8</a:t>
            </a:fld>
            <a:endParaRPr lang="es-ES" altLang="en-US"/>
          </a:p>
        </p:txBody>
      </p:sp>
      <p:sp>
        <p:nvSpPr>
          <p:cNvPr id="84995"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84996"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6018" name="Rectangle 6"/>
          <p:cNvSpPr>
            <a:spLocks noGrp="1" noChangeArrowheads="1"/>
          </p:cNvSpPr>
          <p:nvPr>
            <p:ph type="sldNum" sz="quarter"/>
          </p:nvPr>
        </p:nvSpPr>
        <p:spPr>
          <a:noFill/>
          <a:ln>
            <a:round/>
            <a:headEnd/>
            <a:tailEnd/>
          </a:ln>
        </p:spPr>
        <p:txBody>
          <a:bodyPr/>
          <a:lstStyle/>
          <a:p>
            <a:fld id="{BD605D99-C463-4BFC-BCBB-152992C701D7}" type="slidenum">
              <a:rPr lang="es-ES" altLang="en-US"/>
              <a:pPr/>
              <a:t>9</a:t>
            </a:fld>
            <a:endParaRPr lang="es-ES" altLang="en-US"/>
          </a:p>
        </p:txBody>
      </p:sp>
      <p:sp>
        <p:nvSpPr>
          <p:cNvPr id="86019"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86020"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7042" name="Rectangle 6"/>
          <p:cNvSpPr>
            <a:spLocks noGrp="1" noChangeArrowheads="1"/>
          </p:cNvSpPr>
          <p:nvPr>
            <p:ph type="sldNum" sz="quarter"/>
          </p:nvPr>
        </p:nvSpPr>
        <p:spPr>
          <a:noFill/>
          <a:ln>
            <a:round/>
            <a:headEnd/>
            <a:tailEnd/>
          </a:ln>
        </p:spPr>
        <p:txBody>
          <a:bodyPr/>
          <a:lstStyle/>
          <a:p>
            <a:fld id="{2F50E1EB-DEDB-4AA4-A690-4A0F237BE6CF}" type="slidenum">
              <a:rPr lang="es-ES" altLang="en-US"/>
              <a:pPr/>
              <a:t>10</a:t>
            </a:fld>
            <a:endParaRPr lang="es-ES" altLang="en-US"/>
          </a:p>
        </p:txBody>
      </p:sp>
      <p:sp>
        <p:nvSpPr>
          <p:cNvPr id="87043"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87044"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8066" name="Rectangle 6"/>
          <p:cNvSpPr>
            <a:spLocks noGrp="1" noChangeArrowheads="1"/>
          </p:cNvSpPr>
          <p:nvPr>
            <p:ph type="sldNum" sz="quarter"/>
          </p:nvPr>
        </p:nvSpPr>
        <p:spPr>
          <a:noFill/>
          <a:ln>
            <a:round/>
            <a:headEnd/>
            <a:tailEnd/>
          </a:ln>
        </p:spPr>
        <p:txBody>
          <a:bodyPr/>
          <a:lstStyle/>
          <a:p>
            <a:fld id="{54B1D047-5756-4057-BF3F-1F5F29E917A7}" type="slidenum">
              <a:rPr lang="es-ES" altLang="en-US"/>
              <a:pPr/>
              <a:t>11</a:t>
            </a:fld>
            <a:endParaRPr lang="es-ES" altLang="en-US"/>
          </a:p>
        </p:txBody>
      </p:sp>
      <p:sp>
        <p:nvSpPr>
          <p:cNvPr id="88067"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88068"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9090" name="Rectangle 6"/>
          <p:cNvSpPr>
            <a:spLocks noGrp="1" noChangeArrowheads="1"/>
          </p:cNvSpPr>
          <p:nvPr>
            <p:ph type="sldNum" sz="quarter"/>
          </p:nvPr>
        </p:nvSpPr>
        <p:spPr>
          <a:noFill/>
          <a:ln>
            <a:round/>
            <a:headEnd/>
            <a:tailEnd/>
          </a:ln>
        </p:spPr>
        <p:txBody>
          <a:bodyPr/>
          <a:lstStyle/>
          <a:p>
            <a:fld id="{F0594AA6-EBD5-4561-B77A-66F503207C3D}" type="slidenum">
              <a:rPr lang="es-ES" altLang="en-US"/>
              <a:pPr/>
              <a:t>12</a:t>
            </a:fld>
            <a:endParaRPr lang="es-ES" altLang="en-US"/>
          </a:p>
        </p:txBody>
      </p:sp>
      <p:sp>
        <p:nvSpPr>
          <p:cNvPr id="89091"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89092"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0114" name="Rectangle 6"/>
          <p:cNvSpPr>
            <a:spLocks noGrp="1" noChangeArrowheads="1"/>
          </p:cNvSpPr>
          <p:nvPr>
            <p:ph type="sldNum" sz="quarter"/>
          </p:nvPr>
        </p:nvSpPr>
        <p:spPr>
          <a:noFill/>
          <a:ln>
            <a:round/>
            <a:headEnd/>
            <a:tailEnd/>
          </a:ln>
        </p:spPr>
        <p:txBody>
          <a:bodyPr/>
          <a:lstStyle/>
          <a:p>
            <a:fld id="{12FACC68-F923-464D-A363-2D4D25496DF1}" type="slidenum">
              <a:rPr lang="es-ES" altLang="en-US"/>
              <a:pPr/>
              <a:t>13</a:t>
            </a:fld>
            <a:endParaRPr lang="es-ES" altLang="en-US"/>
          </a:p>
        </p:txBody>
      </p:sp>
      <p:sp>
        <p:nvSpPr>
          <p:cNvPr id="90115"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90116"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1138" name="Rectangle 6"/>
          <p:cNvSpPr>
            <a:spLocks noGrp="1" noChangeArrowheads="1"/>
          </p:cNvSpPr>
          <p:nvPr>
            <p:ph type="sldNum" sz="quarter"/>
          </p:nvPr>
        </p:nvSpPr>
        <p:spPr>
          <a:noFill/>
          <a:ln>
            <a:round/>
            <a:headEnd/>
            <a:tailEnd/>
          </a:ln>
        </p:spPr>
        <p:txBody>
          <a:bodyPr/>
          <a:lstStyle/>
          <a:p>
            <a:fld id="{33102C6B-38D7-4992-8A63-87B039ECCF8F}" type="slidenum">
              <a:rPr lang="es-ES" altLang="en-US"/>
              <a:pPr/>
              <a:t>14</a:t>
            </a:fld>
            <a:endParaRPr lang="es-ES" altLang="en-US"/>
          </a:p>
        </p:txBody>
      </p:sp>
      <p:sp>
        <p:nvSpPr>
          <p:cNvPr id="91139"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91140"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2162" name="Rectangle 6"/>
          <p:cNvSpPr>
            <a:spLocks noGrp="1" noChangeArrowheads="1"/>
          </p:cNvSpPr>
          <p:nvPr>
            <p:ph type="sldNum" sz="quarter"/>
          </p:nvPr>
        </p:nvSpPr>
        <p:spPr>
          <a:noFill/>
          <a:ln>
            <a:round/>
            <a:headEnd/>
            <a:tailEnd/>
          </a:ln>
        </p:spPr>
        <p:txBody>
          <a:bodyPr/>
          <a:lstStyle/>
          <a:p>
            <a:fld id="{3E1E38C0-6E79-475F-8809-FBFFB563FDB8}" type="slidenum">
              <a:rPr lang="es-ES" altLang="en-US"/>
              <a:pPr/>
              <a:t>15</a:t>
            </a:fld>
            <a:endParaRPr lang="es-ES" altLang="en-US"/>
          </a:p>
        </p:txBody>
      </p:sp>
      <p:sp>
        <p:nvSpPr>
          <p:cNvPr id="92163"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92164"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3186" name="Rectangle 6"/>
          <p:cNvSpPr>
            <a:spLocks noGrp="1" noChangeArrowheads="1"/>
          </p:cNvSpPr>
          <p:nvPr>
            <p:ph type="sldNum" sz="quarter"/>
          </p:nvPr>
        </p:nvSpPr>
        <p:spPr>
          <a:noFill/>
          <a:ln>
            <a:round/>
            <a:headEnd/>
            <a:tailEnd/>
          </a:ln>
        </p:spPr>
        <p:txBody>
          <a:bodyPr/>
          <a:lstStyle/>
          <a:p>
            <a:fld id="{713AAD37-E6F0-4890-B253-9061C108D972}" type="slidenum">
              <a:rPr lang="es-ES" altLang="en-US"/>
              <a:pPr/>
              <a:t>16</a:t>
            </a:fld>
            <a:endParaRPr lang="es-ES" altLang="en-US"/>
          </a:p>
        </p:txBody>
      </p:sp>
      <p:sp>
        <p:nvSpPr>
          <p:cNvPr id="93187"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93188"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4210" name="Rectangle 6"/>
          <p:cNvSpPr>
            <a:spLocks noGrp="1" noChangeArrowheads="1"/>
          </p:cNvSpPr>
          <p:nvPr>
            <p:ph type="sldNum" sz="quarter"/>
          </p:nvPr>
        </p:nvSpPr>
        <p:spPr>
          <a:noFill/>
          <a:ln>
            <a:round/>
            <a:headEnd/>
            <a:tailEnd/>
          </a:ln>
        </p:spPr>
        <p:txBody>
          <a:bodyPr/>
          <a:lstStyle/>
          <a:p>
            <a:fld id="{105CCE23-525F-4B6C-A19E-73412CF859E2}" type="slidenum">
              <a:rPr lang="es-ES" altLang="en-US"/>
              <a:pPr/>
              <a:t>17</a:t>
            </a:fld>
            <a:endParaRPr lang="es-ES" altLang="en-US"/>
          </a:p>
        </p:txBody>
      </p:sp>
      <p:sp>
        <p:nvSpPr>
          <p:cNvPr id="94211"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94212"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5234" name="Rectangle 6"/>
          <p:cNvSpPr>
            <a:spLocks noGrp="1" noChangeArrowheads="1"/>
          </p:cNvSpPr>
          <p:nvPr>
            <p:ph type="sldNum" sz="quarter"/>
          </p:nvPr>
        </p:nvSpPr>
        <p:spPr>
          <a:noFill/>
          <a:ln>
            <a:round/>
            <a:headEnd/>
            <a:tailEnd/>
          </a:ln>
        </p:spPr>
        <p:txBody>
          <a:bodyPr/>
          <a:lstStyle/>
          <a:p>
            <a:fld id="{EE182B7A-5E05-47BC-A47D-AB98DF448B19}" type="slidenum">
              <a:rPr lang="es-ES" altLang="en-US"/>
              <a:pPr/>
              <a:t>18</a:t>
            </a:fld>
            <a:endParaRPr lang="es-ES" altLang="en-US"/>
          </a:p>
        </p:txBody>
      </p:sp>
      <p:sp>
        <p:nvSpPr>
          <p:cNvPr id="95235"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95236"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6258" name="Rectangle 6"/>
          <p:cNvSpPr>
            <a:spLocks noGrp="1" noChangeArrowheads="1"/>
          </p:cNvSpPr>
          <p:nvPr>
            <p:ph type="sldNum" sz="quarter"/>
          </p:nvPr>
        </p:nvSpPr>
        <p:spPr>
          <a:noFill/>
          <a:ln>
            <a:round/>
            <a:headEnd/>
            <a:tailEnd/>
          </a:ln>
        </p:spPr>
        <p:txBody>
          <a:bodyPr/>
          <a:lstStyle/>
          <a:p>
            <a:fld id="{5E4B10A1-7D3E-4349-A73D-C36A8C624298}" type="slidenum">
              <a:rPr lang="es-ES" altLang="en-US"/>
              <a:pPr/>
              <a:t>19</a:t>
            </a:fld>
            <a:endParaRPr lang="es-ES" altLang="en-US"/>
          </a:p>
        </p:txBody>
      </p:sp>
      <p:sp>
        <p:nvSpPr>
          <p:cNvPr id="96259"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96260"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7282" name="Rectangle 6"/>
          <p:cNvSpPr>
            <a:spLocks noGrp="1" noChangeArrowheads="1"/>
          </p:cNvSpPr>
          <p:nvPr>
            <p:ph type="sldNum" sz="quarter"/>
          </p:nvPr>
        </p:nvSpPr>
        <p:spPr>
          <a:noFill/>
          <a:ln>
            <a:round/>
            <a:headEnd/>
            <a:tailEnd/>
          </a:ln>
        </p:spPr>
        <p:txBody>
          <a:bodyPr/>
          <a:lstStyle/>
          <a:p>
            <a:fld id="{C0E45897-107B-4824-8345-01DBD40D5D56}" type="slidenum">
              <a:rPr lang="es-ES" altLang="en-US"/>
              <a:pPr/>
              <a:t>20</a:t>
            </a:fld>
            <a:endParaRPr lang="es-ES" altLang="en-US"/>
          </a:p>
        </p:txBody>
      </p:sp>
      <p:sp>
        <p:nvSpPr>
          <p:cNvPr id="97283"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97284"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8306" name="Rectangle 6"/>
          <p:cNvSpPr>
            <a:spLocks noGrp="1" noChangeArrowheads="1"/>
          </p:cNvSpPr>
          <p:nvPr>
            <p:ph type="sldNum" sz="quarter"/>
          </p:nvPr>
        </p:nvSpPr>
        <p:spPr>
          <a:noFill/>
          <a:ln>
            <a:round/>
            <a:headEnd/>
            <a:tailEnd/>
          </a:ln>
        </p:spPr>
        <p:txBody>
          <a:bodyPr/>
          <a:lstStyle/>
          <a:p>
            <a:fld id="{66C2EEA2-4B37-4795-BFC0-90637CE292E4}" type="slidenum">
              <a:rPr lang="es-ES" altLang="en-US"/>
              <a:pPr/>
              <a:t>21</a:t>
            </a:fld>
            <a:endParaRPr lang="es-ES" altLang="en-US"/>
          </a:p>
        </p:txBody>
      </p:sp>
      <p:sp>
        <p:nvSpPr>
          <p:cNvPr id="98307"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98308"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9330" name="Rectangle 6"/>
          <p:cNvSpPr>
            <a:spLocks noGrp="1" noChangeArrowheads="1"/>
          </p:cNvSpPr>
          <p:nvPr>
            <p:ph type="sldNum" sz="quarter"/>
          </p:nvPr>
        </p:nvSpPr>
        <p:spPr>
          <a:noFill/>
          <a:ln>
            <a:round/>
            <a:headEnd/>
            <a:tailEnd/>
          </a:ln>
        </p:spPr>
        <p:txBody>
          <a:bodyPr/>
          <a:lstStyle/>
          <a:p>
            <a:fld id="{2CEA6A20-4F16-4736-9DE6-FFCC86444C97}" type="slidenum">
              <a:rPr lang="es-ES" altLang="en-US"/>
              <a:pPr/>
              <a:t>22</a:t>
            </a:fld>
            <a:endParaRPr lang="es-ES" altLang="en-US"/>
          </a:p>
        </p:txBody>
      </p:sp>
      <p:sp>
        <p:nvSpPr>
          <p:cNvPr id="99331"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99332"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0354" name="Rectangle 6"/>
          <p:cNvSpPr>
            <a:spLocks noGrp="1" noChangeArrowheads="1"/>
          </p:cNvSpPr>
          <p:nvPr>
            <p:ph type="sldNum" sz="quarter"/>
          </p:nvPr>
        </p:nvSpPr>
        <p:spPr>
          <a:noFill/>
          <a:ln>
            <a:round/>
            <a:headEnd/>
            <a:tailEnd/>
          </a:ln>
        </p:spPr>
        <p:txBody>
          <a:bodyPr/>
          <a:lstStyle/>
          <a:p>
            <a:fld id="{8C18F1DE-A8FB-421C-AE70-673E1260A6AF}" type="slidenum">
              <a:rPr lang="es-ES" altLang="en-US"/>
              <a:pPr/>
              <a:t>23</a:t>
            </a:fld>
            <a:endParaRPr lang="es-ES" altLang="en-US"/>
          </a:p>
        </p:txBody>
      </p:sp>
      <p:sp>
        <p:nvSpPr>
          <p:cNvPr id="100355"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00356"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1378" name="Rectangle 6"/>
          <p:cNvSpPr>
            <a:spLocks noGrp="1" noChangeArrowheads="1"/>
          </p:cNvSpPr>
          <p:nvPr>
            <p:ph type="sldNum" sz="quarter"/>
          </p:nvPr>
        </p:nvSpPr>
        <p:spPr>
          <a:noFill/>
          <a:ln>
            <a:round/>
            <a:headEnd/>
            <a:tailEnd/>
          </a:ln>
        </p:spPr>
        <p:txBody>
          <a:bodyPr/>
          <a:lstStyle/>
          <a:p>
            <a:fld id="{094EC3B8-59AA-476E-98D5-95A1C6012518}" type="slidenum">
              <a:rPr lang="es-ES" altLang="en-US"/>
              <a:pPr/>
              <a:t>24</a:t>
            </a:fld>
            <a:endParaRPr lang="es-ES" altLang="en-US"/>
          </a:p>
        </p:txBody>
      </p:sp>
      <p:sp>
        <p:nvSpPr>
          <p:cNvPr id="101379"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01380"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402" name="Rectangle 6"/>
          <p:cNvSpPr>
            <a:spLocks noGrp="1" noChangeArrowheads="1"/>
          </p:cNvSpPr>
          <p:nvPr>
            <p:ph type="sldNum" sz="quarter"/>
          </p:nvPr>
        </p:nvSpPr>
        <p:spPr>
          <a:noFill/>
          <a:ln>
            <a:round/>
            <a:headEnd/>
            <a:tailEnd/>
          </a:ln>
        </p:spPr>
        <p:txBody>
          <a:bodyPr/>
          <a:lstStyle/>
          <a:p>
            <a:fld id="{81891694-041C-4F04-A291-A7F4D155D06D}" type="slidenum">
              <a:rPr lang="es-ES" altLang="en-US"/>
              <a:pPr/>
              <a:t>25</a:t>
            </a:fld>
            <a:endParaRPr lang="es-ES" altLang="en-US"/>
          </a:p>
        </p:txBody>
      </p:sp>
      <p:sp>
        <p:nvSpPr>
          <p:cNvPr id="102403"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02404"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3426" name="Rectangle 6"/>
          <p:cNvSpPr>
            <a:spLocks noGrp="1" noChangeArrowheads="1"/>
          </p:cNvSpPr>
          <p:nvPr>
            <p:ph type="sldNum" sz="quarter"/>
          </p:nvPr>
        </p:nvSpPr>
        <p:spPr>
          <a:noFill/>
          <a:ln>
            <a:round/>
            <a:headEnd/>
            <a:tailEnd/>
          </a:ln>
        </p:spPr>
        <p:txBody>
          <a:bodyPr/>
          <a:lstStyle/>
          <a:p>
            <a:fld id="{2B9ADFB2-2557-45A6-BCBF-50E662BADF77}" type="slidenum">
              <a:rPr lang="es-ES" altLang="en-US"/>
              <a:pPr/>
              <a:t>26</a:t>
            </a:fld>
            <a:endParaRPr lang="es-ES" altLang="en-US"/>
          </a:p>
        </p:txBody>
      </p:sp>
      <p:sp>
        <p:nvSpPr>
          <p:cNvPr id="103427"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03428"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4450" name="Rectangle 6"/>
          <p:cNvSpPr>
            <a:spLocks noGrp="1" noChangeArrowheads="1"/>
          </p:cNvSpPr>
          <p:nvPr>
            <p:ph type="sldNum" sz="quarter"/>
          </p:nvPr>
        </p:nvSpPr>
        <p:spPr>
          <a:noFill/>
          <a:ln>
            <a:round/>
            <a:headEnd/>
            <a:tailEnd/>
          </a:ln>
        </p:spPr>
        <p:txBody>
          <a:bodyPr/>
          <a:lstStyle/>
          <a:p>
            <a:fld id="{55641C87-FB2D-4DEC-A3CC-F94B751AD659}" type="slidenum">
              <a:rPr lang="es-ES" altLang="en-US"/>
              <a:pPr/>
              <a:t>27</a:t>
            </a:fld>
            <a:endParaRPr lang="es-ES" altLang="en-US"/>
          </a:p>
        </p:txBody>
      </p:sp>
      <p:sp>
        <p:nvSpPr>
          <p:cNvPr id="104451"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04452"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5474" name="Rectangle 6"/>
          <p:cNvSpPr>
            <a:spLocks noGrp="1" noChangeArrowheads="1"/>
          </p:cNvSpPr>
          <p:nvPr>
            <p:ph type="sldNum" sz="quarter"/>
          </p:nvPr>
        </p:nvSpPr>
        <p:spPr>
          <a:noFill/>
          <a:ln>
            <a:round/>
            <a:headEnd/>
            <a:tailEnd/>
          </a:ln>
        </p:spPr>
        <p:txBody>
          <a:bodyPr/>
          <a:lstStyle/>
          <a:p>
            <a:fld id="{11D5727E-DF5B-49BC-A388-8F5054AF2ADD}" type="slidenum">
              <a:rPr lang="es-ES" altLang="en-US"/>
              <a:pPr/>
              <a:t>28</a:t>
            </a:fld>
            <a:endParaRPr lang="es-ES" altLang="en-US"/>
          </a:p>
        </p:txBody>
      </p:sp>
      <p:sp>
        <p:nvSpPr>
          <p:cNvPr id="105475"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05476"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6498" name="Rectangle 6"/>
          <p:cNvSpPr>
            <a:spLocks noGrp="1" noChangeArrowheads="1"/>
          </p:cNvSpPr>
          <p:nvPr>
            <p:ph type="sldNum" sz="quarter"/>
          </p:nvPr>
        </p:nvSpPr>
        <p:spPr>
          <a:noFill/>
          <a:ln>
            <a:round/>
            <a:headEnd/>
            <a:tailEnd/>
          </a:ln>
        </p:spPr>
        <p:txBody>
          <a:bodyPr/>
          <a:lstStyle/>
          <a:p>
            <a:fld id="{B8E66702-7462-485B-9D31-9AD5F5D0CB5C}" type="slidenum">
              <a:rPr lang="es-ES" altLang="en-US"/>
              <a:pPr/>
              <a:t>29</a:t>
            </a:fld>
            <a:endParaRPr lang="es-ES" altLang="en-US"/>
          </a:p>
        </p:txBody>
      </p:sp>
      <p:sp>
        <p:nvSpPr>
          <p:cNvPr id="106499"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06500"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7522" name="Rectangle 6"/>
          <p:cNvSpPr>
            <a:spLocks noGrp="1" noChangeArrowheads="1"/>
          </p:cNvSpPr>
          <p:nvPr>
            <p:ph type="sldNum" sz="quarter"/>
          </p:nvPr>
        </p:nvSpPr>
        <p:spPr>
          <a:noFill/>
          <a:ln>
            <a:round/>
            <a:headEnd/>
            <a:tailEnd/>
          </a:ln>
        </p:spPr>
        <p:txBody>
          <a:bodyPr/>
          <a:lstStyle/>
          <a:p>
            <a:fld id="{5AA0D2BF-9ECC-4E57-ADF9-959DBAE92874}" type="slidenum">
              <a:rPr lang="es-ES" altLang="en-US"/>
              <a:pPr/>
              <a:t>30</a:t>
            </a:fld>
            <a:endParaRPr lang="es-ES" altLang="en-US"/>
          </a:p>
        </p:txBody>
      </p:sp>
      <p:sp>
        <p:nvSpPr>
          <p:cNvPr id="107523"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07524"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8546" name="Rectangle 6"/>
          <p:cNvSpPr>
            <a:spLocks noGrp="1" noChangeArrowheads="1"/>
          </p:cNvSpPr>
          <p:nvPr>
            <p:ph type="sldNum" sz="quarter"/>
          </p:nvPr>
        </p:nvSpPr>
        <p:spPr>
          <a:noFill/>
          <a:ln>
            <a:round/>
            <a:headEnd/>
            <a:tailEnd/>
          </a:ln>
        </p:spPr>
        <p:txBody>
          <a:bodyPr/>
          <a:lstStyle/>
          <a:p>
            <a:fld id="{1E28EDBA-FDF6-4687-AC18-95D17EFDF944}" type="slidenum">
              <a:rPr lang="es-ES" altLang="en-US"/>
              <a:pPr/>
              <a:t>31</a:t>
            </a:fld>
            <a:endParaRPr lang="es-ES" altLang="en-US"/>
          </a:p>
        </p:txBody>
      </p:sp>
      <p:sp>
        <p:nvSpPr>
          <p:cNvPr id="108547"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08548"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9570" name="Rectangle 6"/>
          <p:cNvSpPr>
            <a:spLocks noGrp="1" noChangeArrowheads="1"/>
          </p:cNvSpPr>
          <p:nvPr>
            <p:ph type="sldNum" sz="quarter"/>
          </p:nvPr>
        </p:nvSpPr>
        <p:spPr>
          <a:noFill/>
          <a:ln>
            <a:round/>
            <a:headEnd/>
            <a:tailEnd/>
          </a:ln>
        </p:spPr>
        <p:txBody>
          <a:bodyPr/>
          <a:lstStyle/>
          <a:p>
            <a:fld id="{679B2BE4-E3DA-4C20-BCEC-FC7083B383CE}" type="slidenum">
              <a:rPr lang="es-ES" altLang="en-US"/>
              <a:pPr/>
              <a:t>32</a:t>
            </a:fld>
            <a:endParaRPr lang="es-ES" altLang="en-US"/>
          </a:p>
        </p:txBody>
      </p:sp>
      <p:sp>
        <p:nvSpPr>
          <p:cNvPr id="109571"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09572"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0594" name="Rectangle 6"/>
          <p:cNvSpPr>
            <a:spLocks noGrp="1" noChangeArrowheads="1"/>
          </p:cNvSpPr>
          <p:nvPr>
            <p:ph type="sldNum" sz="quarter"/>
          </p:nvPr>
        </p:nvSpPr>
        <p:spPr>
          <a:noFill/>
          <a:ln>
            <a:round/>
            <a:headEnd/>
            <a:tailEnd/>
          </a:ln>
        </p:spPr>
        <p:txBody>
          <a:bodyPr/>
          <a:lstStyle/>
          <a:p>
            <a:fld id="{626A1AF2-F921-41DA-A346-A5A5A204C44F}" type="slidenum">
              <a:rPr lang="es-ES" altLang="en-US"/>
              <a:pPr/>
              <a:t>33</a:t>
            </a:fld>
            <a:endParaRPr lang="es-ES" altLang="en-US"/>
          </a:p>
        </p:txBody>
      </p:sp>
      <p:sp>
        <p:nvSpPr>
          <p:cNvPr id="110595"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10596"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1618" name="Rectangle 6"/>
          <p:cNvSpPr>
            <a:spLocks noGrp="1" noChangeArrowheads="1"/>
          </p:cNvSpPr>
          <p:nvPr>
            <p:ph type="sldNum" sz="quarter"/>
          </p:nvPr>
        </p:nvSpPr>
        <p:spPr>
          <a:noFill/>
          <a:ln>
            <a:round/>
            <a:headEnd/>
            <a:tailEnd/>
          </a:ln>
        </p:spPr>
        <p:txBody>
          <a:bodyPr/>
          <a:lstStyle/>
          <a:p>
            <a:fld id="{D5C7E9E4-7EAE-468A-A9AF-47ED1F5C71FC}" type="slidenum">
              <a:rPr lang="es-ES" altLang="en-US"/>
              <a:pPr/>
              <a:t>34</a:t>
            </a:fld>
            <a:endParaRPr lang="es-ES" altLang="en-US"/>
          </a:p>
        </p:txBody>
      </p:sp>
      <p:sp>
        <p:nvSpPr>
          <p:cNvPr id="111619"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11620"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2642" name="Rectangle 6"/>
          <p:cNvSpPr>
            <a:spLocks noGrp="1" noChangeArrowheads="1"/>
          </p:cNvSpPr>
          <p:nvPr>
            <p:ph type="sldNum" sz="quarter"/>
          </p:nvPr>
        </p:nvSpPr>
        <p:spPr>
          <a:noFill/>
          <a:ln>
            <a:round/>
            <a:headEnd/>
            <a:tailEnd/>
          </a:ln>
        </p:spPr>
        <p:txBody>
          <a:bodyPr/>
          <a:lstStyle/>
          <a:p>
            <a:fld id="{7DC91E67-1B94-4328-BBDC-722483F1A02A}" type="slidenum">
              <a:rPr lang="es-ES" altLang="en-US"/>
              <a:pPr/>
              <a:t>35</a:t>
            </a:fld>
            <a:endParaRPr lang="es-ES" altLang="en-US"/>
          </a:p>
        </p:txBody>
      </p:sp>
      <p:sp>
        <p:nvSpPr>
          <p:cNvPr id="112643"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12644"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3666" name="Rectangle 6"/>
          <p:cNvSpPr>
            <a:spLocks noGrp="1" noChangeArrowheads="1"/>
          </p:cNvSpPr>
          <p:nvPr>
            <p:ph type="sldNum" sz="quarter"/>
          </p:nvPr>
        </p:nvSpPr>
        <p:spPr>
          <a:noFill/>
          <a:ln>
            <a:round/>
            <a:headEnd/>
            <a:tailEnd/>
          </a:ln>
        </p:spPr>
        <p:txBody>
          <a:bodyPr/>
          <a:lstStyle/>
          <a:p>
            <a:fld id="{64D200FD-8363-4962-A4E2-62A694FA3BE2}" type="slidenum">
              <a:rPr lang="es-ES" altLang="en-US"/>
              <a:pPr/>
              <a:t>36</a:t>
            </a:fld>
            <a:endParaRPr lang="es-ES" altLang="en-US"/>
          </a:p>
        </p:txBody>
      </p:sp>
      <p:sp>
        <p:nvSpPr>
          <p:cNvPr id="113667"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13668"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4690" name="Rectangle 6"/>
          <p:cNvSpPr>
            <a:spLocks noGrp="1" noChangeArrowheads="1"/>
          </p:cNvSpPr>
          <p:nvPr>
            <p:ph type="sldNum" sz="quarter"/>
          </p:nvPr>
        </p:nvSpPr>
        <p:spPr>
          <a:noFill/>
          <a:ln>
            <a:round/>
            <a:headEnd/>
            <a:tailEnd/>
          </a:ln>
        </p:spPr>
        <p:txBody>
          <a:bodyPr/>
          <a:lstStyle/>
          <a:p>
            <a:fld id="{4383D553-EDDB-4219-824D-98652478D9E7}" type="slidenum">
              <a:rPr lang="es-ES" altLang="en-US"/>
              <a:pPr/>
              <a:t>37</a:t>
            </a:fld>
            <a:endParaRPr lang="es-ES" altLang="en-US"/>
          </a:p>
        </p:txBody>
      </p:sp>
      <p:sp>
        <p:nvSpPr>
          <p:cNvPr id="114691"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14692"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5714" name="Rectangle 6"/>
          <p:cNvSpPr>
            <a:spLocks noGrp="1" noChangeArrowheads="1"/>
          </p:cNvSpPr>
          <p:nvPr>
            <p:ph type="sldNum" sz="quarter"/>
          </p:nvPr>
        </p:nvSpPr>
        <p:spPr>
          <a:noFill/>
          <a:ln>
            <a:round/>
            <a:headEnd/>
            <a:tailEnd/>
          </a:ln>
        </p:spPr>
        <p:txBody>
          <a:bodyPr/>
          <a:lstStyle/>
          <a:p>
            <a:fld id="{960480B1-FE3A-44E4-A80B-BEDB900EF448}" type="slidenum">
              <a:rPr lang="es-ES" altLang="en-US"/>
              <a:pPr/>
              <a:t>38</a:t>
            </a:fld>
            <a:endParaRPr lang="es-ES" altLang="en-US"/>
          </a:p>
        </p:txBody>
      </p:sp>
      <p:sp>
        <p:nvSpPr>
          <p:cNvPr id="115715"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15716"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6738" name="Rectangle 6"/>
          <p:cNvSpPr>
            <a:spLocks noGrp="1" noChangeArrowheads="1"/>
          </p:cNvSpPr>
          <p:nvPr>
            <p:ph type="sldNum" sz="quarter"/>
          </p:nvPr>
        </p:nvSpPr>
        <p:spPr>
          <a:noFill/>
          <a:ln>
            <a:round/>
            <a:headEnd/>
            <a:tailEnd/>
          </a:ln>
        </p:spPr>
        <p:txBody>
          <a:bodyPr/>
          <a:lstStyle/>
          <a:p>
            <a:fld id="{55B692A8-936E-44CF-9773-DBE9D09E50E7}" type="slidenum">
              <a:rPr lang="es-ES" altLang="en-US"/>
              <a:pPr/>
              <a:t>39</a:t>
            </a:fld>
            <a:endParaRPr lang="es-ES" altLang="en-US"/>
          </a:p>
        </p:txBody>
      </p:sp>
      <p:sp>
        <p:nvSpPr>
          <p:cNvPr id="116739"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16740"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7762" name="Rectangle 6"/>
          <p:cNvSpPr>
            <a:spLocks noGrp="1" noChangeArrowheads="1"/>
          </p:cNvSpPr>
          <p:nvPr>
            <p:ph type="sldNum" sz="quarter"/>
          </p:nvPr>
        </p:nvSpPr>
        <p:spPr>
          <a:noFill/>
          <a:ln>
            <a:round/>
            <a:headEnd/>
            <a:tailEnd/>
          </a:ln>
        </p:spPr>
        <p:txBody>
          <a:bodyPr/>
          <a:lstStyle/>
          <a:p>
            <a:fld id="{8EA98211-B952-48D6-8149-89C21CC6D8C5}" type="slidenum">
              <a:rPr lang="es-ES" altLang="en-US"/>
              <a:pPr/>
              <a:t>40</a:t>
            </a:fld>
            <a:endParaRPr lang="es-ES" altLang="en-US"/>
          </a:p>
        </p:txBody>
      </p:sp>
      <p:sp>
        <p:nvSpPr>
          <p:cNvPr id="117763"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17764"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8786" name="Rectangle 6"/>
          <p:cNvSpPr>
            <a:spLocks noGrp="1" noChangeArrowheads="1"/>
          </p:cNvSpPr>
          <p:nvPr>
            <p:ph type="sldNum" sz="quarter"/>
          </p:nvPr>
        </p:nvSpPr>
        <p:spPr>
          <a:noFill/>
          <a:ln>
            <a:round/>
            <a:headEnd/>
            <a:tailEnd/>
          </a:ln>
        </p:spPr>
        <p:txBody>
          <a:bodyPr/>
          <a:lstStyle/>
          <a:p>
            <a:fld id="{94EE29EF-3B42-4D55-A2B6-BE2B9F42FBBA}" type="slidenum">
              <a:rPr lang="es-ES" altLang="en-US"/>
              <a:pPr/>
              <a:t>41</a:t>
            </a:fld>
            <a:endParaRPr lang="es-ES" altLang="en-US"/>
          </a:p>
        </p:txBody>
      </p:sp>
      <p:sp>
        <p:nvSpPr>
          <p:cNvPr id="118787"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18788"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9810" name="Rectangle 6"/>
          <p:cNvSpPr>
            <a:spLocks noGrp="1" noChangeArrowheads="1"/>
          </p:cNvSpPr>
          <p:nvPr>
            <p:ph type="sldNum" sz="quarter"/>
          </p:nvPr>
        </p:nvSpPr>
        <p:spPr>
          <a:noFill/>
          <a:ln>
            <a:round/>
            <a:headEnd/>
            <a:tailEnd/>
          </a:ln>
        </p:spPr>
        <p:txBody>
          <a:bodyPr/>
          <a:lstStyle/>
          <a:p>
            <a:fld id="{8D5A7DFC-99BA-4CEC-8687-C4C9C879273F}" type="slidenum">
              <a:rPr lang="es-ES" altLang="en-US"/>
              <a:pPr/>
              <a:t>42</a:t>
            </a:fld>
            <a:endParaRPr lang="es-ES" altLang="en-US"/>
          </a:p>
        </p:txBody>
      </p:sp>
      <p:sp>
        <p:nvSpPr>
          <p:cNvPr id="119811"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19812"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0834" name="Rectangle 6"/>
          <p:cNvSpPr>
            <a:spLocks noGrp="1" noChangeArrowheads="1"/>
          </p:cNvSpPr>
          <p:nvPr>
            <p:ph type="sldNum" sz="quarter"/>
          </p:nvPr>
        </p:nvSpPr>
        <p:spPr>
          <a:noFill/>
          <a:ln>
            <a:round/>
            <a:headEnd/>
            <a:tailEnd/>
          </a:ln>
        </p:spPr>
        <p:txBody>
          <a:bodyPr/>
          <a:lstStyle/>
          <a:p>
            <a:fld id="{7E3123D9-C57D-4041-8C1B-FCE1CFA31529}" type="slidenum">
              <a:rPr lang="es-ES" altLang="en-US"/>
              <a:pPr/>
              <a:t>43</a:t>
            </a:fld>
            <a:endParaRPr lang="es-ES" altLang="en-US"/>
          </a:p>
        </p:txBody>
      </p:sp>
      <p:sp>
        <p:nvSpPr>
          <p:cNvPr id="120835"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20836"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1858" name="Rectangle 6"/>
          <p:cNvSpPr>
            <a:spLocks noGrp="1" noChangeArrowheads="1"/>
          </p:cNvSpPr>
          <p:nvPr>
            <p:ph type="sldNum" sz="quarter"/>
          </p:nvPr>
        </p:nvSpPr>
        <p:spPr>
          <a:noFill/>
          <a:ln>
            <a:round/>
            <a:headEnd/>
            <a:tailEnd/>
          </a:ln>
        </p:spPr>
        <p:txBody>
          <a:bodyPr/>
          <a:lstStyle/>
          <a:p>
            <a:fld id="{7D5BC360-9A58-4DA8-827F-4F6BB990EBCB}" type="slidenum">
              <a:rPr lang="es-ES" altLang="en-US"/>
              <a:pPr/>
              <a:t>44</a:t>
            </a:fld>
            <a:endParaRPr lang="es-ES" altLang="en-US"/>
          </a:p>
        </p:txBody>
      </p:sp>
      <p:sp>
        <p:nvSpPr>
          <p:cNvPr id="121859"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21860"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2882" name="Rectangle 6"/>
          <p:cNvSpPr>
            <a:spLocks noGrp="1" noChangeArrowheads="1"/>
          </p:cNvSpPr>
          <p:nvPr>
            <p:ph type="sldNum" sz="quarter"/>
          </p:nvPr>
        </p:nvSpPr>
        <p:spPr>
          <a:noFill/>
          <a:ln>
            <a:round/>
            <a:headEnd/>
            <a:tailEnd/>
          </a:ln>
        </p:spPr>
        <p:txBody>
          <a:bodyPr/>
          <a:lstStyle/>
          <a:p>
            <a:fld id="{D28175D4-0ADA-404D-9220-80B004551675}" type="slidenum">
              <a:rPr lang="es-ES" altLang="en-US"/>
              <a:pPr/>
              <a:t>45</a:t>
            </a:fld>
            <a:endParaRPr lang="es-ES" altLang="en-US"/>
          </a:p>
        </p:txBody>
      </p:sp>
      <p:sp>
        <p:nvSpPr>
          <p:cNvPr id="122883"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22884"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3906" name="Rectangle 6"/>
          <p:cNvSpPr>
            <a:spLocks noGrp="1" noChangeArrowheads="1"/>
          </p:cNvSpPr>
          <p:nvPr>
            <p:ph type="sldNum" sz="quarter"/>
          </p:nvPr>
        </p:nvSpPr>
        <p:spPr>
          <a:noFill/>
          <a:ln>
            <a:round/>
            <a:headEnd/>
            <a:tailEnd/>
          </a:ln>
        </p:spPr>
        <p:txBody>
          <a:bodyPr/>
          <a:lstStyle/>
          <a:p>
            <a:fld id="{208955FA-931F-4BD0-B7D2-71B3B3DB8690}" type="slidenum">
              <a:rPr lang="es-ES" altLang="en-US"/>
              <a:pPr/>
              <a:t>46</a:t>
            </a:fld>
            <a:endParaRPr lang="es-ES" altLang="en-US"/>
          </a:p>
        </p:txBody>
      </p:sp>
      <p:sp>
        <p:nvSpPr>
          <p:cNvPr id="123907"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23908"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4930" name="Rectangle 6"/>
          <p:cNvSpPr>
            <a:spLocks noGrp="1" noChangeArrowheads="1"/>
          </p:cNvSpPr>
          <p:nvPr>
            <p:ph type="sldNum" sz="quarter"/>
          </p:nvPr>
        </p:nvSpPr>
        <p:spPr>
          <a:noFill/>
          <a:ln>
            <a:round/>
            <a:headEnd/>
            <a:tailEnd/>
          </a:ln>
        </p:spPr>
        <p:txBody>
          <a:bodyPr/>
          <a:lstStyle/>
          <a:p>
            <a:fld id="{A6DAAF01-871D-4AC7-8E61-013DE728F660}" type="slidenum">
              <a:rPr lang="es-ES" altLang="en-US"/>
              <a:pPr/>
              <a:t>47</a:t>
            </a:fld>
            <a:endParaRPr lang="es-ES" altLang="en-US"/>
          </a:p>
        </p:txBody>
      </p:sp>
      <p:sp>
        <p:nvSpPr>
          <p:cNvPr id="124931"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24932"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5954" name="Rectangle 6"/>
          <p:cNvSpPr>
            <a:spLocks noGrp="1" noChangeArrowheads="1"/>
          </p:cNvSpPr>
          <p:nvPr>
            <p:ph type="sldNum" sz="quarter"/>
          </p:nvPr>
        </p:nvSpPr>
        <p:spPr>
          <a:noFill/>
          <a:ln>
            <a:round/>
            <a:headEnd/>
            <a:tailEnd/>
          </a:ln>
        </p:spPr>
        <p:txBody>
          <a:bodyPr/>
          <a:lstStyle/>
          <a:p>
            <a:fld id="{77806A40-9AA2-44F6-BC08-8DD8D8E9A1DF}" type="slidenum">
              <a:rPr lang="es-ES" altLang="en-US"/>
              <a:pPr/>
              <a:t>48</a:t>
            </a:fld>
            <a:endParaRPr lang="es-ES" altLang="en-US"/>
          </a:p>
        </p:txBody>
      </p:sp>
      <p:sp>
        <p:nvSpPr>
          <p:cNvPr id="125955"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25956"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6978" name="Rectangle 6"/>
          <p:cNvSpPr>
            <a:spLocks noGrp="1" noChangeArrowheads="1"/>
          </p:cNvSpPr>
          <p:nvPr>
            <p:ph type="sldNum" sz="quarter"/>
          </p:nvPr>
        </p:nvSpPr>
        <p:spPr>
          <a:noFill/>
          <a:ln>
            <a:round/>
            <a:headEnd/>
            <a:tailEnd/>
          </a:ln>
        </p:spPr>
        <p:txBody>
          <a:bodyPr/>
          <a:lstStyle/>
          <a:p>
            <a:fld id="{5F67E7B6-4B5F-418B-BCD2-AAC9CABAB6CD}" type="slidenum">
              <a:rPr lang="es-ES" altLang="en-US"/>
              <a:pPr/>
              <a:t>49</a:t>
            </a:fld>
            <a:endParaRPr lang="es-ES" altLang="en-US"/>
          </a:p>
        </p:txBody>
      </p:sp>
      <p:sp>
        <p:nvSpPr>
          <p:cNvPr id="126979"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26980"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8002" name="Rectangle 6"/>
          <p:cNvSpPr>
            <a:spLocks noGrp="1" noChangeArrowheads="1"/>
          </p:cNvSpPr>
          <p:nvPr>
            <p:ph type="sldNum" sz="quarter"/>
          </p:nvPr>
        </p:nvSpPr>
        <p:spPr>
          <a:noFill/>
          <a:ln>
            <a:round/>
            <a:headEnd/>
            <a:tailEnd/>
          </a:ln>
        </p:spPr>
        <p:txBody>
          <a:bodyPr/>
          <a:lstStyle/>
          <a:p>
            <a:fld id="{E47FBCFA-55E6-4049-BD11-961CEAF278B4}" type="slidenum">
              <a:rPr lang="es-ES" altLang="en-US"/>
              <a:pPr/>
              <a:t>50</a:t>
            </a:fld>
            <a:endParaRPr lang="es-ES" altLang="en-US"/>
          </a:p>
        </p:txBody>
      </p:sp>
      <p:sp>
        <p:nvSpPr>
          <p:cNvPr id="128003"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28004"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9026" name="Rectangle 6"/>
          <p:cNvSpPr>
            <a:spLocks noGrp="1" noChangeArrowheads="1"/>
          </p:cNvSpPr>
          <p:nvPr>
            <p:ph type="sldNum" sz="quarter"/>
          </p:nvPr>
        </p:nvSpPr>
        <p:spPr>
          <a:noFill/>
          <a:ln>
            <a:round/>
            <a:headEnd/>
            <a:tailEnd/>
          </a:ln>
        </p:spPr>
        <p:txBody>
          <a:bodyPr/>
          <a:lstStyle/>
          <a:p>
            <a:fld id="{E7D475E5-3AA5-4D13-B473-424055AA2FCB}" type="slidenum">
              <a:rPr lang="es-ES" altLang="en-US"/>
              <a:pPr/>
              <a:t>51</a:t>
            </a:fld>
            <a:endParaRPr lang="es-ES" altLang="en-US"/>
          </a:p>
        </p:txBody>
      </p:sp>
      <p:sp>
        <p:nvSpPr>
          <p:cNvPr id="129027"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29028"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0050" name="Rectangle 6"/>
          <p:cNvSpPr>
            <a:spLocks noGrp="1" noChangeArrowheads="1"/>
          </p:cNvSpPr>
          <p:nvPr>
            <p:ph type="sldNum" sz="quarter"/>
          </p:nvPr>
        </p:nvSpPr>
        <p:spPr>
          <a:noFill/>
          <a:ln>
            <a:round/>
            <a:headEnd/>
            <a:tailEnd/>
          </a:ln>
        </p:spPr>
        <p:txBody>
          <a:bodyPr/>
          <a:lstStyle/>
          <a:p>
            <a:fld id="{028074B2-AF97-4321-9D97-3A6624F7C357}" type="slidenum">
              <a:rPr lang="es-ES" altLang="en-US"/>
              <a:pPr/>
              <a:t>52</a:t>
            </a:fld>
            <a:endParaRPr lang="es-ES" altLang="en-US"/>
          </a:p>
        </p:txBody>
      </p:sp>
      <p:sp>
        <p:nvSpPr>
          <p:cNvPr id="130051"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30052"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1074" name="Rectangle 6"/>
          <p:cNvSpPr>
            <a:spLocks noGrp="1" noChangeArrowheads="1"/>
          </p:cNvSpPr>
          <p:nvPr>
            <p:ph type="sldNum" sz="quarter"/>
          </p:nvPr>
        </p:nvSpPr>
        <p:spPr>
          <a:noFill/>
          <a:ln>
            <a:round/>
            <a:headEnd/>
            <a:tailEnd/>
          </a:ln>
        </p:spPr>
        <p:txBody>
          <a:bodyPr/>
          <a:lstStyle/>
          <a:p>
            <a:fld id="{0CA39164-AC15-4246-A29E-47590EAF08DC}" type="slidenum">
              <a:rPr lang="es-ES" altLang="en-US"/>
              <a:pPr/>
              <a:t>53</a:t>
            </a:fld>
            <a:endParaRPr lang="es-ES" altLang="en-US"/>
          </a:p>
        </p:txBody>
      </p:sp>
      <p:sp>
        <p:nvSpPr>
          <p:cNvPr id="131075"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31076"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2098" name="Rectangle 6"/>
          <p:cNvSpPr>
            <a:spLocks noGrp="1" noChangeArrowheads="1"/>
          </p:cNvSpPr>
          <p:nvPr>
            <p:ph type="sldNum" sz="quarter"/>
          </p:nvPr>
        </p:nvSpPr>
        <p:spPr>
          <a:noFill/>
          <a:ln>
            <a:round/>
            <a:headEnd/>
            <a:tailEnd/>
          </a:ln>
        </p:spPr>
        <p:txBody>
          <a:bodyPr/>
          <a:lstStyle/>
          <a:p>
            <a:fld id="{7EEB499E-935D-44B8-B6A7-1421EE41E31B}" type="slidenum">
              <a:rPr lang="es-ES" altLang="en-US"/>
              <a:pPr/>
              <a:t>54</a:t>
            </a:fld>
            <a:endParaRPr lang="es-ES" altLang="en-US"/>
          </a:p>
        </p:txBody>
      </p:sp>
      <p:sp>
        <p:nvSpPr>
          <p:cNvPr id="132099"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32100"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22" name="Rectangle 6"/>
          <p:cNvSpPr>
            <a:spLocks noGrp="1" noChangeArrowheads="1"/>
          </p:cNvSpPr>
          <p:nvPr>
            <p:ph type="sldNum" sz="quarter"/>
          </p:nvPr>
        </p:nvSpPr>
        <p:spPr>
          <a:noFill/>
          <a:ln>
            <a:round/>
            <a:headEnd/>
            <a:tailEnd/>
          </a:ln>
        </p:spPr>
        <p:txBody>
          <a:bodyPr/>
          <a:lstStyle/>
          <a:p>
            <a:fld id="{7CE58250-1EC2-44EF-966D-80A936A9E414}" type="slidenum">
              <a:rPr lang="es-ES" altLang="en-US"/>
              <a:pPr/>
              <a:t>55</a:t>
            </a:fld>
            <a:endParaRPr lang="es-ES" altLang="en-US"/>
          </a:p>
        </p:txBody>
      </p:sp>
      <p:sp>
        <p:nvSpPr>
          <p:cNvPr id="133123"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33124"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4146" name="Rectangle 6"/>
          <p:cNvSpPr>
            <a:spLocks noGrp="1" noChangeArrowheads="1"/>
          </p:cNvSpPr>
          <p:nvPr>
            <p:ph type="sldNum" sz="quarter"/>
          </p:nvPr>
        </p:nvSpPr>
        <p:spPr>
          <a:noFill/>
          <a:ln>
            <a:round/>
            <a:headEnd/>
            <a:tailEnd/>
          </a:ln>
        </p:spPr>
        <p:txBody>
          <a:bodyPr/>
          <a:lstStyle/>
          <a:p>
            <a:fld id="{A464B5BF-45C6-4B55-ADFA-4ADE858CA203}" type="slidenum">
              <a:rPr lang="es-ES" altLang="en-US"/>
              <a:pPr/>
              <a:t>56</a:t>
            </a:fld>
            <a:endParaRPr lang="es-ES" altLang="en-US"/>
          </a:p>
        </p:txBody>
      </p:sp>
      <p:sp>
        <p:nvSpPr>
          <p:cNvPr id="134147"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34148"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5170" name="Rectangle 6"/>
          <p:cNvSpPr>
            <a:spLocks noGrp="1" noChangeArrowheads="1"/>
          </p:cNvSpPr>
          <p:nvPr>
            <p:ph type="sldNum" sz="quarter"/>
          </p:nvPr>
        </p:nvSpPr>
        <p:spPr>
          <a:noFill/>
          <a:ln>
            <a:round/>
            <a:headEnd/>
            <a:tailEnd/>
          </a:ln>
        </p:spPr>
        <p:txBody>
          <a:bodyPr/>
          <a:lstStyle/>
          <a:p>
            <a:fld id="{3029EB66-F59D-47D0-9E34-B8C34C7F994B}" type="slidenum">
              <a:rPr lang="es-ES" altLang="en-US"/>
              <a:pPr/>
              <a:t>57</a:t>
            </a:fld>
            <a:endParaRPr lang="es-ES" altLang="en-US"/>
          </a:p>
        </p:txBody>
      </p:sp>
      <p:sp>
        <p:nvSpPr>
          <p:cNvPr id="135171"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35172"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6194" name="Rectangle 6"/>
          <p:cNvSpPr>
            <a:spLocks noGrp="1" noChangeArrowheads="1"/>
          </p:cNvSpPr>
          <p:nvPr>
            <p:ph type="sldNum" sz="quarter"/>
          </p:nvPr>
        </p:nvSpPr>
        <p:spPr>
          <a:noFill/>
          <a:ln>
            <a:round/>
            <a:headEnd/>
            <a:tailEnd/>
          </a:ln>
        </p:spPr>
        <p:txBody>
          <a:bodyPr/>
          <a:lstStyle/>
          <a:p>
            <a:fld id="{EFFE3F77-F834-4C82-ADE4-8D296483B25F}" type="slidenum">
              <a:rPr lang="es-ES" altLang="en-US"/>
              <a:pPr/>
              <a:t>58</a:t>
            </a:fld>
            <a:endParaRPr lang="es-ES" altLang="en-US"/>
          </a:p>
        </p:txBody>
      </p:sp>
      <p:sp>
        <p:nvSpPr>
          <p:cNvPr id="136195"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36196"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7218" name="Rectangle 6"/>
          <p:cNvSpPr>
            <a:spLocks noGrp="1" noChangeArrowheads="1"/>
          </p:cNvSpPr>
          <p:nvPr>
            <p:ph type="sldNum" sz="quarter"/>
          </p:nvPr>
        </p:nvSpPr>
        <p:spPr>
          <a:noFill/>
          <a:ln>
            <a:round/>
            <a:headEnd/>
            <a:tailEnd/>
          </a:ln>
        </p:spPr>
        <p:txBody>
          <a:bodyPr/>
          <a:lstStyle/>
          <a:p>
            <a:fld id="{864F4A9B-467B-48A8-848B-5BD9BCCA3FED}" type="slidenum">
              <a:rPr lang="es-ES" altLang="en-US"/>
              <a:pPr/>
              <a:t>59</a:t>
            </a:fld>
            <a:endParaRPr lang="es-ES" altLang="en-US"/>
          </a:p>
        </p:txBody>
      </p:sp>
      <p:sp>
        <p:nvSpPr>
          <p:cNvPr id="137219"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37220"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8242" name="Rectangle 6"/>
          <p:cNvSpPr>
            <a:spLocks noGrp="1" noChangeArrowheads="1"/>
          </p:cNvSpPr>
          <p:nvPr>
            <p:ph type="sldNum" sz="quarter"/>
          </p:nvPr>
        </p:nvSpPr>
        <p:spPr>
          <a:noFill/>
          <a:ln>
            <a:round/>
            <a:headEnd/>
            <a:tailEnd/>
          </a:ln>
        </p:spPr>
        <p:txBody>
          <a:bodyPr/>
          <a:lstStyle/>
          <a:p>
            <a:fld id="{43FB7A2A-7199-4A8C-A288-7DC47A3FECB9}" type="slidenum">
              <a:rPr lang="es-ES" altLang="en-US"/>
              <a:pPr/>
              <a:t>60</a:t>
            </a:fld>
            <a:endParaRPr lang="es-ES" altLang="en-US"/>
          </a:p>
        </p:txBody>
      </p:sp>
      <p:sp>
        <p:nvSpPr>
          <p:cNvPr id="138243"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38244"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9266" name="Rectangle 6"/>
          <p:cNvSpPr>
            <a:spLocks noGrp="1" noChangeArrowheads="1"/>
          </p:cNvSpPr>
          <p:nvPr>
            <p:ph type="sldNum" sz="quarter"/>
          </p:nvPr>
        </p:nvSpPr>
        <p:spPr>
          <a:noFill/>
          <a:ln>
            <a:round/>
            <a:headEnd/>
            <a:tailEnd/>
          </a:ln>
        </p:spPr>
        <p:txBody>
          <a:bodyPr/>
          <a:lstStyle/>
          <a:p>
            <a:fld id="{10D671F1-D41B-43BC-A00C-D233CD69CDE8}" type="slidenum">
              <a:rPr lang="es-ES" altLang="en-US"/>
              <a:pPr/>
              <a:t>61</a:t>
            </a:fld>
            <a:endParaRPr lang="es-ES" altLang="en-US"/>
          </a:p>
        </p:txBody>
      </p:sp>
      <p:sp>
        <p:nvSpPr>
          <p:cNvPr id="139267"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39268"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0290" name="Rectangle 6"/>
          <p:cNvSpPr>
            <a:spLocks noGrp="1" noChangeArrowheads="1"/>
          </p:cNvSpPr>
          <p:nvPr>
            <p:ph type="sldNum" sz="quarter"/>
          </p:nvPr>
        </p:nvSpPr>
        <p:spPr>
          <a:noFill/>
          <a:ln>
            <a:round/>
            <a:headEnd/>
            <a:tailEnd/>
          </a:ln>
        </p:spPr>
        <p:txBody>
          <a:bodyPr/>
          <a:lstStyle/>
          <a:p>
            <a:fld id="{BD1A4358-EAE7-490A-9D21-34C3BDB651F3}" type="slidenum">
              <a:rPr lang="es-ES" altLang="en-US"/>
              <a:pPr/>
              <a:t>62</a:t>
            </a:fld>
            <a:endParaRPr lang="es-ES" altLang="en-US"/>
          </a:p>
        </p:txBody>
      </p:sp>
      <p:sp>
        <p:nvSpPr>
          <p:cNvPr id="140291"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40292"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1314" name="Rectangle 6"/>
          <p:cNvSpPr>
            <a:spLocks noGrp="1" noChangeArrowheads="1"/>
          </p:cNvSpPr>
          <p:nvPr>
            <p:ph type="sldNum" sz="quarter"/>
          </p:nvPr>
        </p:nvSpPr>
        <p:spPr>
          <a:noFill/>
          <a:ln>
            <a:round/>
            <a:headEnd/>
            <a:tailEnd/>
          </a:ln>
        </p:spPr>
        <p:txBody>
          <a:bodyPr/>
          <a:lstStyle/>
          <a:p>
            <a:fld id="{CC7CAFF5-1F17-463F-BFFA-19F6F45EF53B}" type="slidenum">
              <a:rPr lang="es-ES" altLang="en-US"/>
              <a:pPr/>
              <a:t>63</a:t>
            </a:fld>
            <a:endParaRPr lang="es-ES" altLang="en-US"/>
          </a:p>
        </p:txBody>
      </p:sp>
      <p:sp>
        <p:nvSpPr>
          <p:cNvPr id="141315"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41316"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2338" name="Rectangle 6"/>
          <p:cNvSpPr>
            <a:spLocks noGrp="1" noChangeArrowheads="1"/>
          </p:cNvSpPr>
          <p:nvPr>
            <p:ph type="sldNum" sz="quarter"/>
          </p:nvPr>
        </p:nvSpPr>
        <p:spPr>
          <a:noFill/>
          <a:ln>
            <a:round/>
            <a:headEnd/>
            <a:tailEnd/>
          </a:ln>
        </p:spPr>
        <p:txBody>
          <a:bodyPr/>
          <a:lstStyle/>
          <a:p>
            <a:fld id="{6D746597-5A10-48AC-A68B-7D71EF94CB4C}" type="slidenum">
              <a:rPr lang="es-ES" altLang="en-US"/>
              <a:pPr/>
              <a:t>64</a:t>
            </a:fld>
            <a:endParaRPr lang="es-ES" altLang="en-US"/>
          </a:p>
        </p:txBody>
      </p:sp>
      <p:sp>
        <p:nvSpPr>
          <p:cNvPr id="142339"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42340"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3362" name="Rectangle 6"/>
          <p:cNvSpPr>
            <a:spLocks noGrp="1" noChangeArrowheads="1"/>
          </p:cNvSpPr>
          <p:nvPr>
            <p:ph type="sldNum" sz="quarter"/>
          </p:nvPr>
        </p:nvSpPr>
        <p:spPr>
          <a:noFill/>
          <a:ln>
            <a:round/>
            <a:headEnd/>
            <a:tailEnd/>
          </a:ln>
        </p:spPr>
        <p:txBody>
          <a:bodyPr/>
          <a:lstStyle/>
          <a:p>
            <a:fld id="{22ABD90D-3C4A-46D0-BE32-B9CE0CBB90D9}" type="slidenum">
              <a:rPr lang="es-ES" altLang="en-US"/>
              <a:pPr/>
              <a:t>65</a:t>
            </a:fld>
            <a:endParaRPr lang="es-ES" altLang="en-US"/>
          </a:p>
        </p:txBody>
      </p:sp>
      <p:sp>
        <p:nvSpPr>
          <p:cNvPr id="143363"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43364"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4386" name="Rectangle 6"/>
          <p:cNvSpPr>
            <a:spLocks noGrp="1" noChangeArrowheads="1"/>
          </p:cNvSpPr>
          <p:nvPr>
            <p:ph type="sldNum" sz="quarter"/>
          </p:nvPr>
        </p:nvSpPr>
        <p:spPr>
          <a:noFill/>
          <a:ln>
            <a:round/>
            <a:headEnd/>
            <a:tailEnd/>
          </a:ln>
        </p:spPr>
        <p:txBody>
          <a:bodyPr/>
          <a:lstStyle/>
          <a:p>
            <a:fld id="{51B5215D-4162-4863-BB84-53DA47E5BF39}" type="slidenum">
              <a:rPr lang="es-ES" altLang="en-US"/>
              <a:pPr/>
              <a:t>66</a:t>
            </a:fld>
            <a:endParaRPr lang="es-ES" altLang="en-US"/>
          </a:p>
        </p:txBody>
      </p:sp>
      <p:sp>
        <p:nvSpPr>
          <p:cNvPr id="144387"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44388"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5410" name="Rectangle 6"/>
          <p:cNvSpPr>
            <a:spLocks noGrp="1" noChangeArrowheads="1"/>
          </p:cNvSpPr>
          <p:nvPr>
            <p:ph type="sldNum" sz="quarter"/>
          </p:nvPr>
        </p:nvSpPr>
        <p:spPr>
          <a:noFill/>
          <a:ln>
            <a:round/>
            <a:headEnd/>
            <a:tailEnd/>
          </a:ln>
        </p:spPr>
        <p:txBody>
          <a:bodyPr/>
          <a:lstStyle/>
          <a:p>
            <a:fld id="{614D6686-FA9C-4693-9930-1EA93FF9F620}" type="slidenum">
              <a:rPr lang="es-ES" altLang="en-US"/>
              <a:pPr/>
              <a:t>67</a:t>
            </a:fld>
            <a:endParaRPr lang="es-ES" altLang="en-US"/>
          </a:p>
        </p:txBody>
      </p:sp>
      <p:sp>
        <p:nvSpPr>
          <p:cNvPr id="145411"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45412"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6434" name="Rectangle 6"/>
          <p:cNvSpPr>
            <a:spLocks noGrp="1" noChangeArrowheads="1"/>
          </p:cNvSpPr>
          <p:nvPr>
            <p:ph type="sldNum" sz="quarter"/>
          </p:nvPr>
        </p:nvSpPr>
        <p:spPr>
          <a:noFill/>
          <a:ln>
            <a:round/>
            <a:headEnd/>
            <a:tailEnd/>
          </a:ln>
        </p:spPr>
        <p:txBody>
          <a:bodyPr/>
          <a:lstStyle/>
          <a:p>
            <a:fld id="{5AD93B42-8B07-4DD3-B35C-4E1F573B82E5}" type="slidenum">
              <a:rPr lang="es-ES" altLang="en-US"/>
              <a:pPr/>
              <a:t>68</a:t>
            </a:fld>
            <a:endParaRPr lang="es-ES" altLang="en-US"/>
          </a:p>
        </p:txBody>
      </p:sp>
      <p:sp>
        <p:nvSpPr>
          <p:cNvPr id="146435"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46436"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7458" name="Rectangle 6"/>
          <p:cNvSpPr>
            <a:spLocks noGrp="1" noChangeArrowheads="1"/>
          </p:cNvSpPr>
          <p:nvPr>
            <p:ph type="sldNum" sz="quarter"/>
          </p:nvPr>
        </p:nvSpPr>
        <p:spPr>
          <a:noFill/>
          <a:ln>
            <a:round/>
            <a:headEnd/>
            <a:tailEnd/>
          </a:ln>
        </p:spPr>
        <p:txBody>
          <a:bodyPr/>
          <a:lstStyle/>
          <a:p>
            <a:fld id="{3B53AD0F-5C0C-4BB6-B0EA-C24242192F63}" type="slidenum">
              <a:rPr lang="es-ES" altLang="en-US"/>
              <a:pPr/>
              <a:t>69</a:t>
            </a:fld>
            <a:endParaRPr lang="es-ES" altLang="en-US"/>
          </a:p>
        </p:txBody>
      </p:sp>
      <p:sp>
        <p:nvSpPr>
          <p:cNvPr id="147459"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47460"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8482" name="Rectangle 6"/>
          <p:cNvSpPr>
            <a:spLocks noGrp="1" noChangeArrowheads="1"/>
          </p:cNvSpPr>
          <p:nvPr>
            <p:ph type="sldNum" sz="quarter"/>
          </p:nvPr>
        </p:nvSpPr>
        <p:spPr>
          <a:noFill/>
          <a:ln>
            <a:round/>
            <a:headEnd/>
            <a:tailEnd/>
          </a:ln>
        </p:spPr>
        <p:txBody>
          <a:bodyPr/>
          <a:lstStyle/>
          <a:p>
            <a:fld id="{699CD049-313E-4DE5-97B0-230D96CC75E8}" type="slidenum">
              <a:rPr lang="es-ES" altLang="en-US"/>
              <a:pPr/>
              <a:t>70</a:t>
            </a:fld>
            <a:endParaRPr lang="es-ES" altLang="en-US"/>
          </a:p>
        </p:txBody>
      </p:sp>
      <p:sp>
        <p:nvSpPr>
          <p:cNvPr id="148483"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48484"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9506" name="Rectangle 6"/>
          <p:cNvSpPr>
            <a:spLocks noGrp="1" noChangeArrowheads="1"/>
          </p:cNvSpPr>
          <p:nvPr>
            <p:ph type="sldNum" sz="quarter"/>
          </p:nvPr>
        </p:nvSpPr>
        <p:spPr>
          <a:noFill/>
          <a:ln>
            <a:round/>
            <a:headEnd/>
            <a:tailEnd/>
          </a:ln>
        </p:spPr>
        <p:txBody>
          <a:bodyPr/>
          <a:lstStyle/>
          <a:p>
            <a:fld id="{243B9206-E033-4288-99BA-21942C78D03B}" type="slidenum">
              <a:rPr lang="es-ES" altLang="en-US"/>
              <a:pPr/>
              <a:t>71</a:t>
            </a:fld>
            <a:endParaRPr lang="es-ES" altLang="en-US"/>
          </a:p>
        </p:txBody>
      </p:sp>
      <p:sp>
        <p:nvSpPr>
          <p:cNvPr id="149507"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49508"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0530" name="Rectangle 6"/>
          <p:cNvSpPr>
            <a:spLocks noGrp="1" noChangeArrowheads="1"/>
          </p:cNvSpPr>
          <p:nvPr>
            <p:ph type="sldNum" sz="quarter"/>
          </p:nvPr>
        </p:nvSpPr>
        <p:spPr>
          <a:noFill/>
          <a:ln>
            <a:round/>
            <a:headEnd/>
            <a:tailEnd/>
          </a:ln>
        </p:spPr>
        <p:txBody>
          <a:bodyPr/>
          <a:lstStyle/>
          <a:p>
            <a:fld id="{976F660B-900B-4FEC-875C-2FE23FE1D242}" type="slidenum">
              <a:rPr lang="es-ES" altLang="en-US"/>
              <a:pPr/>
              <a:t>72</a:t>
            </a:fld>
            <a:endParaRPr lang="es-ES" altLang="en-US"/>
          </a:p>
        </p:txBody>
      </p:sp>
      <p:sp>
        <p:nvSpPr>
          <p:cNvPr id="150531"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50532"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1554" name="Rectangle 6"/>
          <p:cNvSpPr>
            <a:spLocks noGrp="1" noChangeArrowheads="1"/>
          </p:cNvSpPr>
          <p:nvPr>
            <p:ph type="sldNum" sz="quarter"/>
          </p:nvPr>
        </p:nvSpPr>
        <p:spPr>
          <a:noFill/>
          <a:ln>
            <a:round/>
            <a:headEnd/>
            <a:tailEnd/>
          </a:ln>
        </p:spPr>
        <p:txBody>
          <a:bodyPr/>
          <a:lstStyle/>
          <a:p>
            <a:fld id="{54C789E8-08C4-4E17-803C-C60CBBDCBF1C}" type="slidenum">
              <a:rPr lang="es-ES" altLang="en-US"/>
              <a:pPr/>
              <a:t>73</a:t>
            </a:fld>
            <a:endParaRPr lang="es-ES" altLang="en-US"/>
          </a:p>
        </p:txBody>
      </p:sp>
      <p:sp>
        <p:nvSpPr>
          <p:cNvPr id="151555" name="Rectangle 1"/>
          <p:cNvSpPr txBox="1">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151556" name="Rectangle 2"/>
          <p:cNvSpPr txBox="1">
            <a:spLocks noGrp="1" noChangeArrowheads="1"/>
          </p:cNvSpPr>
          <p:nvPr>
            <p:ph type="body" idx="1"/>
          </p:nvPr>
        </p:nvSpPr>
        <p:spPr>
          <a:xfrm>
            <a:off x="755650" y="5078413"/>
            <a:ext cx="6048375" cy="4811712"/>
          </a:xfrm>
          <a:noFill/>
        </p:spPr>
        <p:txBody>
          <a:bodyPr wrap="none" anchor="ctr"/>
          <a:lstStyle/>
          <a:p>
            <a:endParaRPr lang="es-ES"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n-US"/>
          </a:p>
        </p:txBody>
      </p:sp>
      <p:sp>
        <p:nvSpPr>
          <p:cNvPr id="4" name="Rectangle 1"/>
          <p:cNvSpPr>
            <a:spLocks noGrp="1" noChangeArrowheads="1"/>
          </p:cNvSpPr>
          <p:nvPr>
            <p:ph type="dt" idx="10"/>
          </p:nvPr>
        </p:nvSpPr>
        <p:spPr>
          <a:ln/>
        </p:spPr>
        <p:txBody>
          <a:bodyPr/>
          <a:lstStyle>
            <a:lvl1pPr>
              <a:defRPr/>
            </a:lvl1pPr>
          </a:lstStyle>
          <a:p>
            <a:pPr>
              <a:defRPr/>
            </a:pPr>
            <a:r>
              <a:rPr lang="es-ES" altLang="en-US"/>
              <a:t>14/10/13</a:t>
            </a:r>
          </a:p>
        </p:txBody>
      </p:sp>
      <p:sp>
        <p:nvSpPr>
          <p:cNvPr id="5" name="Rectangle 3"/>
          <p:cNvSpPr>
            <a:spLocks noGrp="1" noChangeArrowheads="1"/>
          </p:cNvSpPr>
          <p:nvPr>
            <p:ph type="sldNum" idx="11"/>
          </p:nvPr>
        </p:nvSpPr>
        <p:spPr>
          <a:ln/>
        </p:spPr>
        <p:txBody>
          <a:bodyPr/>
          <a:lstStyle>
            <a:lvl1pPr>
              <a:defRPr/>
            </a:lvl1pPr>
          </a:lstStyle>
          <a:p>
            <a:pPr>
              <a:defRPr/>
            </a:pPr>
            <a:fld id="{D7076496-0464-4E45-BEC1-EEFF2CA3C516}" type="slidenum">
              <a:rPr lang="es-ES" altLang="en-US"/>
              <a:pPr>
                <a:defRPr/>
              </a:pPr>
              <a:t>‹Nº›</a:t>
            </a:fld>
            <a:endParaRPr lang="es-ES"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Rectangle 1"/>
          <p:cNvSpPr>
            <a:spLocks noGrp="1" noChangeArrowheads="1"/>
          </p:cNvSpPr>
          <p:nvPr>
            <p:ph type="dt" idx="10"/>
          </p:nvPr>
        </p:nvSpPr>
        <p:spPr>
          <a:ln/>
        </p:spPr>
        <p:txBody>
          <a:bodyPr/>
          <a:lstStyle>
            <a:lvl1pPr>
              <a:defRPr/>
            </a:lvl1pPr>
          </a:lstStyle>
          <a:p>
            <a:pPr>
              <a:defRPr/>
            </a:pPr>
            <a:r>
              <a:rPr lang="es-ES" altLang="en-US"/>
              <a:t>14/10/13</a:t>
            </a:r>
          </a:p>
        </p:txBody>
      </p:sp>
      <p:sp>
        <p:nvSpPr>
          <p:cNvPr id="5" name="Rectangle 3"/>
          <p:cNvSpPr>
            <a:spLocks noGrp="1" noChangeArrowheads="1"/>
          </p:cNvSpPr>
          <p:nvPr>
            <p:ph type="sldNum" idx="11"/>
          </p:nvPr>
        </p:nvSpPr>
        <p:spPr>
          <a:ln/>
        </p:spPr>
        <p:txBody>
          <a:bodyPr/>
          <a:lstStyle>
            <a:lvl1pPr>
              <a:defRPr/>
            </a:lvl1pPr>
          </a:lstStyle>
          <a:p>
            <a:pPr>
              <a:defRPr/>
            </a:pPr>
            <a:fld id="{DE2A5E64-248E-4D2D-87B4-F165E68999F8}" type="slidenum">
              <a:rPr lang="es-ES" altLang="en-US"/>
              <a:pPr>
                <a:defRPr/>
              </a:pPr>
              <a:t>‹Nº›</a:t>
            </a:fld>
            <a:endParaRPr lang="es-ES"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1"/>
          <p:cNvSpPr>
            <a:spLocks noGrp="1" noChangeArrowheads="1"/>
          </p:cNvSpPr>
          <p:nvPr>
            <p:ph type="dt" idx="10"/>
          </p:nvPr>
        </p:nvSpPr>
        <p:spPr>
          <a:ln/>
        </p:spPr>
        <p:txBody>
          <a:bodyPr/>
          <a:lstStyle>
            <a:lvl1pPr>
              <a:defRPr/>
            </a:lvl1pPr>
          </a:lstStyle>
          <a:p>
            <a:pPr>
              <a:defRPr/>
            </a:pPr>
            <a:r>
              <a:rPr lang="es-ES" altLang="en-US"/>
              <a:t>14/10/13</a:t>
            </a:r>
          </a:p>
        </p:txBody>
      </p:sp>
      <p:sp>
        <p:nvSpPr>
          <p:cNvPr id="5" name="Rectangle 3"/>
          <p:cNvSpPr>
            <a:spLocks noGrp="1" noChangeArrowheads="1"/>
          </p:cNvSpPr>
          <p:nvPr>
            <p:ph type="sldNum" idx="11"/>
          </p:nvPr>
        </p:nvSpPr>
        <p:spPr>
          <a:ln/>
        </p:spPr>
        <p:txBody>
          <a:bodyPr/>
          <a:lstStyle>
            <a:lvl1pPr>
              <a:defRPr/>
            </a:lvl1pPr>
          </a:lstStyle>
          <a:p>
            <a:pPr>
              <a:defRPr/>
            </a:pPr>
            <a:fld id="{80C8335C-3BB9-4CAF-9251-55D65136ED01}" type="slidenum">
              <a:rPr lang="es-ES" altLang="en-US"/>
              <a:pPr>
                <a:defRPr/>
              </a:pPr>
              <a:t>‹Nº›</a:t>
            </a:fld>
            <a:endParaRPr lang="es-ES"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457200" y="1604963"/>
            <a:ext cx="4037013" cy="4524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Content Placeholder 3"/>
          <p:cNvSpPr>
            <a:spLocks noGrp="1"/>
          </p:cNvSpPr>
          <p:nvPr>
            <p:ph sz="half" idx="2"/>
          </p:nvPr>
        </p:nvSpPr>
        <p:spPr>
          <a:xfrm>
            <a:off x="4646613" y="1604963"/>
            <a:ext cx="4038600" cy="4524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Rectangle 1"/>
          <p:cNvSpPr>
            <a:spLocks noGrp="1" noChangeArrowheads="1"/>
          </p:cNvSpPr>
          <p:nvPr>
            <p:ph type="dt" idx="10"/>
          </p:nvPr>
        </p:nvSpPr>
        <p:spPr>
          <a:ln/>
        </p:spPr>
        <p:txBody>
          <a:bodyPr/>
          <a:lstStyle>
            <a:lvl1pPr>
              <a:defRPr/>
            </a:lvl1pPr>
          </a:lstStyle>
          <a:p>
            <a:pPr>
              <a:defRPr/>
            </a:pPr>
            <a:r>
              <a:rPr lang="es-ES" altLang="en-US"/>
              <a:t>14/10/13</a:t>
            </a:r>
          </a:p>
        </p:txBody>
      </p:sp>
      <p:sp>
        <p:nvSpPr>
          <p:cNvPr id="6" name="Rectangle 3"/>
          <p:cNvSpPr>
            <a:spLocks noGrp="1" noChangeArrowheads="1"/>
          </p:cNvSpPr>
          <p:nvPr>
            <p:ph type="sldNum" idx="11"/>
          </p:nvPr>
        </p:nvSpPr>
        <p:spPr>
          <a:ln/>
        </p:spPr>
        <p:txBody>
          <a:bodyPr/>
          <a:lstStyle>
            <a:lvl1pPr>
              <a:defRPr/>
            </a:lvl1pPr>
          </a:lstStyle>
          <a:p>
            <a:pPr>
              <a:defRPr/>
            </a:pPr>
            <a:fld id="{63D4EA3A-C23E-48BE-95D5-191A524969AE}" type="slidenum">
              <a:rPr lang="es-ES" altLang="en-US"/>
              <a:pPr>
                <a:defRPr/>
              </a:pPr>
              <a:t>‹Nº›</a:t>
            </a:fld>
            <a:endParaRPr lang="es-ES"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Rectangle 1"/>
          <p:cNvSpPr>
            <a:spLocks noGrp="1" noChangeArrowheads="1"/>
          </p:cNvSpPr>
          <p:nvPr>
            <p:ph type="dt" idx="10"/>
          </p:nvPr>
        </p:nvSpPr>
        <p:spPr>
          <a:ln/>
        </p:spPr>
        <p:txBody>
          <a:bodyPr/>
          <a:lstStyle>
            <a:lvl1pPr>
              <a:defRPr/>
            </a:lvl1pPr>
          </a:lstStyle>
          <a:p>
            <a:pPr>
              <a:defRPr/>
            </a:pPr>
            <a:r>
              <a:rPr lang="es-ES" altLang="en-US"/>
              <a:t>14/10/13</a:t>
            </a:r>
          </a:p>
        </p:txBody>
      </p:sp>
      <p:sp>
        <p:nvSpPr>
          <p:cNvPr id="8" name="Rectangle 3"/>
          <p:cNvSpPr>
            <a:spLocks noGrp="1" noChangeArrowheads="1"/>
          </p:cNvSpPr>
          <p:nvPr>
            <p:ph type="sldNum" idx="11"/>
          </p:nvPr>
        </p:nvSpPr>
        <p:spPr>
          <a:ln/>
        </p:spPr>
        <p:txBody>
          <a:bodyPr/>
          <a:lstStyle>
            <a:lvl1pPr>
              <a:defRPr/>
            </a:lvl1pPr>
          </a:lstStyle>
          <a:p>
            <a:pPr>
              <a:defRPr/>
            </a:pPr>
            <a:fld id="{8C548379-1F96-4732-AE70-6D1C4D7FAAD7}" type="slidenum">
              <a:rPr lang="es-ES" altLang="en-US"/>
              <a:pPr>
                <a:defRPr/>
              </a:pPr>
              <a:t>‹Nº›</a:t>
            </a:fld>
            <a:endParaRPr lang="es-ES"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Rectangle 1"/>
          <p:cNvSpPr>
            <a:spLocks noGrp="1" noChangeArrowheads="1"/>
          </p:cNvSpPr>
          <p:nvPr>
            <p:ph type="dt" idx="10"/>
          </p:nvPr>
        </p:nvSpPr>
        <p:spPr>
          <a:ln/>
        </p:spPr>
        <p:txBody>
          <a:bodyPr/>
          <a:lstStyle>
            <a:lvl1pPr>
              <a:defRPr/>
            </a:lvl1pPr>
          </a:lstStyle>
          <a:p>
            <a:pPr>
              <a:defRPr/>
            </a:pPr>
            <a:r>
              <a:rPr lang="es-ES" altLang="en-US"/>
              <a:t>14/10/13</a:t>
            </a:r>
          </a:p>
        </p:txBody>
      </p:sp>
      <p:sp>
        <p:nvSpPr>
          <p:cNvPr id="4" name="Rectangle 3"/>
          <p:cNvSpPr>
            <a:spLocks noGrp="1" noChangeArrowheads="1"/>
          </p:cNvSpPr>
          <p:nvPr>
            <p:ph type="sldNum" idx="11"/>
          </p:nvPr>
        </p:nvSpPr>
        <p:spPr>
          <a:ln/>
        </p:spPr>
        <p:txBody>
          <a:bodyPr/>
          <a:lstStyle>
            <a:lvl1pPr>
              <a:defRPr/>
            </a:lvl1pPr>
          </a:lstStyle>
          <a:p>
            <a:pPr>
              <a:defRPr/>
            </a:pPr>
            <a:fld id="{7559C9E1-29E7-43D5-B262-04B7BB46A438}" type="slidenum">
              <a:rPr lang="es-ES" altLang="en-US"/>
              <a:pPr>
                <a:defRPr/>
              </a:pPr>
              <a:t>‹Nº›</a:t>
            </a:fld>
            <a:endParaRPr lang="es-ES"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1"/>
          <p:cNvSpPr>
            <a:spLocks noGrp="1" noChangeArrowheads="1"/>
          </p:cNvSpPr>
          <p:nvPr>
            <p:ph type="dt" idx="10"/>
          </p:nvPr>
        </p:nvSpPr>
        <p:spPr>
          <a:ln/>
        </p:spPr>
        <p:txBody>
          <a:bodyPr/>
          <a:lstStyle>
            <a:lvl1pPr>
              <a:defRPr/>
            </a:lvl1pPr>
          </a:lstStyle>
          <a:p>
            <a:pPr>
              <a:defRPr/>
            </a:pPr>
            <a:r>
              <a:rPr lang="es-ES" altLang="en-US"/>
              <a:t>14/10/13</a:t>
            </a:r>
          </a:p>
        </p:txBody>
      </p:sp>
      <p:sp>
        <p:nvSpPr>
          <p:cNvPr id="3" name="Rectangle 3"/>
          <p:cNvSpPr>
            <a:spLocks noGrp="1" noChangeArrowheads="1"/>
          </p:cNvSpPr>
          <p:nvPr>
            <p:ph type="sldNum" idx="11"/>
          </p:nvPr>
        </p:nvSpPr>
        <p:spPr>
          <a:ln/>
        </p:spPr>
        <p:txBody>
          <a:bodyPr/>
          <a:lstStyle>
            <a:lvl1pPr>
              <a:defRPr/>
            </a:lvl1pPr>
          </a:lstStyle>
          <a:p>
            <a:pPr>
              <a:defRPr/>
            </a:pPr>
            <a:fld id="{6D7331E5-A745-4B32-BD86-05F86367C20B}" type="slidenum">
              <a:rPr lang="es-ES" altLang="en-US"/>
              <a:pPr>
                <a:defRPr/>
              </a:pPr>
              <a:t>‹Nº›</a:t>
            </a:fld>
            <a:endParaRPr lang="es-ES"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1"/>
          <p:cNvSpPr>
            <a:spLocks noGrp="1" noChangeArrowheads="1"/>
          </p:cNvSpPr>
          <p:nvPr>
            <p:ph type="dt" idx="10"/>
          </p:nvPr>
        </p:nvSpPr>
        <p:spPr>
          <a:ln/>
        </p:spPr>
        <p:txBody>
          <a:bodyPr/>
          <a:lstStyle>
            <a:lvl1pPr>
              <a:defRPr/>
            </a:lvl1pPr>
          </a:lstStyle>
          <a:p>
            <a:pPr>
              <a:defRPr/>
            </a:pPr>
            <a:r>
              <a:rPr lang="es-ES" altLang="en-US"/>
              <a:t>14/10/13</a:t>
            </a:r>
          </a:p>
        </p:txBody>
      </p:sp>
      <p:sp>
        <p:nvSpPr>
          <p:cNvPr id="6" name="Rectangle 3"/>
          <p:cNvSpPr>
            <a:spLocks noGrp="1" noChangeArrowheads="1"/>
          </p:cNvSpPr>
          <p:nvPr>
            <p:ph type="sldNum" idx="11"/>
          </p:nvPr>
        </p:nvSpPr>
        <p:spPr>
          <a:ln/>
        </p:spPr>
        <p:txBody>
          <a:bodyPr/>
          <a:lstStyle>
            <a:lvl1pPr>
              <a:defRPr/>
            </a:lvl1pPr>
          </a:lstStyle>
          <a:p>
            <a:pPr>
              <a:defRPr/>
            </a:pPr>
            <a:fld id="{3DBCB679-D789-4937-9DA6-76ED339CDC8B}" type="slidenum">
              <a:rPr lang="es-ES" altLang="en-US"/>
              <a:pPr>
                <a:defRPr/>
              </a:pPr>
              <a:t>‹Nº›</a:t>
            </a:fld>
            <a:endParaRPr lang="es-ES"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1"/>
          <p:cNvSpPr>
            <a:spLocks noGrp="1" noChangeArrowheads="1"/>
          </p:cNvSpPr>
          <p:nvPr>
            <p:ph type="dt" idx="10"/>
          </p:nvPr>
        </p:nvSpPr>
        <p:spPr>
          <a:ln/>
        </p:spPr>
        <p:txBody>
          <a:bodyPr/>
          <a:lstStyle>
            <a:lvl1pPr>
              <a:defRPr/>
            </a:lvl1pPr>
          </a:lstStyle>
          <a:p>
            <a:pPr>
              <a:defRPr/>
            </a:pPr>
            <a:r>
              <a:rPr lang="es-ES" altLang="en-US"/>
              <a:t>14/10/13</a:t>
            </a:r>
          </a:p>
        </p:txBody>
      </p:sp>
      <p:sp>
        <p:nvSpPr>
          <p:cNvPr id="6" name="Rectangle 3"/>
          <p:cNvSpPr>
            <a:spLocks noGrp="1" noChangeArrowheads="1"/>
          </p:cNvSpPr>
          <p:nvPr>
            <p:ph type="sldNum" idx="11"/>
          </p:nvPr>
        </p:nvSpPr>
        <p:spPr>
          <a:ln/>
        </p:spPr>
        <p:txBody>
          <a:bodyPr/>
          <a:lstStyle>
            <a:lvl1pPr>
              <a:defRPr/>
            </a:lvl1pPr>
          </a:lstStyle>
          <a:p>
            <a:pPr>
              <a:defRPr/>
            </a:pPr>
            <a:fld id="{5F60BCD0-FB92-43AA-8C0E-98B1C7975ABC}" type="slidenum">
              <a:rPr lang="es-ES" altLang="en-US"/>
              <a:pPr>
                <a:defRPr/>
              </a:pPr>
              <a:t>‹Nº›</a:t>
            </a:fld>
            <a:endParaRPr lang="es-ES"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Rectangle 1"/>
          <p:cNvSpPr>
            <a:spLocks noGrp="1" noChangeArrowheads="1"/>
          </p:cNvSpPr>
          <p:nvPr>
            <p:ph type="dt" idx="10"/>
          </p:nvPr>
        </p:nvSpPr>
        <p:spPr>
          <a:ln/>
        </p:spPr>
        <p:txBody>
          <a:bodyPr/>
          <a:lstStyle>
            <a:lvl1pPr>
              <a:defRPr/>
            </a:lvl1pPr>
          </a:lstStyle>
          <a:p>
            <a:pPr>
              <a:defRPr/>
            </a:pPr>
            <a:r>
              <a:rPr lang="es-ES" altLang="en-US"/>
              <a:t>14/10/13</a:t>
            </a:r>
          </a:p>
        </p:txBody>
      </p:sp>
      <p:sp>
        <p:nvSpPr>
          <p:cNvPr id="5" name="Rectangle 3"/>
          <p:cNvSpPr>
            <a:spLocks noGrp="1" noChangeArrowheads="1"/>
          </p:cNvSpPr>
          <p:nvPr>
            <p:ph type="sldNum" idx="11"/>
          </p:nvPr>
        </p:nvSpPr>
        <p:spPr>
          <a:ln/>
        </p:spPr>
        <p:txBody>
          <a:bodyPr/>
          <a:lstStyle>
            <a:lvl1pPr>
              <a:defRPr/>
            </a:lvl1pPr>
          </a:lstStyle>
          <a:p>
            <a:pPr>
              <a:defRPr/>
            </a:pPr>
            <a:fld id="{354EC185-216F-46B3-93B6-FDE764968545}" type="slidenum">
              <a:rPr lang="es-ES" altLang="en-US"/>
              <a:pPr>
                <a:defRPr/>
              </a:pPr>
              <a:t>‹Nº›</a:t>
            </a:fld>
            <a:endParaRPr lang="es-ES"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3050"/>
            <a:ext cx="2055813" cy="5856288"/>
          </a:xfrm>
        </p:spPr>
        <p:txBody>
          <a:bodyPr vert="eaVert"/>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a:xfrm>
            <a:off x="457200" y="273050"/>
            <a:ext cx="6019800" cy="58562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Rectangle 1"/>
          <p:cNvSpPr>
            <a:spLocks noGrp="1" noChangeArrowheads="1"/>
          </p:cNvSpPr>
          <p:nvPr>
            <p:ph type="dt" idx="10"/>
          </p:nvPr>
        </p:nvSpPr>
        <p:spPr>
          <a:ln/>
        </p:spPr>
        <p:txBody>
          <a:bodyPr/>
          <a:lstStyle>
            <a:lvl1pPr>
              <a:defRPr/>
            </a:lvl1pPr>
          </a:lstStyle>
          <a:p>
            <a:pPr>
              <a:defRPr/>
            </a:pPr>
            <a:r>
              <a:rPr lang="es-ES" altLang="en-US"/>
              <a:t>14/10/13</a:t>
            </a:r>
          </a:p>
        </p:txBody>
      </p:sp>
      <p:sp>
        <p:nvSpPr>
          <p:cNvPr id="5" name="Rectangle 3"/>
          <p:cNvSpPr>
            <a:spLocks noGrp="1" noChangeArrowheads="1"/>
          </p:cNvSpPr>
          <p:nvPr>
            <p:ph type="sldNum" idx="11"/>
          </p:nvPr>
        </p:nvSpPr>
        <p:spPr>
          <a:ln/>
        </p:spPr>
        <p:txBody>
          <a:bodyPr/>
          <a:lstStyle>
            <a:lvl1pPr>
              <a:defRPr/>
            </a:lvl1pPr>
          </a:lstStyle>
          <a:p>
            <a:pPr>
              <a:defRPr/>
            </a:pPr>
            <a:fld id="{4BA8A164-38AA-4F1E-B4CB-761BFD5E1073}" type="slidenum">
              <a:rPr lang="es-ES" altLang="en-US"/>
              <a:pPr>
                <a:defRPr/>
              </a:pPr>
              <a:t>‹Nº›</a:t>
            </a:fld>
            <a:endParaRPr lang="es-ES"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6FB898F-BA21-401B-B6AB-565E1E22399F}"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5" name="Rectangle 1"/>
          <p:cNvSpPr>
            <a:spLocks noGrp="1" noChangeArrowheads="1"/>
          </p:cNvSpPr>
          <p:nvPr>
            <p:ph type="dt"/>
          </p:nvPr>
        </p:nvSpPr>
        <p:spPr bwMode="auto">
          <a:xfrm>
            <a:off x="628650" y="6356350"/>
            <a:ext cx="2055813" cy="363538"/>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808080"/>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0000" tIns="45000" rIns="90000" bIns="45000" numCol="1" anchor="t" anchorCtr="0" compatLnSpc="1">
            <a:prstTxWarp prst="textNoShape">
              <a:avLst/>
            </a:prstTxWarp>
          </a:bodyPr>
          <a:lstStyle>
            <a:lvl1pPr hangingPunct="1">
              <a:lnSpc>
                <a:spcPct val="100000"/>
              </a:lnSpc>
              <a:tabLst>
                <a:tab pos="723900" algn="l"/>
                <a:tab pos="1447800" algn="l"/>
              </a:tabLst>
              <a:defRPr smtClean="0">
                <a:solidFill>
                  <a:srgbClr val="000000"/>
                </a:solidFill>
                <a:latin typeface="+mn-lt"/>
              </a:defRPr>
            </a:lvl1pPr>
          </a:lstStyle>
          <a:p>
            <a:pPr>
              <a:defRPr/>
            </a:pPr>
            <a:r>
              <a:rPr lang="es-ES" altLang="en-US"/>
              <a:t>14/10/13</a:t>
            </a:r>
          </a:p>
        </p:txBody>
      </p:sp>
      <p:sp>
        <p:nvSpPr>
          <p:cNvPr id="1027" name="Text Box 2"/>
          <p:cNvSpPr txBox="1">
            <a:spLocks noChangeArrowheads="1"/>
          </p:cNvSpPr>
          <p:nvPr/>
        </p:nvSpPr>
        <p:spPr bwMode="auto">
          <a:xfrm>
            <a:off x="3028950" y="6356350"/>
            <a:ext cx="3086100" cy="365125"/>
          </a:xfrm>
          <a:prstGeom prst="rect">
            <a:avLst/>
          </a:prstGeom>
          <a:noFill/>
          <a:ln w="9525">
            <a:noFill/>
            <a:round/>
            <a:headEnd/>
            <a:tailEnd/>
          </a:ln>
          <a:effectLst/>
        </p:spPr>
        <p:txBody>
          <a:bodyPr wrap="none" anchor="ctr"/>
          <a:lstStyle/>
          <a:p>
            <a:endParaRPr lang="en-US"/>
          </a:p>
        </p:txBody>
      </p:sp>
      <p:sp>
        <p:nvSpPr>
          <p:cNvPr id="2" name="Rectangle 3"/>
          <p:cNvSpPr>
            <a:spLocks noGrp="1" noChangeArrowheads="1"/>
          </p:cNvSpPr>
          <p:nvPr>
            <p:ph type="sldNum"/>
          </p:nvPr>
        </p:nvSpPr>
        <p:spPr bwMode="auto">
          <a:xfrm>
            <a:off x="6457950" y="6356350"/>
            <a:ext cx="2055813" cy="363538"/>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808080"/>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0000" tIns="45000" rIns="90000" bIns="45000" numCol="1" anchor="t" anchorCtr="0" compatLnSpc="1">
            <a:prstTxWarp prst="textNoShape">
              <a:avLst/>
            </a:prstTxWarp>
          </a:bodyPr>
          <a:lstStyle>
            <a:lvl1pPr hangingPunct="1">
              <a:lnSpc>
                <a:spcPct val="100000"/>
              </a:lnSpc>
              <a:tabLst>
                <a:tab pos="723900" algn="l"/>
                <a:tab pos="1447800" algn="l"/>
              </a:tabLst>
              <a:defRPr smtClean="0">
                <a:solidFill>
                  <a:srgbClr val="000000"/>
                </a:solidFill>
                <a:latin typeface="+mn-lt"/>
              </a:defRPr>
            </a:lvl1pPr>
          </a:lstStyle>
          <a:p>
            <a:pPr>
              <a:defRPr/>
            </a:pPr>
            <a:fld id="{1C449222-FDEF-46DC-8274-67798FB3A1F3}" type="slidenum">
              <a:rPr lang="es-ES" altLang="en-US"/>
              <a:pPr>
                <a:defRPr/>
              </a:pPr>
              <a:t>‹Nº›</a:t>
            </a:fld>
            <a:endParaRPr lang="es-ES" altLang="en-US"/>
          </a:p>
        </p:txBody>
      </p:sp>
      <p:sp>
        <p:nvSpPr>
          <p:cNvPr id="1029" name="Rectangle 4"/>
          <p:cNvSpPr>
            <a:spLocks noGrp="1" noChangeArrowheads="1"/>
          </p:cNvSpPr>
          <p:nvPr>
            <p:ph type="title"/>
          </p:nvPr>
        </p:nvSpPr>
        <p:spPr bwMode="auto">
          <a:xfrm>
            <a:off x="457200" y="273050"/>
            <a:ext cx="8228013" cy="1143000"/>
          </a:xfrm>
          <a:prstGeom prst="rect">
            <a:avLst/>
          </a:prstGeom>
          <a:noFill/>
          <a:ln w="9525">
            <a:noFill/>
            <a:round/>
            <a:headEnd/>
            <a:tailEnd/>
          </a:ln>
          <a:effectLst/>
        </p:spPr>
        <p:txBody>
          <a:bodyPr vert="horz" wrap="square" lIns="0" tIns="0" rIns="0" bIns="0" numCol="1" anchor="ctr" anchorCtr="0" compatLnSpc="1">
            <a:prstTxWarp prst="textNoShape">
              <a:avLst/>
            </a:prstTxWarp>
          </a:bodyPr>
          <a:lstStyle/>
          <a:p>
            <a:pPr lvl="0"/>
            <a:r>
              <a:rPr lang="en-GB" altLang="en-US" smtClean="0"/>
              <a:t>Pulse para editar el formato del texto de título</a:t>
            </a:r>
          </a:p>
        </p:txBody>
      </p:sp>
      <p:sp>
        <p:nvSpPr>
          <p:cNvPr id="1030" name="Rectangle 5"/>
          <p:cNvSpPr>
            <a:spLocks noGrp="1" noChangeArrowheads="1"/>
          </p:cNvSpPr>
          <p:nvPr>
            <p:ph type="body" idx="1"/>
          </p:nvPr>
        </p:nvSpPr>
        <p:spPr bwMode="auto">
          <a:xfrm>
            <a:off x="457200" y="1604963"/>
            <a:ext cx="8228013" cy="4524375"/>
          </a:xfrm>
          <a:prstGeom prst="rect">
            <a:avLst/>
          </a:prstGeom>
          <a:noFill/>
          <a:ln w="9525">
            <a:noFill/>
            <a:round/>
            <a:headEnd/>
            <a:tailEnd/>
          </a:ln>
          <a:effectLst/>
        </p:spPr>
        <p:txBody>
          <a:bodyPr vert="horz" wrap="square" lIns="0" tIns="28224" rIns="0" bIns="0" numCol="1" anchor="t" anchorCtr="0" compatLnSpc="1">
            <a:prstTxWarp prst="textNoShape">
              <a:avLst/>
            </a:prstTxWarp>
          </a:bodyPr>
          <a:lstStyle/>
          <a:p>
            <a:pPr lvl="0"/>
            <a:r>
              <a:rPr lang="en-GB" altLang="en-US" smtClean="0"/>
              <a:t>Pulse para editar los formatos del texto del esquema</a:t>
            </a:r>
          </a:p>
          <a:p>
            <a:pPr lvl="1"/>
            <a:r>
              <a:rPr lang="en-GB" altLang="en-US" smtClean="0"/>
              <a:t>Segundo nivel del esquema</a:t>
            </a:r>
          </a:p>
          <a:p>
            <a:pPr lvl="2"/>
            <a:r>
              <a:rPr lang="en-GB" altLang="en-US" smtClean="0"/>
              <a:t>Tercer nivel del esquema</a:t>
            </a:r>
          </a:p>
          <a:p>
            <a:pPr lvl="3"/>
            <a:r>
              <a:rPr lang="en-GB" altLang="en-US" smtClean="0"/>
              <a:t>Cuarto nivel del esquema</a:t>
            </a:r>
          </a:p>
          <a:p>
            <a:pPr lvl="4"/>
            <a:r>
              <a:rPr lang="en-GB" altLang="en-US" smtClean="0"/>
              <a:t>Quinto nivel del esquema</a:t>
            </a:r>
          </a:p>
          <a:p>
            <a:pPr lvl="4"/>
            <a:r>
              <a:rPr lang="en-GB" altLang="en-US" smtClean="0"/>
              <a:t>Sexto nivel del esquema</a:t>
            </a:r>
          </a:p>
          <a:p>
            <a:pPr lvl="4"/>
            <a:r>
              <a:rPr lang="en-GB" altLang="en-US" smtClean="0"/>
              <a:t>Séptimo nivel del esquema</a:t>
            </a:r>
          </a:p>
          <a:p>
            <a:pPr lvl="4"/>
            <a:r>
              <a:rPr lang="en-GB" altLang="en-US" smtClean="0"/>
              <a:t>Octavo nivel del esquema</a:t>
            </a:r>
          </a:p>
          <a:p>
            <a:pPr lvl="4"/>
            <a:r>
              <a:rPr lang="en-GB" altLang="en-US" smtClean="0"/>
              <a:t>Noveno nivel del esquema</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p:txStyles>
    <p:titleStyle>
      <a:lvl1pPr algn="l" defTabSz="449263" rtl="0" eaLnBrk="1" fontAlgn="base" hangingPunct="1">
        <a:lnSpc>
          <a:spcPct val="92000"/>
        </a:lnSpc>
        <a:spcBef>
          <a:spcPct val="0"/>
        </a:spcBef>
        <a:spcAft>
          <a:spcPct val="0"/>
        </a:spcAft>
        <a:buClr>
          <a:srgbClr val="000000"/>
        </a:buClr>
        <a:buSzPct val="100000"/>
        <a:buFont typeface="Times New Roman" pitchFamily="16" charset="0"/>
        <a:defRPr>
          <a:solidFill>
            <a:srgbClr val="000000"/>
          </a:solidFill>
          <a:latin typeface="+mj-lt"/>
          <a:ea typeface="+mj-ea"/>
          <a:cs typeface="+mj-cs"/>
        </a:defRPr>
      </a:lvl1pPr>
      <a:lvl2pPr algn="l" defTabSz="449263" rtl="0" eaLnBrk="1" fontAlgn="base" hangingPunct="1">
        <a:lnSpc>
          <a:spcPct val="92000"/>
        </a:lnSpc>
        <a:spcBef>
          <a:spcPct val="0"/>
        </a:spcBef>
        <a:spcAft>
          <a:spcPct val="0"/>
        </a:spcAft>
        <a:buClr>
          <a:srgbClr val="000000"/>
        </a:buClr>
        <a:buSzPct val="100000"/>
        <a:buFont typeface="Times New Roman" pitchFamily="16" charset="0"/>
        <a:defRPr>
          <a:solidFill>
            <a:srgbClr val="000000"/>
          </a:solidFill>
          <a:latin typeface="Calibri" charset="0"/>
        </a:defRPr>
      </a:lvl2pPr>
      <a:lvl3pPr algn="l" defTabSz="449263" rtl="0" eaLnBrk="1" fontAlgn="base" hangingPunct="1">
        <a:lnSpc>
          <a:spcPct val="92000"/>
        </a:lnSpc>
        <a:spcBef>
          <a:spcPct val="0"/>
        </a:spcBef>
        <a:spcAft>
          <a:spcPct val="0"/>
        </a:spcAft>
        <a:buClr>
          <a:srgbClr val="000000"/>
        </a:buClr>
        <a:buSzPct val="100000"/>
        <a:buFont typeface="Times New Roman" pitchFamily="16" charset="0"/>
        <a:defRPr>
          <a:solidFill>
            <a:srgbClr val="000000"/>
          </a:solidFill>
          <a:latin typeface="Calibri" charset="0"/>
        </a:defRPr>
      </a:lvl3pPr>
      <a:lvl4pPr algn="l" defTabSz="449263" rtl="0" eaLnBrk="1" fontAlgn="base" hangingPunct="1">
        <a:lnSpc>
          <a:spcPct val="92000"/>
        </a:lnSpc>
        <a:spcBef>
          <a:spcPct val="0"/>
        </a:spcBef>
        <a:spcAft>
          <a:spcPct val="0"/>
        </a:spcAft>
        <a:buClr>
          <a:srgbClr val="000000"/>
        </a:buClr>
        <a:buSzPct val="100000"/>
        <a:buFont typeface="Times New Roman" pitchFamily="16" charset="0"/>
        <a:defRPr>
          <a:solidFill>
            <a:srgbClr val="000000"/>
          </a:solidFill>
          <a:latin typeface="Calibri" charset="0"/>
        </a:defRPr>
      </a:lvl4pPr>
      <a:lvl5pPr algn="l" defTabSz="449263" rtl="0" eaLnBrk="1" fontAlgn="base" hangingPunct="1">
        <a:lnSpc>
          <a:spcPct val="92000"/>
        </a:lnSpc>
        <a:spcBef>
          <a:spcPct val="0"/>
        </a:spcBef>
        <a:spcAft>
          <a:spcPct val="0"/>
        </a:spcAft>
        <a:buClr>
          <a:srgbClr val="000000"/>
        </a:buClr>
        <a:buSzPct val="100000"/>
        <a:buFont typeface="Times New Roman" pitchFamily="16" charset="0"/>
        <a:defRPr>
          <a:solidFill>
            <a:srgbClr val="000000"/>
          </a:solidFill>
          <a:latin typeface="Calibri" charset="0"/>
        </a:defRPr>
      </a:lvl5pPr>
      <a:lvl6pPr marL="2514600" indent="-228600" algn="l" defTabSz="449263" rtl="0" eaLnBrk="1" fontAlgn="base" hangingPunct="1">
        <a:lnSpc>
          <a:spcPct val="92000"/>
        </a:lnSpc>
        <a:spcBef>
          <a:spcPct val="0"/>
        </a:spcBef>
        <a:spcAft>
          <a:spcPct val="0"/>
        </a:spcAft>
        <a:buClr>
          <a:srgbClr val="000000"/>
        </a:buClr>
        <a:buSzPct val="100000"/>
        <a:buFont typeface="Times New Roman" pitchFamily="16" charset="0"/>
        <a:defRPr>
          <a:solidFill>
            <a:srgbClr val="000000"/>
          </a:solidFill>
          <a:latin typeface="Calibri" charset="0"/>
        </a:defRPr>
      </a:lvl6pPr>
      <a:lvl7pPr marL="2971800" indent="-228600" algn="l" defTabSz="449263" rtl="0" eaLnBrk="1" fontAlgn="base" hangingPunct="1">
        <a:lnSpc>
          <a:spcPct val="92000"/>
        </a:lnSpc>
        <a:spcBef>
          <a:spcPct val="0"/>
        </a:spcBef>
        <a:spcAft>
          <a:spcPct val="0"/>
        </a:spcAft>
        <a:buClr>
          <a:srgbClr val="000000"/>
        </a:buClr>
        <a:buSzPct val="100000"/>
        <a:buFont typeface="Times New Roman" pitchFamily="16" charset="0"/>
        <a:defRPr>
          <a:solidFill>
            <a:srgbClr val="000000"/>
          </a:solidFill>
          <a:latin typeface="Calibri" charset="0"/>
        </a:defRPr>
      </a:lvl7pPr>
      <a:lvl8pPr marL="3429000" indent="-228600" algn="l" defTabSz="449263" rtl="0" eaLnBrk="1" fontAlgn="base" hangingPunct="1">
        <a:lnSpc>
          <a:spcPct val="92000"/>
        </a:lnSpc>
        <a:spcBef>
          <a:spcPct val="0"/>
        </a:spcBef>
        <a:spcAft>
          <a:spcPct val="0"/>
        </a:spcAft>
        <a:buClr>
          <a:srgbClr val="000000"/>
        </a:buClr>
        <a:buSzPct val="100000"/>
        <a:buFont typeface="Times New Roman" pitchFamily="16" charset="0"/>
        <a:defRPr>
          <a:solidFill>
            <a:srgbClr val="000000"/>
          </a:solidFill>
          <a:latin typeface="Calibri" charset="0"/>
        </a:defRPr>
      </a:lvl8pPr>
      <a:lvl9pPr marL="3886200" indent="-228600" algn="l" defTabSz="449263" rtl="0" eaLnBrk="1" fontAlgn="base" hangingPunct="1">
        <a:lnSpc>
          <a:spcPct val="92000"/>
        </a:lnSpc>
        <a:spcBef>
          <a:spcPct val="0"/>
        </a:spcBef>
        <a:spcAft>
          <a:spcPct val="0"/>
        </a:spcAft>
        <a:buClr>
          <a:srgbClr val="000000"/>
        </a:buClr>
        <a:buSzPct val="100000"/>
        <a:buFont typeface="Times New Roman" pitchFamily="16" charset="0"/>
        <a:defRPr>
          <a:solidFill>
            <a:srgbClr val="000000"/>
          </a:solidFill>
          <a:latin typeface="Calibri" charset="0"/>
        </a:defRPr>
      </a:lvl9pPr>
    </p:titleStyle>
    <p:bodyStyle>
      <a:lvl1pPr marL="342900" indent="-342900" algn="l" defTabSz="449263" rtl="0" eaLnBrk="1" fontAlgn="base" hangingPunct="1">
        <a:lnSpc>
          <a:spcPct val="92000"/>
        </a:lnSpc>
        <a:spcBef>
          <a:spcPct val="0"/>
        </a:spcBef>
        <a:spcAft>
          <a:spcPts val="1425"/>
        </a:spcAft>
        <a:buClr>
          <a:srgbClr val="000000"/>
        </a:buClr>
        <a:buSzPct val="100000"/>
        <a:buFont typeface="Times New Roman" pitchFamily="16" charset="0"/>
        <a:defRPr sz="2800">
          <a:solidFill>
            <a:srgbClr val="000000"/>
          </a:solidFill>
          <a:latin typeface="+mn-lt"/>
          <a:ea typeface="+mn-ea"/>
          <a:cs typeface="+mn-cs"/>
        </a:defRPr>
      </a:lvl1pPr>
      <a:lvl2pPr marL="742950" indent="-285750" algn="l" defTabSz="449263" rtl="0" eaLnBrk="1" fontAlgn="base" hangingPunct="1">
        <a:lnSpc>
          <a:spcPct val="92000"/>
        </a:lnSpc>
        <a:spcBef>
          <a:spcPct val="0"/>
        </a:spcBef>
        <a:spcAft>
          <a:spcPts val="1138"/>
        </a:spcAft>
        <a:buClr>
          <a:srgbClr val="000000"/>
        </a:buClr>
        <a:buSzPct val="100000"/>
        <a:buFont typeface="Times New Roman" pitchFamily="16" charset="0"/>
        <a:defRPr sz="2000">
          <a:solidFill>
            <a:srgbClr val="000000"/>
          </a:solidFill>
          <a:latin typeface="+mn-lt"/>
        </a:defRPr>
      </a:lvl2pPr>
      <a:lvl3pPr marL="1143000" indent="-228600" algn="l" defTabSz="449263" rtl="0" eaLnBrk="1" fontAlgn="base" hangingPunct="1">
        <a:lnSpc>
          <a:spcPct val="92000"/>
        </a:lnSpc>
        <a:spcBef>
          <a:spcPct val="0"/>
        </a:spcBef>
        <a:spcAft>
          <a:spcPts val="850"/>
        </a:spcAft>
        <a:buClr>
          <a:srgbClr val="000000"/>
        </a:buClr>
        <a:buSzPct val="100000"/>
        <a:buFont typeface="Times New Roman" pitchFamily="16" charset="0"/>
        <a:defRPr>
          <a:solidFill>
            <a:srgbClr val="000000"/>
          </a:solidFill>
          <a:latin typeface="+mn-lt"/>
        </a:defRPr>
      </a:lvl3pPr>
      <a:lvl4pPr marL="1600200" indent="-228600" algn="l" defTabSz="449263" rtl="0" eaLnBrk="1" fontAlgn="base" hangingPunct="1">
        <a:lnSpc>
          <a:spcPct val="92000"/>
        </a:lnSpc>
        <a:spcBef>
          <a:spcPct val="0"/>
        </a:spcBef>
        <a:spcAft>
          <a:spcPts val="575"/>
        </a:spcAft>
        <a:buClr>
          <a:srgbClr val="000000"/>
        </a:buClr>
        <a:buSzPct val="100000"/>
        <a:buFont typeface="Times New Roman" pitchFamily="16" charset="0"/>
        <a:defRPr>
          <a:solidFill>
            <a:srgbClr val="000000"/>
          </a:solidFill>
          <a:latin typeface="+mn-lt"/>
        </a:defRPr>
      </a:lvl4pPr>
      <a:lvl5pPr marL="2057400" indent="-228600" algn="l" defTabSz="449263" rtl="0" eaLnBrk="1" fontAlgn="base" hangingPunct="1">
        <a:lnSpc>
          <a:spcPct val="92000"/>
        </a:lnSpc>
        <a:spcBef>
          <a:spcPct val="0"/>
        </a:spcBef>
        <a:spcAft>
          <a:spcPts val="288"/>
        </a:spcAft>
        <a:buClr>
          <a:srgbClr val="000000"/>
        </a:buClr>
        <a:buSzPct val="100000"/>
        <a:buFont typeface="Times New Roman" pitchFamily="16" charset="0"/>
        <a:defRPr sz="2000">
          <a:solidFill>
            <a:srgbClr val="000000"/>
          </a:solidFill>
          <a:latin typeface="+mn-lt"/>
        </a:defRPr>
      </a:lvl5pPr>
      <a:lvl6pPr marL="2514600" indent="-228600" algn="l" defTabSz="449263" rtl="0" eaLnBrk="1" fontAlgn="base" hangingPunct="1">
        <a:lnSpc>
          <a:spcPct val="92000"/>
        </a:lnSpc>
        <a:spcBef>
          <a:spcPct val="0"/>
        </a:spcBef>
        <a:spcAft>
          <a:spcPts val="288"/>
        </a:spcAft>
        <a:buClr>
          <a:srgbClr val="000000"/>
        </a:buClr>
        <a:buSzPct val="100000"/>
        <a:buFont typeface="Times New Roman" pitchFamily="16" charset="0"/>
        <a:defRPr sz="2000">
          <a:solidFill>
            <a:srgbClr val="000000"/>
          </a:solidFill>
          <a:latin typeface="+mn-lt"/>
        </a:defRPr>
      </a:lvl6pPr>
      <a:lvl7pPr marL="2971800" indent="-228600" algn="l" defTabSz="449263" rtl="0" eaLnBrk="1" fontAlgn="base" hangingPunct="1">
        <a:lnSpc>
          <a:spcPct val="92000"/>
        </a:lnSpc>
        <a:spcBef>
          <a:spcPct val="0"/>
        </a:spcBef>
        <a:spcAft>
          <a:spcPts val="288"/>
        </a:spcAft>
        <a:buClr>
          <a:srgbClr val="000000"/>
        </a:buClr>
        <a:buSzPct val="100000"/>
        <a:buFont typeface="Times New Roman" pitchFamily="16" charset="0"/>
        <a:defRPr sz="2000">
          <a:solidFill>
            <a:srgbClr val="000000"/>
          </a:solidFill>
          <a:latin typeface="+mn-lt"/>
        </a:defRPr>
      </a:lvl7pPr>
      <a:lvl8pPr marL="3429000" indent="-228600" algn="l" defTabSz="449263" rtl="0" eaLnBrk="1" fontAlgn="base" hangingPunct="1">
        <a:lnSpc>
          <a:spcPct val="92000"/>
        </a:lnSpc>
        <a:spcBef>
          <a:spcPct val="0"/>
        </a:spcBef>
        <a:spcAft>
          <a:spcPts val="288"/>
        </a:spcAft>
        <a:buClr>
          <a:srgbClr val="000000"/>
        </a:buClr>
        <a:buSzPct val="100000"/>
        <a:buFont typeface="Times New Roman" pitchFamily="16" charset="0"/>
        <a:defRPr sz="2000">
          <a:solidFill>
            <a:srgbClr val="000000"/>
          </a:solidFill>
          <a:latin typeface="+mn-lt"/>
        </a:defRPr>
      </a:lvl8pPr>
      <a:lvl9pPr marL="3886200" indent="-228600" algn="l" defTabSz="449263" rtl="0" eaLnBrk="1" fontAlgn="base" hangingPunct="1">
        <a:lnSpc>
          <a:spcPct val="92000"/>
        </a:lnSpc>
        <a:spcBef>
          <a:spcPct val="0"/>
        </a:spcBef>
        <a:spcAft>
          <a:spcPts val="288"/>
        </a:spcAft>
        <a:buClr>
          <a:srgbClr val="000000"/>
        </a:buClr>
        <a:buSzPct val="100000"/>
        <a:buFont typeface="Times New Roman" pitchFamily="16" charset="0"/>
        <a:defRPr sz="2000">
          <a:solidFill>
            <a:srgbClr val="000000"/>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1EF9D340-1549-4F1D-AEBB-5E1D25EAA1F8}"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28.jpeg"/></Relationships>
</file>

<file path=ppt/slides/_rels/slide3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45.xml"/><Relationship Id="rId1" Type="http://schemas.openxmlformats.org/officeDocument/2006/relationships/slideLayout" Target="../slideLayouts/slideLayout7.xml"/><Relationship Id="rId4" Type="http://schemas.openxmlformats.org/officeDocument/2006/relationships/image" Target="../media/image42.jpeg"/></Relationships>
</file>

<file path=ppt/slides/_rels/slide46.xml.rels><?xml version="1.0" encoding="UTF-8" standalone="yes"?>
<Relationships xmlns="http://schemas.openxmlformats.org/package/2006/relationships"><Relationship Id="rId3" Type="http://schemas.openxmlformats.org/officeDocument/2006/relationships/image" Target="../media/image43.jpeg"/><Relationship Id="rId7" Type="http://schemas.openxmlformats.org/officeDocument/2006/relationships/image" Target="../media/image47.jpeg"/><Relationship Id="rId2" Type="http://schemas.openxmlformats.org/officeDocument/2006/relationships/notesSlide" Target="../notesSlides/notesSlide46.xml"/><Relationship Id="rId1" Type="http://schemas.openxmlformats.org/officeDocument/2006/relationships/slideLayout" Target="../slideLayouts/slideLayout7.xml"/><Relationship Id="rId6" Type="http://schemas.openxmlformats.org/officeDocument/2006/relationships/image" Target="../media/image46.jpeg"/><Relationship Id="rId5" Type="http://schemas.openxmlformats.org/officeDocument/2006/relationships/image" Target="../media/image45.jpeg"/><Relationship Id="rId4" Type="http://schemas.openxmlformats.org/officeDocument/2006/relationships/image" Target="../media/image44.jpeg"/></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52.xml"/><Relationship Id="rId1" Type="http://schemas.openxmlformats.org/officeDocument/2006/relationships/slideLayout" Target="../slideLayouts/slideLayout7.xml"/><Relationship Id="rId5" Type="http://schemas.openxmlformats.org/officeDocument/2006/relationships/image" Target="../media/image54.jpeg"/><Relationship Id="rId4" Type="http://schemas.openxmlformats.org/officeDocument/2006/relationships/image" Target="../media/image53.jpeg"/></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54.xml"/><Relationship Id="rId1" Type="http://schemas.openxmlformats.org/officeDocument/2006/relationships/slideLayout" Target="../slideLayouts/slideLayout7.xml"/><Relationship Id="rId4" Type="http://schemas.openxmlformats.org/officeDocument/2006/relationships/image" Target="../media/image56.jpeg"/></Relationships>
</file>

<file path=ppt/slides/_rels/slide55.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63.xml"/><Relationship Id="rId1" Type="http://schemas.openxmlformats.org/officeDocument/2006/relationships/slideLayout" Target="../slideLayouts/slideLayout7.xml"/><Relationship Id="rId4" Type="http://schemas.openxmlformats.org/officeDocument/2006/relationships/image" Target="../media/image65.jpeg"/></Relationships>
</file>

<file path=ppt/slides/_rels/slide64.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67.xml"/><Relationship Id="rId1" Type="http://schemas.openxmlformats.org/officeDocument/2006/relationships/slideLayout" Target="../slideLayouts/slideLayout7.xml"/><Relationship Id="rId4" Type="http://schemas.openxmlformats.org/officeDocument/2006/relationships/image" Target="../media/image70.jpeg"/></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69.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70.xm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71.xml"/><Relationship Id="rId1" Type="http://schemas.openxmlformats.org/officeDocument/2006/relationships/slideLayout" Target="../slideLayouts/slideLayout7.xml"/><Relationship Id="rId4" Type="http://schemas.openxmlformats.org/officeDocument/2006/relationships/image" Target="../media/image74.jpeg"/></Relationships>
</file>

<file path=ppt/slides/_rels/slide72.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72.xml"/><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73.xm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77.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78.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79.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2050" name="Rectangle 1"/>
          <p:cNvSpPr>
            <a:spLocks noChangeArrowheads="1"/>
          </p:cNvSpPr>
          <p:nvPr/>
        </p:nvSpPr>
        <p:spPr bwMode="auto">
          <a:xfrm>
            <a:off x="765175" y="1662113"/>
            <a:ext cx="5097463" cy="1189037"/>
          </a:xfrm>
          <a:prstGeom prst="rect">
            <a:avLst/>
          </a:prstGeom>
          <a:noFill/>
          <a:ln w="9525">
            <a:noFill/>
            <a:round/>
            <a:headEnd/>
            <a:tailEnd/>
          </a:ln>
          <a:effectLst/>
        </p:spPr>
        <p:txBody>
          <a:bodyPr wrap="none">
            <a:spAutoFit/>
          </a:bodyPr>
          <a:lstStyle/>
          <a:p>
            <a:pPr algn="ctr" hangingPunct="1">
              <a:lnSpc>
                <a:spcPct val="100000"/>
              </a:lnSpc>
              <a:tabLst>
                <a:tab pos="723900" algn="l"/>
                <a:tab pos="1447800" algn="l"/>
                <a:tab pos="2171700" algn="l"/>
                <a:tab pos="2895600" algn="l"/>
                <a:tab pos="3619500" algn="l"/>
                <a:tab pos="4343400" algn="l"/>
                <a:tab pos="5067300" algn="l"/>
              </a:tabLst>
            </a:pPr>
            <a:r>
              <a:rPr lang="es-ES" altLang="en-US" sz="7200" b="1">
                <a:solidFill>
                  <a:srgbClr val="E7E6E6"/>
                </a:solidFill>
                <a:latin typeface="FrankRuehl" pitchFamily="32" charset="0"/>
              </a:rPr>
              <a:t>Francisco</a:t>
            </a:r>
          </a:p>
        </p:txBody>
      </p:sp>
    </p:spTree>
  </p:cSld>
  <p:clrMapOvr>
    <a:masterClrMapping/>
  </p:clrMapOvr>
  <p:transition spd="med">
    <p:sndAc>
      <p:stSnd loop="1">
        <p:snd r:embed="rId3" name="BRAHMS Danza Húngara nº 4.wav"/>
      </p:stSnd>
    </p:sndAc>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
          <p:cNvPicPr>
            <a:picLocks noChangeAspect="1" noChangeArrowheads="1"/>
          </p:cNvPicPr>
          <p:nvPr/>
        </p:nvPicPr>
        <p:blipFill>
          <a:blip r:embed="rId3"/>
          <a:srcRect/>
          <a:stretch>
            <a:fillRect/>
          </a:stretch>
        </p:blipFill>
        <p:spPr bwMode="auto">
          <a:xfrm>
            <a:off x="357158" y="357166"/>
            <a:ext cx="8566150" cy="5984875"/>
          </a:xfrm>
          <a:prstGeom prst="rect">
            <a:avLst/>
          </a:prstGeom>
          <a:noFill/>
          <a:ln w="38160">
            <a:solidFill>
              <a:srgbClr val="806000"/>
            </a:solidFill>
            <a:miter lim="800000"/>
            <a:headEnd/>
            <a:tailEnd/>
          </a:ln>
          <a:effectLst/>
        </p:spPr>
      </p:pic>
      <p:sp>
        <p:nvSpPr>
          <p:cNvPr id="3075" name="Rectangle 2"/>
          <p:cNvSpPr>
            <a:spLocks noChangeArrowheads="1"/>
          </p:cNvSpPr>
          <p:nvPr/>
        </p:nvSpPr>
        <p:spPr bwMode="auto">
          <a:xfrm>
            <a:off x="309563" y="6554788"/>
            <a:ext cx="8566150" cy="276225"/>
          </a:xfrm>
          <a:prstGeom prst="rect">
            <a:avLst/>
          </a:prstGeom>
          <a:noFill/>
          <a:ln w="9525">
            <a:noFill/>
            <a:round/>
            <a:headEnd/>
            <a:tailEnd/>
          </a:ln>
          <a:effectLst/>
        </p:spPr>
        <p:txBody>
          <a:bodyPr lIns="90000" tIns="45000" rIns="90000" bIns="45000">
            <a:spAutoFit/>
          </a:bodyPr>
          <a:lstStyle/>
          <a:p>
            <a:pPr hangingPunct="1">
              <a:lnSpc>
                <a:spcPct val="100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Lst>
            </a:pPr>
            <a:r>
              <a:rPr lang="es-ES" altLang="en-US" sz="1200" b="1">
                <a:solidFill>
                  <a:srgbClr val="FFF2CC"/>
                </a:solidFill>
                <a:latin typeface="Agency FB" pitchFamily="32" charset="0"/>
              </a:rPr>
              <a:t>El papa Francisco se coloca el casco de seguridad de minero durante su visita a Cagliari, capital de la isla italiana de Cerdeña – 23  de septiembre de 2013</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1"/>
          <p:cNvSpPr>
            <a:spLocks noChangeArrowheads="1"/>
          </p:cNvSpPr>
          <p:nvPr/>
        </p:nvSpPr>
        <p:spPr bwMode="auto">
          <a:xfrm>
            <a:off x="1600200" y="2047875"/>
            <a:ext cx="6467475" cy="2584450"/>
          </a:xfrm>
          <a:prstGeom prst="rect">
            <a:avLst/>
          </a:prstGeom>
          <a:noFill/>
          <a:ln w="9525">
            <a:solidFill>
              <a:srgbClr val="BF9000"/>
            </a:solidFill>
            <a:round/>
            <a:headEnd/>
            <a:tailEnd/>
          </a:ln>
          <a:effectLst/>
        </p:spPr>
        <p:txBody>
          <a:bodyPr lIns="90000" tIns="45000" rIns="90000" bIns="45000">
            <a:spAutoFit/>
          </a:bodyPr>
          <a:lstStyle/>
          <a:p>
            <a:pPr hangingPunct="1">
              <a:lnSpc>
                <a:spcPct val="100000"/>
              </a:lnSpc>
              <a:tabLst>
                <a:tab pos="723900" algn="l"/>
                <a:tab pos="1447800" algn="l"/>
                <a:tab pos="2171700" algn="l"/>
                <a:tab pos="2895600" algn="l"/>
                <a:tab pos="3619500" algn="l"/>
                <a:tab pos="4343400" algn="l"/>
                <a:tab pos="5067300" algn="l"/>
                <a:tab pos="5791200" algn="l"/>
              </a:tabLst>
            </a:pPr>
            <a:endParaRPr lang="es-ES" altLang="en-US">
              <a:solidFill>
                <a:srgbClr val="FFFFFF"/>
              </a:solidFill>
              <a:latin typeface="Calibri" charset="0"/>
            </a:endParaRPr>
          </a:p>
          <a:p>
            <a:pPr hangingPunct="1">
              <a:lnSpc>
                <a:spcPct val="100000"/>
              </a:lnSpc>
              <a:tabLst>
                <a:tab pos="723900" algn="l"/>
                <a:tab pos="1447800" algn="l"/>
                <a:tab pos="2171700" algn="l"/>
                <a:tab pos="2895600" algn="l"/>
                <a:tab pos="3619500" algn="l"/>
                <a:tab pos="4343400" algn="l"/>
                <a:tab pos="5067300" algn="l"/>
                <a:tab pos="5791200" algn="l"/>
              </a:tabLst>
            </a:pPr>
            <a:r>
              <a:rPr lang="es-ES" altLang="en-US">
                <a:solidFill>
                  <a:srgbClr val="FFF2CC"/>
                </a:solidFill>
                <a:latin typeface="FrankRuehl" pitchFamily="32" charset="0"/>
              </a:rPr>
              <a:t>Soy un pecador </a:t>
            </a:r>
          </a:p>
          <a:p>
            <a:pPr hangingPunct="1">
              <a:lnSpc>
                <a:spcPct val="100000"/>
              </a:lnSpc>
              <a:tabLst>
                <a:tab pos="723900" algn="l"/>
                <a:tab pos="1447800" algn="l"/>
                <a:tab pos="2171700" algn="l"/>
                <a:tab pos="2895600" algn="l"/>
                <a:tab pos="3619500" algn="l"/>
                <a:tab pos="4343400" algn="l"/>
                <a:tab pos="5067300" algn="l"/>
                <a:tab pos="5791200" algn="l"/>
              </a:tabLst>
            </a:pPr>
            <a:endParaRPr lang="es-ES" altLang="en-US">
              <a:solidFill>
                <a:srgbClr val="FFF2CC"/>
              </a:solidFill>
              <a:latin typeface="FrankRuehl" pitchFamily="32" charset="0"/>
            </a:endParaRPr>
          </a:p>
          <a:p>
            <a:pPr hangingPunct="1">
              <a:lnSpc>
                <a:spcPct val="100000"/>
              </a:lnSpc>
              <a:tabLst>
                <a:tab pos="723900" algn="l"/>
                <a:tab pos="1447800" algn="l"/>
                <a:tab pos="2171700" algn="l"/>
                <a:tab pos="2895600" algn="l"/>
                <a:tab pos="3619500" algn="l"/>
                <a:tab pos="4343400" algn="l"/>
                <a:tab pos="5067300" algn="l"/>
                <a:tab pos="5791200" algn="l"/>
              </a:tabLst>
            </a:pPr>
            <a:r>
              <a:rPr lang="es-ES" altLang="en-US">
                <a:solidFill>
                  <a:srgbClr val="FFF2CC"/>
                </a:solidFill>
                <a:latin typeface="FrankRuehl" pitchFamily="32" charset="0"/>
              </a:rPr>
              <a:t>El Papa se define a sí mismo como «un pecador». Y, recordando la extraordinaria imagen de Caravaggio sobre la vocación de Mateo, afirma: «Heme aquí, este soy yo: “un pecador hacia el que el Señor ha dirigido sus ojos”. Y esto es lo que dije cuando me preguntaron si aceptaba mi elección a Pontífice». </a:t>
            </a:r>
          </a:p>
          <a:p>
            <a:pPr hangingPunct="1">
              <a:lnSpc>
                <a:spcPct val="100000"/>
              </a:lnSpc>
              <a:tabLst>
                <a:tab pos="723900" algn="l"/>
                <a:tab pos="1447800" algn="l"/>
                <a:tab pos="2171700" algn="l"/>
                <a:tab pos="2895600" algn="l"/>
                <a:tab pos="3619500" algn="l"/>
                <a:tab pos="4343400" algn="l"/>
                <a:tab pos="5067300" algn="l"/>
                <a:tab pos="5791200" algn="l"/>
              </a:tabLst>
            </a:pPr>
            <a:endParaRPr lang="es-ES" altLang="en-US">
              <a:solidFill>
                <a:srgbClr val="000000"/>
              </a:solidFill>
              <a:latin typeface="Calibri"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
          <p:cNvPicPr>
            <a:picLocks noChangeAspect="1" noChangeArrowheads="1"/>
          </p:cNvPicPr>
          <p:nvPr/>
        </p:nvPicPr>
        <p:blipFill>
          <a:blip r:embed="rId3"/>
          <a:srcRect/>
          <a:stretch>
            <a:fillRect/>
          </a:stretch>
        </p:blipFill>
        <p:spPr bwMode="auto">
          <a:xfrm>
            <a:off x="376238" y="577850"/>
            <a:ext cx="8323262" cy="5540375"/>
          </a:xfrm>
          <a:prstGeom prst="rect">
            <a:avLst/>
          </a:prstGeom>
          <a:noFill/>
          <a:ln w="9525">
            <a:noFill/>
            <a:round/>
            <a:headEnd/>
            <a:tailEnd/>
          </a:ln>
          <a:effectLst/>
        </p:spPr>
      </p:pic>
      <p:sp>
        <p:nvSpPr>
          <p:cNvPr id="5123" name="Rectangle 2"/>
          <p:cNvSpPr>
            <a:spLocks noChangeArrowheads="1"/>
          </p:cNvSpPr>
          <p:nvPr/>
        </p:nvSpPr>
        <p:spPr bwMode="auto">
          <a:xfrm>
            <a:off x="312738" y="6248400"/>
            <a:ext cx="5011737" cy="276225"/>
          </a:xfrm>
          <a:prstGeom prst="rect">
            <a:avLst/>
          </a:prstGeom>
          <a:noFill/>
          <a:ln w="9525">
            <a:noFill/>
            <a:round/>
            <a:headEnd/>
            <a:tailEnd/>
          </a:ln>
          <a:effectLst/>
        </p:spPr>
        <p:txBody>
          <a:bodyPr wrap="none" lIns="90000" tIns="45000" rIns="90000" bIns="45000">
            <a:spAutoFit/>
          </a:bodyPr>
          <a:lstStyle/>
          <a:p>
            <a:pPr hangingPunct="1">
              <a:lnSpc>
                <a:spcPct val="100000"/>
              </a:lnSpc>
              <a:tabLst>
                <a:tab pos="723900" algn="l"/>
                <a:tab pos="1447800" algn="l"/>
                <a:tab pos="2171700" algn="l"/>
                <a:tab pos="2895600" algn="l"/>
                <a:tab pos="3619500" algn="l"/>
                <a:tab pos="4343400" algn="l"/>
                <a:tab pos="5067300" algn="l"/>
                <a:tab pos="5791200" algn="l"/>
                <a:tab pos="6515100" algn="l"/>
                <a:tab pos="7239000" algn="l"/>
                <a:tab pos="7962900" algn="l"/>
              </a:tabLst>
            </a:pPr>
            <a:r>
              <a:rPr lang="es-ES" altLang="en-US" sz="1200" b="1">
                <a:solidFill>
                  <a:srgbClr val="FFF2CC"/>
                </a:solidFill>
                <a:latin typeface="Agency FB" pitchFamily="32" charset="0"/>
              </a:rPr>
              <a:t>Iglesia del Gesú, </a:t>
            </a:r>
            <a:r>
              <a:rPr lang="es-ES" altLang="en-US" sz="1200" b="1" i="1">
                <a:solidFill>
                  <a:srgbClr val="FFF2CC"/>
                </a:solidFill>
                <a:latin typeface="Agency FB" pitchFamily="32" charset="0"/>
              </a:rPr>
              <a:t>iglesia madre </a:t>
            </a:r>
            <a:r>
              <a:rPr lang="es-ES" altLang="en-US" sz="1200" b="1">
                <a:solidFill>
                  <a:srgbClr val="FFF2CC"/>
                </a:solidFill>
                <a:latin typeface="Agency FB" pitchFamily="32" charset="0"/>
              </a:rPr>
              <a:t>de la Compañía de Jesús en Roma. - 12 de septiembre de 2013</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1"/>
          <p:cNvPicPr>
            <a:picLocks noChangeAspect="1" noChangeArrowheads="1"/>
          </p:cNvPicPr>
          <p:nvPr/>
        </p:nvPicPr>
        <p:blipFill>
          <a:blip r:embed="rId3"/>
          <a:srcRect/>
          <a:stretch>
            <a:fillRect/>
          </a:stretch>
        </p:blipFill>
        <p:spPr bwMode="auto">
          <a:xfrm>
            <a:off x="690563" y="841375"/>
            <a:ext cx="7727950" cy="5153025"/>
          </a:xfrm>
          <a:prstGeom prst="rect">
            <a:avLst/>
          </a:prstGeom>
          <a:noFill/>
          <a:ln w="9525">
            <a:noFill/>
            <a:round/>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1"/>
          <p:cNvPicPr>
            <a:picLocks noChangeAspect="1" noChangeArrowheads="1"/>
          </p:cNvPicPr>
          <p:nvPr/>
        </p:nvPicPr>
        <p:blipFill>
          <a:blip r:embed="rId3"/>
          <a:srcRect/>
          <a:stretch>
            <a:fillRect/>
          </a:stretch>
        </p:blipFill>
        <p:spPr bwMode="auto">
          <a:xfrm>
            <a:off x="309563" y="473075"/>
            <a:ext cx="8512175" cy="6116638"/>
          </a:xfrm>
          <a:prstGeom prst="rect">
            <a:avLst/>
          </a:prstGeom>
          <a:noFill/>
          <a:ln w="38160">
            <a:solidFill>
              <a:srgbClr val="806000"/>
            </a:solidFill>
            <a:miter lim="800000"/>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1"/>
          <p:cNvPicPr>
            <a:picLocks noChangeAspect="1" noChangeArrowheads="1"/>
          </p:cNvPicPr>
          <p:nvPr/>
        </p:nvPicPr>
        <p:blipFill>
          <a:blip r:embed="rId3"/>
          <a:srcRect/>
          <a:stretch>
            <a:fillRect/>
          </a:stretch>
        </p:blipFill>
        <p:spPr bwMode="auto">
          <a:xfrm>
            <a:off x="415925" y="650875"/>
            <a:ext cx="8310563" cy="5795963"/>
          </a:xfrm>
          <a:prstGeom prst="rect">
            <a:avLst/>
          </a:prstGeom>
          <a:noFill/>
          <a:ln w="38160">
            <a:solidFill>
              <a:srgbClr val="806000"/>
            </a:solidFill>
            <a:miter lim="800000"/>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round/>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1"/>
          <p:cNvSpPr>
            <a:spLocks noChangeArrowheads="1"/>
          </p:cNvSpPr>
          <p:nvPr/>
        </p:nvSpPr>
        <p:spPr bwMode="auto">
          <a:xfrm>
            <a:off x="1474788" y="1998663"/>
            <a:ext cx="6162675" cy="2633662"/>
          </a:xfrm>
          <a:prstGeom prst="rect">
            <a:avLst/>
          </a:prstGeom>
          <a:noFill/>
          <a:ln w="9525">
            <a:solidFill>
              <a:srgbClr val="BF9000"/>
            </a:solidFill>
            <a:round/>
            <a:headEnd/>
            <a:tailEnd/>
          </a:ln>
          <a:effectLst/>
        </p:spPr>
        <p:txBody>
          <a:bodyPr lIns="90000" tIns="45000" rIns="90000" bIns="45000">
            <a:spAutoFit/>
          </a:bodyPr>
          <a:lstStyle/>
          <a:p>
            <a:pPr hangingPunct="1">
              <a:lnSpc>
                <a:spcPct val="100000"/>
              </a:lnSpc>
              <a:tabLst>
                <a:tab pos="723900" algn="l"/>
                <a:tab pos="1447800" algn="l"/>
                <a:tab pos="2171700" algn="l"/>
                <a:tab pos="2895600" algn="l"/>
                <a:tab pos="3619500" algn="l"/>
                <a:tab pos="4343400" algn="l"/>
                <a:tab pos="5067300" algn="l"/>
                <a:tab pos="5791200" algn="l"/>
              </a:tabLst>
            </a:pPr>
            <a:endParaRPr lang="es-ES" altLang="en-US">
              <a:solidFill>
                <a:srgbClr val="FFF2CC"/>
              </a:solidFill>
              <a:latin typeface="FrankRuehl" pitchFamily="32" charset="0"/>
            </a:endParaRPr>
          </a:p>
          <a:p>
            <a:pPr hangingPunct="1">
              <a:lnSpc>
                <a:spcPct val="100000"/>
              </a:lnSpc>
              <a:tabLst>
                <a:tab pos="723900" algn="l"/>
                <a:tab pos="1447800" algn="l"/>
                <a:tab pos="2171700" algn="l"/>
                <a:tab pos="2895600" algn="l"/>
                <a:tab pos="3619500" algn="l"/>
                <a:tab pos="4343400" algn="l"/>
                <a:tab pos="5067300" algn="l"/>
                <a:tab pos="5791200" algn="l"/>
              </a:tabLst>
            </a:pPr>
            <a:r>
              <a:rPr lang="es-ES" altLang="en-US">
                <a:solidFill>
                  <a:srgbClr val="FFF2CC"/>
                </a:solidFill>
                <a:latin typeface="FrankRuehl" pitchFamily="32" charset="0"/>
              </a:rPr>
              <a:t>«Yo veo claramente qué es lo que más necesita la Iglesia hoy: la capacidad de curar las heridas y de calentar los corazones de los fieles, la cercanía y la proximidad. Yo veo a la Iglesia como un hospital de campo después de una batalla. ¡Es inútil preguntarle a un herido grave si tiene alto el colesterol o el azúcar! Hay que curar sus heridas. Después podremos hablar de lo demás. Curar las heridas, curar las heridas... Y hay que comenzar desde abajo». </a:t>
            </a:r>
          </a:p>
          <a:p>
            <a:pPr hangingPunct="1">
              <a:lnSpc>
                <a:spcPct val="100000"/>
              </a:lnSpc>
              <a:tabLst>
                <a:tab pos="723900" algn="l"/>
                <a:tab pos="1447800" algn="l"/>
                <a:tab pos="2171700" algn="l"/>
                <a:tab pos="2895600" algn="l"/>
                <a:tab pos="3619500" algn="l"/>
                <a:tab pos="4343400" algn="l"/>
                <a:tab pos="5067300" algn="l"/>
                <a:tab pos="5791200" algn="l"/>
              </a:tabLst>
            </a:pPr>
            <a:endParaRPr lang="es-ES" altLang="en-US">
              <a:solidFill>
                <a:srgbClr val="FFF2CC"/>
              </a:solidFill>
              <a:latin typeface="FrankRuehl" pitchFamily="32"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1"/>
          <p:cNvPicPr>
            <a:picLocks noChangeAspect="1" noChangeArrowheads="1"/>
          </p:cNvPicPr>
          <p:nvPr/>
        </p:nvPicPr>
        <p:blipFill>
          <a:blip r:embed="rId3"/>
          <a:srcRect/>
          <a:stretch>
            <a:fillRect/>
          </a:stretch>
        </p:blipFill>
        <p:spPr bwMode="auto">
          <a:xfrm>
            <a:off x="766763" y="201613"/>
            <a:ext cx="7562850" cy="6440487"/>
          </a:xfrm>
          <a:prstGeom prst="rect">
            <a:avLst/>
          </a:prstGeom>
          <a:noFill/>
          <a:ln w="38160">
            <a:solidFill>
              <a:srgbClr val="806000"/>
            </a:solidFill>
            <a:miter lim="800000"/>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1"/>
          <p:cNvPicPr>
            <a:picLocks noChangeAspect="1" noChangeArrowheads="1"/>
          </p:cNvPicPr>
          <p:nvPr/>
        </p:nvPicPr>
        <p:blipFill>
          <a:blip r:embed="rId3"/>
          <a:srcRect/>
          <a:stretch>
            <a:fillRect/>
          </a:stretch>
        </p:blipFill>
        <p:spPr bwMode="auto">
          <a:xfrm>
            <a:off x="0" y="4763"/>
            <a:ext cx="9144000" cy="6848475"/>
          </a:xfrm>
          <a:prstGeom prst="rect">
            <a:avLst/>
          </a:prstGeom>
          <a:noFill/>
          <a:ln w="9525">
            <a:noFill/>
            <a:round/>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round/>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1"/>
          <p:cNvPicPr>
            <a:picLocks noChangeAspect="1" noChangeArrowheads="1"/>
          </p:cNvPicPr>
          <p:nvPr/>
        </p:nvPicPr>
        <p:blipFill>
          <a:blip r:embed="rId3"/>
          <a:srcRect/>
          <a:stretch>
            <a:fillRect/>
          </a:stretch>
        </p:blipFill>
        <p:spPr bwMode="auto">
          <a:xfrm>
            <a:off x="377825" y="276225"/>
            <a:ext cx="8359775" cy="6269038"/>
          </a:xfrm>
          <a:prstGeom prst="rect">
            <a:avLst/>
          </a:prstGeom>
          <a:noFill/>
          <a:ln w="38160">
            <a:solidFill>
              <a:srgbClr val="806000"/>
            </a:solidFill>
            <a:miter lim="800000"/>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1"/>
          <p:cNvPicPr>
            <a:picLocks noChangeAspect="1" noChangeArrowheads="1"/>
          </p:cNvPicPr>
          <p:nvPr/>
        </p:nvPicPr>
        <p:blipFill>
          <a:blip r:embed="rId3"/>
          <a:srcRect/>
          <a:stretch>
            <a:fillRect/>
          </a:stretch>
        </p:blipFill>
        <p:spPr bwMode="auto">
          <a:xfrm>
            <a:off x="319088" y="368300"/>
            <a:ext cx="4067175" cy="6096000"/>
          </a:xfrm>
          <a:prstGeom prst="rect">
            <a:avLst/>
          </a:prstGeom>
          <a:noFill/>
          <a:ln w="38160">
            <a:solidFill>
              <a:srgbClr val="806000"/>
            </a:solidFill>
            <a:miter lim="800000"/>
            <a:headEnd/>
            <a:tailEnd/>
          </a:ln>
          <a:effectLst/>
        </p:spPr>
      </p:pic>
      <p:pic>
        <p:nvPicPr>
          <p:cNvPr id="15363" name="Picture 2"/>
          <p:cNvPicPr>
            <a:picLocks noChangeAspect="1" noChangeArrowheads="1"/>
          </p:cNvPicPr>
          <p:nvPr/>
        </p:nvPicPr>
        <p:blipFill>
          <a:blip r:embed="rId4"/>
          <a:srcRect/>
          <a:stretch>
            <a:fillRect/>
          </a:stretch>
        </p:blipFill>
        <p:spPr bwMode="auto">
          <a:xfrm>
            <a:off x="4735513" y="368300"/>
            <a:ext cx="4057650" cy="6096000"/>
          </a:xfrm>
          <a:prstGeom prst="rect">
            <a:avLst/>
          </a:prstGeom>
          <a:noFill/>
          <a:ln w="38160">
            <a:solidFill>
              <a:srgbClr val="806000"/>
            </a:solidFill>
            <a:miter lim="800000"/>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1"/>
          <p:cNvSpPr>
            <a:spLocks noChangeArrowheads="1"/>
          </p:cNvSpPr>
          <p:nvPr/>
        </p:nvSpPr>
        <p:spPr bwMode="auto">
          <a:xfrm>
            <a:off x="1371600" y="2105025"/>
            <a:ext cx="6373813" cy="2559050"/>
          </a:xfrm>
          <a:prstGeom prst="rect">
            <a:avLst/>
          </a:prstGeom>
          <a:noFill/>
          <a:ln w="9525">
            <a:solidFill>
              <a:srgbClr val="BF9000"/>
            </a:solidFill>
            <a:round/>
            <a:headEnd/>
            <a:tailEnd/>
          </a:ln>
          <a:effectLst/>
        </p:spPr>
        <p:txBody>
          <a:bodyPr lIns="90000" tIns="45000" rIns="90000" bIns="45000">
            <a:spAutoFit/>
          </a:bodyPr>
          <a:lstStyle/>
          <a:p>
            <a:pPr hangingPunct="1">
              <a:lnSpc>
                <a:spcPct val="100000"/>
              </a:lnSpc>
              <a:tabLst>
                <a:tab pos="723900" algn="l"/>
                <a:tab pos="1447800" algn="l"/>
                <a:tab pos="2171700" algn="l"/>
                <a:tab pos="2895600" algn="l"/>
                <a:tab pos="3619500" algn="l"/>
                <a:tab pos="4343400" algn="l"/>
                <a:tab pos="5067300" algn="l"/>
                <a:tab pos="5791200" algn="l"/>
              </a:tabLst>
            </a:pPr>
            <a:endParaRPr lang="es-ES" altLang="en-US">
              <a:solidFill>
                <a:srgbClr val="FFF2CC"/>
              </a:solidFill>
              <a:latin typeface="FrankRuehl" pitchFamily="32" charset="0"/>
            </a:endParaRPr>
          </a:p>
          <a:p>
            <a:pPr hangingPunct="1">
              <a:lnSpc>
                <a:spcPct val="100000"/>
              </a:lnSpc>
              <a:tabLst>
                <a:tab pos="723900" algn="l"/>
                <a:tab pos="1447800" algn="l"/>
                <a:tab pos="2171700" algn="l"/>
                <a:tab pos="2895600" algn="l"/>
                <a:tab pos="3619500" algn="l"/>
                <a:tab pos="4343400" algn="l"/>
                <a:tab pos="5067300" algn="l"/>
                <a:tab pos="5791200" algn="l"/>
              </a:tabLst>
            </a:pPr>
            <a:r>
              <a:rPr lang="es-ES" altLang="en-US">
                <a:solidFill>
                  <a:srgbClr val="FFF2CC"/>
                </a:solidFill>
                <a:latin typeface="FrankRuehl" pitchFamily="32" charset="0"/>
              </a:rPr>
              <a:t>«La Iglesia, a veces, se ha dejado encerrar en pequeñas cosas, en pequeños preceptos. La cosa m</a:t>
            </a:r>
            <a:r>
              <a:rPr lang="es-ES" altLang="en-US" sz="1600">
                <a:solidFill>
                  <a:srgbClr val="FFF2CC"/>
                </a:solidFill>
                <a:latin typeface="FrankRuehl" pitchFamily="32" charset="0"/>
              </a:rPr>
              <a:t>á</a:t>
            </a:r>
            <a:r>
              <a:rPr lang="es-ES" altLang="en-US">
                <a:solidFill>
                  <a:srgbClr val="FFF2CC"/>
                </a:solidFill>
                <a:latin typeface="FrankRuehl" pitchFamily="32" charset="0"/>
              </a:rPr>
              <a:t>s importante, en cambio, es el primer anuncio: «¡Jes</a:t>
            </a:r>
            <a:r>
              <a:rPr lang="es-ES" altLang="en-US" sz="1600">
                <a:solidFill>
                  <a:srgbClr val="FFF2CC"/>
                </a:solidFill>
                <a:latin typeface="FrankRuehl" pitchFamily="32" charset="0"/>
              </a:rPr>
              <a:t>ú</a:t>
            </a:r>
            <a:r>
              <a:rPr lang="es-ES" altLang="en-US">
                <a:solidFill>
                  <a:srgbClr val="FFF2CC"/>
                </a:solidFill>
                <a:latin typeface="FrankRuehl" pitchFamily="32" charset="0"/>
              </a:rPr>
              <a:t>s te ha salvado!». Y los ministros de la Iglesia deben ser, por encima de cualquier otra cosa, ministros de misericordia [...] El anuncio del amor de salvación de Dios es previo a la obligación moral y religiosa. Hoy parece prevalecer, a veces, el orden al rev</a:t>
            </a:r>
            <a:r>
              <a:rPr lang="es-ES" altLang="en-US" sz="1600">
                <a:solidFill>
                  <a:srgbClr val="FFF2CC"/>
                </a:solidFill>
                <a:latin typeface="FrankRuehl" pitchFamily="32" charset="0"/>
              </a:rPr>
              <a:t>é</a:t>
            </a:r>
            <a:r>
              <a:rPr lang="es-ES" altLang="en-US">
                <a:solidFill>
                  <a:srgbClr val="FFF2CC"/>
                </a:solidFill>
                <a:latin typeface="FrankRuehl" pitchFamily="32" charset="0"/>
              </a:rPr>
              <a:t>s.» </a:t>
            </a:r>
          </a:p>
          <a:p>
            <a:pPr hangingPunct="1">
              <a:lnSpc>
                <a:spcPct val="100000"/>
              </a:lnSpc>
              <a:tabLst>
                <a:tab pos="723900" algn="l"/>
                <a:tab pos="1447800" algn="l"/>
                <a:tab pos="2171700" algn="l"/>
                <a:tab pos="2895600" algn="l"/>
                <a:tab pos="3619500" algn="l"/>
                <a:tab pos="4343400" algn="l"/>
                <a:tab pos="5067300" algn="l"/>
                <a:tab pos="5791200" algn="l"/>
              </a:tabLst>
            </a:pPr>
            <a:endParaRPr lang="es-ES" altLang="en-US">
              <a:solidFill>
                <a:srgbClr val="FFF2CC"/>
              </a:solidFill>
              <a:latin typeface="FrankRuehl" pitchFamily="32"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1"/>
          <p:cNvPicPr>
            <a:picLocks noChangeAspect="1" noChangeArrowheads="1"/>
          </p:cNvPicPr>
          <p:nvPr/>
        </p:nvPicPr>
        <p:blipFill>
          <a:blip r:embed="rId3"/>
          <a:srcRect/>
          <a:stretch>
            <a:fillRect/>
          </a:stretch>
        </p:blipFill>
        <p:spPr bwMode="auto">
          <a:xfrm>
            <a:off x="1182688" y="250825"/>
            <a:ext cx="6656387" cy="6280150"/>
          </a:xfrm>
          <a:prstGeom prst="rect">
            <a:avLst/>
          </a:prstGeom>
          <a:noFill/>
          <a:ln w="38160">
            <a:solidFill>
              <a:srgbClr val="806000"/>
            </a:solidFill>
            <a:miter lim="800000"/>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1"/>
          <p:cNvPicPr>
            <a:picLocks noChangeAspect="1" noChangeArrowheads="1"/>
          </p:cNvPicPr>
          <p:nvPr/>
        </p:nvPicPr>
        <p:blipFill>
          <a:blip r:embed="rId3"/>
          <a:srcRect/>
          <a:stretch>
            <a:fillRect/>
          </a:stretch>
        </p:blipFill>
        <p:spPr bwMode="auto">
          <a:xfrm>
            <a:off x="228600" y="354013"/>
            <a:ext cx="8699500" cy="6091237"/>
          </a:xfrm>
          <a:prstGeom prst="rect">
            <a:avLst/>
          </a:prstGeom>
          <a:noFill/>
          <a:ln w="38160">
            <a:solidFill>
              <a:srgbClr val="806000"/>
            </a:solidFill>
            <a:miter lim="800000"/>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1"/>
          <p:cNvPicPr>
            <a:picLocks noChangeAspect="1" noChangeArrowheads="1"/>
          </p:cNvPicPr>
          <p:nvPr/>
        </p:nvPicPr>
        <p:blipFill>
          <a:blip r:embed="rId3"/>
          <a:srcRect/>
          <a:stretch>
            <a:fillRect/>
          </a:stretch>
        </p:blipFill>
        <p:spPr bwMode="auto">
          <a:xfrm>
            <a:off x="290513" y="377825"/>
            <a:ext cx="8534400" cy="6091238"/>
          </a:xfrm>
          <a:prstGeom prst="rect">
            <a:avLst/>
          </a:prstGeom>
          <a:noFill/>
          <a:ln w="38160">
            <a:solidFill>
              <a:srgbClr val="806000"/>
            </a:solidFill>
            <a:miter lim="800000"/>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1"/>
          <p:cNvPicPr>
            <a:picLocks noChangeAspect="1" noChangeArrowheads="1"/>
          </p:cNvPicPr>
          <p:nvPr/>
        </p:nvPicPr>
        <p:blipFill>
          <a:blip r:embed="rId3"/>
          <a:srcRect/>
          <a:stretch>
            <a:fillRect/>
          </a:stretch>
        </p:blipFill>
        <p:spPr bwMode="auto">
          <a:xfrm>
            <a:off x="215900" y="385763"/>
            <a:ext cx="8713788" cy="6086475"/>
          </a:xfrm>
          <a:prstGeom prst="rect">
            <a:avLst/>
          </a:prstGeom>
          <a:noFill/>
          <a:ln w="38160">
            <a:solidFill>
              <a:srgbClr val="806000"/>
            </a:solidFill>
            <a:miter lim="800000"/>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1"/>
          <p:cNvPicPr>
            <a:picLocks noChangeAspect="1" noChangeArrowheads="1"/>
          </p:cNvPicPr>
          <p:nvPr/>
        </p:nvPicPr>
        <p:blipFill>
          <a:blip r:embed="rId3"/>
          <a:srcRect/>
          <a:stretch>
            <a:fillRect/>
          </a:stretch>
        </p:blipFill>
        <p:spPr bwMode="auto">
          <a:xfrm>
            <a:off x="1095375" y="188913"/>
            <a:ext cx="6951663" cy="6481762"/>
          </a:xfrm>
          <a:prstGeom prst="rect">
            <a:avLst/>
          </a:prstGeom>
          <a:noFill/>
          <a:ln w="38160">
            <a:solidFill>
              <a:srgbClr val="806000"/>
            </a:solidFill>
            <a:miter lim="800000"/>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1"/>
          <p:cNvSpPr>
            <a:spLocks noChangeArrowheads="1"/>
          </p:cNvSpPr>
          <p:nvPr/>
        </p:nvSpPr>
        <p:spPr bwMode="auto">
          <a:xfrm>
            <a:off x="1317625" y="1227138"/>
            <a:ext cx="6804025" cy="5230812"/>
          </a:xfrm>
          <a:prstGeom prst="rect">
            <a:avLst/>
          </a:prstGeom>
          <a:noFill/>
          <a:ln w="9525">
            <a:solidFill>
              <a:srgbClr val="BF9000"/>
            </a:solidFill>
            <a:round/>
            <a:headEnd/>
            <a:tailEnd/>
          </a:ln>
          <a:effectLst/>
        </p:spPr>
        <p:txBody>
          <a:bodyPr lIns="90000" tIns="45000" rIns="90000" bIns="45000">
            <a:spAutoFit/>
          </a:bodyPr>
          <a:lstStyle/>
          <a:p>
            <a:pPr hangingPunct="1">
              <a:lnSpc>
                <a:spcPct val="100000"/>
              </a:lnSpc>
              <a:tabLst>
                <a:tab pos="723900" algn="l"/>
                <a:tab pos="1447800" algn="l"/>
                <a:tab pos="2171700" algn="l"/>
                <a:tab pos="2895600" algn="l"/>
                <a:tab pos="3619500" algn="l"/>
                <a:tab pos="4343400" algn="l"/>
                <a:tab pos="5067300" algn="l"/>
                <a:tab pos="5791200" algn="l"/>
                <a:tab pos="6515100" algn="l"/>
              </a:tabLst>
            </a:pPr>
            <a:endParaRPr lang="es-ES" altLang="en-US" sz="1600">
              <a:solidFill>
                <a:srgbClr val="FFF2CC"/>
              </a:solidFill>
              <a:latin typeface="FrankRuehl" pitchFamily="32" charset="0"/>
            </a:endParaRPr>
          </a:p>
          <a:p>
            <a:pPr hangingPunct="1">
              <a:lnSpc>
                <a:spcPct val="100000"/>
              </a:lnSpc>
              <a:tabLst>
                <a:tab pos="723900" algn="l"/>
                <a:tab pos="1447800" algn="l"/>
                <a:tab pos="2171700" algn="l"/>
                <a:tab pos="2895600" algn="l"/>
                <a:tab pos="3619500" algn="l"/>
                <a:tab pos="4343400" algn="l"/>
                <a:tab pos="5067300" algn="l"/>
                <a:tab pos="5791200" algn="l"/>
                <a:tab pos="6515100" algn="l"/>
              </a:tabLst>
            </a:pPr>
            <a:r>
              <a:rPr lang="es-ES" altLang="en-US" sz="1600">
                <a:solidFill>
                  <a:srgbClr val="FFF2CC"/>
                </a:solidFill>
                <a:latin typeface="FrankRuehl" pitchFamily="32" charset="0"/>
              </a:rPr>
              <a:t>«Debemos anunciar el Evangelio en cada calle, predicando la buena noticia del Reino y curando, incluso con nuestra predicación, cualquier tipo de enfermedad o de herida. En Buenos Aires recibía cartas de personas homosexuales, que son «heridos sociales» porque me dicen que sienten que la Iglesia los ha condenado siempre. Pero la Iglesia no quiere hacer esto. Durante el vuelo de regreso de Río de Janeiro dije que, si una persona homosexual es de buena voluntad y está buscando a Dios, yo no soy nadie para juzgarla. Al decir esto yo dije lo que dice el Catecismo. La religión tiene el derecho de expresar la propia opinión para servir a la gente, pero Dios, en la creación, nos hizo libres: la injerencia espiritual en la vida de las personas no es posible.» </a:t>
            </a:r>
          </a:p>
          <a:p>
            <a:pPr hangingPunct="1">
              <a:lnSpc>
                <a:spcPct val="100000"/>
              </a:lnSpc>
              <a:tabLst>
                <a:tab pos="723900" algn="l"/>
                <a:tab pos="1447800" algn="l"/>
                <a:tab pos="2171700" algn="l"/>
                <a:tab pos="2895600" algn="l"/>
                <a:tab pos="3619500" algn="l"/>
                <a:tab pos="4343400" algn="l"/>
                <a:tab pos="5067300" algn="l"/>
                <a:tab pos="5791200" algn="l"/>
                <a:tab pos="6515100" algn="l"/>
              </a:tabLst>
            </a:pPr>
            <a:endParaRPr lang="es-ES" altLang="en-US" sz="1600">
              <a:solidFill>
                <a:srgbClr val="FFF2CC"/>
              </a:solidFill>
              <a:latin typeface="FrankRuehl" pitchFamily="32" charset="0"/>
            </a:endParaRPr>
          </a:p>
          <a:p>
            <a:pPr hangingPunct="1">
              <a:lnSpc>
                <a:spcPct val="100000"/>
              </a:lnSpc>
              <a:tabLst>
                <a:tab pos="723900" algn="l"/>
                <a:tab pos="1447800" algn="l"/>
                <a:tab pos="2171700" algn="l"/>
                <a:tab pos="2895600" algn="l"/>
                <a:tab pos="3619500" algn="l"/>
                <a:tab pos="4343400" algn="l"/>
                <a:tab pos="5067300" algn="l"/>
                <a:tab pos="5791200" algn="l"/>
                <a:tab pos="6515100" algn="l"/>
              </a:tabLst>
            </a:pPr>
            <a:r>
              <a:rPr lang="es-ES" altLang="en-US" sz="1600">
                <a:solidFill>
                  <a:srgbClr val="FFF2CC"/>
                </a:solidFill>
                <a:latin typeface="FrankRuehl" pitchFamily="32" charset="0"/>
              </a:rPr>
              <a:t> «Una vez, una persona, provocadoramente, me preguntó si aprobaba la homosexualidad. Entonces yo le respondí con otra pregunta: «Cuando Dios ve a una persona homosexual, ¿aprueba su existencia con afecto o la rechaza condenándola?». Hay que considerar siempre a la persona. Aquí entramos en el misterio del hombre. En la vida, Dios acompaña a las personas, y nosotros debemos acompañarlas a partir de su condición. Hay que acompañar con misericordia. Cuando esto sucede, el Espíritu Santo inspira al sacerdote para que diga lo más justo.» </a:t>
            </a:r>
          </a:p>
          <a:p>
            <a:pPr hangingPunct="1">
              <a:lnSpc>
                <a:spcPct val="100000"/>
              </a:lnSpc>
              <a:tabLst>
                <a:tab pos="723900" algn="l"/>
                <a:tab pos="1447800" algn="l"/>
                <a:tab pos="2171700" algn="l"/>
                <a:tab pos="2895600" algn="l"/>
                <a:tab pos="3619500" algn="l"/>
                <a:tab pos="4343400" algn="l"/>
                <a:tab pos="5067300" algn="l"/>
                <a:tab pos="5791200" algn="l"/>
                <a:tab pos="6515100" algn="l"/>
              </a:tabLst>
            </a:pPr>
            <a:endParaRPr lang="es-ES" altLang="en-US" sz="1400">
              <a:solidFill>
                <a:srgbClr val="FFF2CC"/>
              </a:solidFill>
              <a:latin typeface="FrankRuehl" pitchFamily="32"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1"/>
          <p:cNvPicPr>
            <a:picLocks noChangeAspect="1" noChangeArrowheads="1"/>
          </p:cNvPicPr>
          <p:nvPr/>
        </p:nvPicPr>
        <p:blipFill>
          <a:blip r:embed="rId3"/>
          <a:srcRect/>
          <a:stretch>
            <a:fillRect/>
          </a:stretch>
        </p:blipFill>
        <p:spPr bwMode="auto">
          <a:xfrm>
            <a:off x="298450" y="465138"/>
            <a:ext cx="8555038" cy="5934075"/>
          </a:xfrm>
          <a:prstGeom prst="rect">
            <a:avLst/>
          </a:prstGeom>
          <a:noFill/>
          <a:ln w="38160">
            <a:solidFill>
              <a:srgbClr val="806000"/>
            </a:solidFill>
            <a:miter lim="800000"/>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1"/>
          <p:cNvPicPr>
            <a:picLocks noChangeAspect="1" noChangeArrowheads="1"/>
          </p:cNvPicPr>
          <p:nvPr/>
        </p:nvPicPr>
        <p:blipFill>
          <a:blip r:embed="rId3"/>
          <a:srcRect/>
          <a:stretch>
            <a:fillRect/>
          </a:stretch>
        </p:blipFill>
        <p:spPr bwMode="auto">
          <a:xfrm>
            <a:off x="841375" y="787400"/>
            <a:ext cx="7431088" cy="5260975"/>
          </a:xfrm>
          <a:prstGeom prst="rect">
            <a:avLst/>
          </a:prstGeom>
          <a:noFill/>
          <a:ln w="38160">
            <a:solidFill>
              <a:srgbClr val="806000"/>
            </a:solidFill>
            <a:miter lim="800000"/>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1"/>
          <p:cNvPicPr>
            <a:picLocks noChangeAspect="1" noChangeArrowheads="1"/>
          </p:cNvPicPr>
          <p:nvPr/>
        </p:nvPicPr>
        <p:blipFill>
          <a:blip r:embed="rId3"/>
          <a:srcRect/>
          <a:stretch>
            <a:fillRect/>
          </a:stretch>
        </p:blipFill>
        <p:spPr bwMode="auto">
          <a:xfrm>
            <a:off x="228600" y="366713"/>
            <a:ext cx="8713788" cy="6126162"/>
          </a:xfrm>
          <a:prstGeom prst="rect">
            <a:avLst/>
          </a:prstGeom>
          <a:noFill/>
          <a:ln w="38160">
            <a:solidFill>
              <a:srgbClr val="806000"/>
            </a:solidFill>
            <a:miter lim="800000"/>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1"/>
          <p:cNvPicPr>
            <a:picLocks noChangeAspect="1" noChangeArrowheads="1"/>
          </p:cNvPicPr>
          <p:nvPr/>
        </p:nvPicPr>
        <p:blipFill>
          <a:blip r:embed="rId3"/>
          <a:srcRect/>
          <a:stretch>
            <a:fillRect/>
          </a:stretch>
        </p:blipFill>
        <p:spPr bwMode="auto">
          <a:xfrm>
            <a:off x="228600" y="382588"/>
            <a:ext cx="8672513" cy="6092825"/>
          </a:xfrm>
          <a:prstGeom prst="rect">
            <a:avLst/>
          </a:prstGeom>
          <a:noFill/>
          <a:ln w="38160">
            <a:solidFill>
              <a:srgbClr val="806000"/>
            </a:solidFill>
            <a:miter lim="800000"/>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1"/>
          <p:cNvPicPr>
            <a:picLocks noChangeAspect="1" noChangeArrowheads="1"/>
          </p:cNvPicPr>
          <p:nvPr/>
        </p:nvPicPr>
        <p:blipFill>
          <a:blip r:embed="rId3"/>
          <a:srcRect/>
          <a:stretch>
            <a:fillRect/>
          </a:stretch>
        </p:blipFill>
        <p:spPr bwMode="auto">
          <a:xfrm>
            <a:off x="201613" y="381000"/>
            <a:ext cx="8713787" cy="6096000"/>
          </a:xfrm>
          <a:prstGeom prst="rect">
            <a:avLst/>
          </a:prstGeom>
          <a:noFill/>
          <a:ln w="38160">
            <a:solidFill>
              <a:srgbClr val="806000"/>
            </a:solidFill>
            <a:miter lim="800000"/>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1"/>
          <p:cNvPicPr>
            <a:picLocks noChangeAspect="1" noChangeArrowheads="1"/>
          </p:cNvPicPr>
          <p:nvPr/>
        </p:nvPicPr>
        <p:blipFill>
          <a:blip r:embed="rId3"/>
          <a:srcRect/>
          <a:stretch>
            <a:fillRect/>
          </a:stretch>
        </p:blipFill>
        <p:spPr bwMode="auto">
          <a:xfrm>
            <a:off x="215900" y="247650"/>
            <a:ext cx="8686800" cy="6362700"/>
          </a:xfrm>
          <a:prstGeom prst="rect">
            <a:avLst/>
          </a:prstGeom>
          <a:noFill/>
          <a:ln w="38160">
            <a:solidFill>
              <a:srgbClr val="806000"/>
            </a:solidFill>
            <a:miter lim="800000"/>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1"/>
          <p:cNvSpPr>
            <a:spLocks noChangeArrowheads="1"/>
          </p:cNvSpPr>
          <p:nvPr/>
        </p:nvSpPr>
        <p:spPr bwMode="auto">
          <a:xfrm>
            <a:off x="1182688" y="1584325"/>
            <a:ext cx="7018337" cy="4246563"/>
          </a:xfrm>
          <a:prstGeom prst="rect">
            <a:avLst/>
          </a:prstGeom>
          <a:noFill/>
          <a:ln w="9525">
            <a:solidFill>
              <a:srgbClr val="BF9000"/>
            </a:solidFill>
            <a:round/>
            <a:headEnd/>
            <a:tailEnd/>
          </a:ln>
          <a:effectLst/>
        </p:spPr>
        <p:txBody>
          <a:bodyPr lIns="90000" tIns="45000" rIns="90000" bIns="45000">
            <a:spAutoFit/>
          </a:bodyPr>
          <a:lstStyle/>
          <a:p>
            <a:pPr hangingPunct="1">
              <a:lnSpc>
                <a:spcPct val="100000"/>
              </a:lnSpc>
              <a:tabLst>
                <a:tab pos="723900" algn="l"/>
                <a:tab pos="1447800" algn="l"/>
                <a:tab pos="2171700" algn="l"/>
                <a:tab pos="2895600" algn="l"/>
                <a:tab pos="3619500" algn="l"/>
                <a:tab pos="4343400" algn="l"/>
                <a:tab pos="5067300" algn="l"/>
                <a:tab pos="5791200" algn="l"/>
                <a:tab pos="6515100" algn="l"/>
              </a:tabLst>
            </a:pPr>
            <a:endParaRPr lang="es-ES" altLang="en-US">
              <a:solidFill>
                <a:srgbClr val="FFF2CC"/>
              </a:solidFill>
              <a:latin typeface="FrankRuehl" pitchFamily="32" charset="0"/>
            </a:endParaRPr>
          </a:p>
          <a:p>
            <a:pPr hangingPunct="1">
              <a:lnSpc>
                <a:spcPct val="100000"/>
              </a:lnSpc>
              <a:tabLst>
                <a:tab pos="723900" algn="l"/>
                <a:tab pos="1447800" algn="l"/>
                <a:tab pos="2171700" algn="l"/>
                <a:tab pos="2895600" algn="l"/>
                <a:tab pos="3619500" algn="l"/>
                <a:tab pos="4343400" algn="l"/>
                <a:tab pos="5067300" algn="l"/>
                <a:tab pos="5791200" algn="l"/>
                <a:tab pos="6515100" algn="l"/>
              </a:tabLst>
            </a:pPr>
            <a:r>
              <a:rPr lang="es-ES" altLang="en-US">
                <a:solidFill>
                  <a:srgbClr val="FFF2CC"/>
                </a:solidFill>
                <a:latin typeface="FrankRuehl" pitchFamily="32" charset="0"/>
              </a:rPr>
              <a:t>Una certeza: Dios está en la vida de cada una de las personas </a:t>
            </a:r>
          </a:p>
          <a:p>
            <a:pPr hangingPunct="1">
              <a:lnSpc>
                <a:spcPct val="100000"/>
              </a:lnSpc>
              <a:tabLst>
                <a:tab pos="723900" algn="l"/>
                <a:tab pos="1447800" algn="l"/>
                <a:tab pos="2171700" algn="l"/>
                <a:tab pos="2895600" algn="l"/>
                <a:tab pos="3619500" algn="l"/>
                <a:tab pos="4343400" algn="l"/>
                <a:tab pos="5067300" algn="l"/>
                <a:tab pos="5791200" algn="l"/>
                <a:tab pos="6515100" algn="l"/>
              </a:tabLst>
            </a:pPr>
            <a:endParaRPr lang="es-ES" altLang="en-US">
              <a:solidFill>
                <a:srgbClr val="FFF2CC"/>
              </a:solidFill>
              <a:latin typeface="FrankRuehl" pitchFamily="32" charset="0"/>
            </a:endParaRPr>
          </a:p>
          <a:p>
            <a:pPr hangingPunct="1">
              <a:lnSpc>
                <a:spcPct val="100000"/>
              </a:lnSpc>
              <a:tabLst>
                <a:tab pos="723900" algn="l"/>
                <a:tab pos="1447800" algn="l"/>
                <a:tab pos="2171700" algn="l"/>
                <a:tab pos="2895600" algn="l"/>
                <a:tab pos="3619500" algn="l"/>
                <a:tab pos="4343400" algn="l"/>
                <a:tab pos="5067300" algn="l"/>
                <a:tab pos="5791200" algn="l"/>
                <a:tab pos="6515100" algn="l"/>
              </a:tabLst>
            </a:pPr>
            <a:r>
              <a:rPr lang="es-ES" altLang="en-US">
                <a:solidFill>
                  <a:srgbClr val="FFF2CC"/>
                </a:solidFill>
                <a:latin typeface="FrankRuehl" pitchFamily="32" charset="0"/>
              </a:rPr>
              <a:t>«Los que hoy buscan siempre soluciones disciplinarias, los que tienden exageradamente a la “seguridad” doctrinal, los que buscan obstinadamente recuperar el pasado perdido, tienen una visión estática e involutiva. Y de esta manera la fe se convierte en una ideología entre todas las demás. Yo tengo una certeza dogmática: Dios está en la vida de cada persona, Dios está en la vida de cada uno. Aunque la vida de una persona haya sido un desastre, aunque esté deshecha por los vicios, por la droga o cualquier otra cosa, Dios está en su vida. Podemos y debemos buscarlo en cada vida humana. Aunque la vida de una persona sea un terreno lleno de espinas y de yerbas, siempre hay un espacio en el que la buena semilla puede crecer. Hay que confiar en Dios.» </a:t>
            </a:r>
          </a:p>
          <a:p>
            <a:pPr hangingPunct="1">
              <a:lnSpc>
                <a:spcPct val="100000"/>
              </a:lnSpc>
              <a:tabLst>
                <a:tab pos="723900" algn="l"/>
                <a:tab pos="1447800" algn="l"/>
                <a:tab pos="2171700" algn="l"/>
                <a:tab pos="2895600" algn="l"/>
                <a:tab pos="3619500" algn="l"/>
                <a:tab pos="4343400" algn="l"/>
                <a:tab pos="5067300" algn="l"/>
                <a:tab pos="5791200" algn="l"/>
                <a:tab pos="6515100" algn="l"/>
              </a:tabLst>
            </a:pPr>
            <a:endParaRPr lang="es-ES" altLang="en-US">
              <a:solidFill>
                <a:srgbClr val="FFF2CC"/>
              </a:solidFill>
              <a:latin typeface="FrankRuehl" pitchFamily="32"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1"/>
          <p:cNvPicPr>
            <a:picLocks noChangeAspect="1" noChangeArrowheads="1"/>
          </p:cNvPicPr>
          <p:nvPr/>
        </p:nvPicPr>
        <p:blipFill>
          <a:blip r:embed="rId3"/>
          <a:srcRect/>
          <a:stretch>
            <a:fillRect/>
          </a:stretch>
        </p:blipFill>
        <p:spPr bwMode="auto">
          <a:xfrm>
            <a:off x="241300" y="384175"/>
            <a:ext cx="8672513" cy="6089650"/>
          </a:xfrm>
          <a:prstGeom prst="rect">
            <a:avLst/>
          </a:prstGeom>
          <a:noFill/>
          <a:ln w="38160">
            <a:solidFill>
              <a:srgbClr val="806000"/>
            </a:solidFill>
            <a:miter lim="800000"/>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1"/>
          <p:cNvPicPr>
            <a:picLocks noChangeAspect="1" noChangeArrowheads="1"/>
          </p:cNvPicPr>
          <p:nvPr/>
        </p:nvPicPr>
        <p:blipFill>
          <a:blip r:embed="rId3"/>
          <a:srcRect/>
          <a:stretch>
            <a:fillRect/>
          </a:stretch>
        </p:blipFill>
        <p:spPr bwMode="auto">
          <a:xfrm>
            <a:off x="4662488" y="381000"/>
            <a:ext cx="4057650" cy="6096000"/>
          </a:xfrm>
          <a:prstGeom prst="rect">
            <a:avLst/>
          </a:prstGeom>
          <a:noFill/>
          <a:ln w="38160">
            <a:solidFill>
              <a:srgbClr val="806000"/>
            </a:solidFill>
            <a:miter lim="800000"/>
            <a:headEnd/>
            <a:tailEnd/>
          </a:ln>
          <a:effectLst/>
        </p:spPr>
      </p:pic>
      <p:pic>
        <p:nvPicPr>
          <p:cNvPr id="31747" name="Picture 2"/>
          <p:cNvPicPr>
            <a:picLocks noChangeAspect="1" noChangeArrowheads="1"/>
          </p:cNvPicPr>
          <p:nvPr/>
        </p:nvPicPr>
        <p:blipFill>
          <a:blip r:embed="rId4"/>
          <a:srcRect/>
          <a:stretch>
            <a:fillRect/>
          </a:stretch>
        </p:blipFill>
        <p:spPr bwMode="auto">
          <a:xfrm>
            <a:off x="376238" y="381000"/>
            <a:ext cx="4067175" cy="6096000"/>
          </a:xfrm>
          <a:prstGeom prst="rect">
            <a:avLst/>
          </a:prstGeom>
          <a:noFill/>
          <a:ln w="38160">
            <a:solidFill>
              <a:srgbClr val="806000"/>
            </a:solidFill>
            <a:miter lim="800000"/>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1"/>
          <p:cNvPicPr>
            <a:picLocks noChangeAspect="1" noChangeArrowheads="1"/>
          </p:cNvPicPr>
          <p:nvPr/>
        </p:nvPicPr>
        <p:blipFill>
          <a:blip r:embed="rId3"/>
          <a:srcRect/>
          <a:stretch>
            <a:fillRect/>
          </a:stretch>
        </p:blipFill>
        <p:spPr bwMode="auto">
          <a:xfrm>
            <a:off x="255588" y="385763"/>
            <a:ext cx="8645525" cy="6086475"/>
          </a:xfrm>
          <a:prstGeom prst="rect">
            <a:avLst/>
          </a:prstGeom>
          <a:noFill/>
          <a:ln w="38160">
            <a:solidFill>
              <a:srgbClr val="806000"/>
            </a:solidFill>
            <a:miter lim="800000"/>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1"/>
          <p:cNvPicPr>
            <a:picLocks noChangeAspect="1" noChangeArrowheads="1"/>
          </p:cNvPicPr>
          <p:nvPr/>
        </p:nvPicPr>
        <p:blipFill>
          <a:blip r:embed="rId3"/>
          <a:srcRect/>
          <a:stretch>
            <a:fillRect/>
          </a:stretch>
        </p:blipFill>
        <p:spPr bwMode="auto">
          <a:xfrm>
            <a:off x="268288" y="381000"/>
            <a:ext cx="8618537" cy="6096000"/>
          </a:xfrm>
          <a:prstGeom prst="rect">
            <a:avLst/>
          </a:prstGeom>
          <a:noFill/>
          <a:ln w="38160">
            <a:solidFill>
              <a:srgbClr val="806000"/>
            </a:solidFill>
            <a:miter lim="800000"/>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1"/>
          <p:cNvPicPr>
            <a:picLocks noChangeAspect="1" noChangeArrowheads="1"/>
          </p:cNvPicPr>
          <p:nvPr/>
        </p:nvPicPr>
        <p:blipFill>
          <a:blip r:embed="rId3"/>
          <a:srcRect/>
          <a:stretch>
            <a:fillRect/>
          </a:stretch>
        </p:blipFill>
        <p:spPr bwMode="auto">
          <a:xfrm>
            <a:off x="255588" y="384175"/>
            <a:ext cx="8632825" cy="6089650"/>
          </a:xfrm>
          <a:prstGeom prst="rect">
            <a:avLst/>
          </a:prstGeom>
          <a:noFill/>
          <a:ln w="38160">
            <a:solidFill>
              <a:srgbClr val="806000"/>
            </a:solidFill>
            <a:miter lim="800000"/>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1"/>
          <p:cNvSpPr>
            <a:spLocks noChangeArrowheads="1"/>
          </p:cNvSpPr>
          <p:nvPr/>
        </p:nvSpPr>
        <p:spPr bwMode="auto">
          <a:xfrm>
            <a:off x="1116013" y="1438275"/>
            <a:ext cx="7221537" cy="4738688"/>
          </a:xfrm>
          <a:prstGeom prst="rect">
            <a:avLst/>
          </a:prstGeom>
          <a:noFill/>
          <a:ln w="9525">
            <a:solidFill>
              <a:srgbClr val="BF9000"/>
            </a:solidFill>
            <a:round/>
            <a:headEnd/>
            <a:tailEnd/>
          </a:ln>
          <a:effectLst/>
        </p:spPr>
        <p:txBody>
          <a:bodyPr lIns="90000" tIns="45000" rIns="90000" bIns="45000">
            <a:spAutoFit/>
          </a:bodyPr>
          <a:lstStyle/>
          <a:p>
            <a:pPr hangingPunct="1">
              <a:lnSpc>
                <a:spcPct val="100000"/>
              </a:lnSpc>
              <a:tabLst>
                <a:tab pos="723900" algn="l"/>
                <a:tab pos="1447800" algn="l"/>
                <a:tab pos="2171700" algn="l"/>
                <a:tab pos="2895600" algn="l"/>
                <a:tab pos="3619500" algn="l"/>
                <a:tab pos="4343400" algn="l"/>
                <a:tab pos="5067300" algn="l"/>
                <a:tab pos="5791200" algn="l"/>
                <a:tab pos="6515100" algn="l"/>
              </a:tabLst>
            </a:pPr>
            <a:endParaRPr lang="es-ES" altLang="en-US" sz="1600">
              <a:solidFill>
                <a:srgbClr val="FFF2CC"/>
              </a:solidFill>
              <a:latin typeface="FrankRuehl" pitchFamily="32" charset="0"/>
            </a:endParaRPr>
          </a:p>
          <a:p>
            <a:pPr hangingPunct="1">
              <a:lnSpc>
                <a:spcPct val="100000"/>
              </a:lnSpc>
              <a:tabLst>
                <a:tab pos="723900" algn="l"/>
                <a:tab pos="1447800" algn="l"/>
                <a:tab pos="2171700" algn="l"/>
                <a:tab pos="2895600" algn="l"/>
                <a:tab pos="3619500" algn="l"/>
                <a:tab pos="4343400" algn="l"/>
                <a:tab pos="5067300" algn="l"/>
                <a:tab pos="5791200" algn="l"/>
                <a:tab pos="6515100" algn="l"/>
              </a:tabLst>
            </a:pPr>
            <a:r>
              <a:rPr lang="es-ES" altLang="en-US">
                <a:solidFill>
                  <a:srgbClr val="FFF2CC"/>
                </a:solidFill>
                <a:latin typeface="FrankRuehl" pitchFamily="32" charset="0"/>
              </a:rPr>
              <a:t>La Iglesia es el pueblo de Dios </a:t>
            </a:r>
          </a:p>
          <a:p>
            <a:pPr hangingPunct="1">
              <a:lnSpc>
                <a:spcPct val="100000"/>
              </a:lnSpc>
              <a:tabLst>
                <a:tab pos="723900" algn="l"/>
                <a:tab pos="1447800" algn="l"/>
                <a:tab pos="2171700" algn="l"/>
                <a:tab pos="2895600" algn="l"/>
                <a:tab pos="3619500" algn="l"/>
                <a:tab pos="4343400" algn="l"/>
                <a:tab pos="5067300" algn="l"/>
                <a:tab pos="5791200" algn="l"/>
                <a:tab pos="6515100" algn="l"/>
              </a:tabLst>
            </a:pPr>
            <a:endParaRPr lang="es-ES" altLang="en-US">
              <a:solidFill>
                <a:srgbClr val="FFF2CC"/>
              </a:solidFill>
              <a:latin typeface="FrankRuehl" pitchFamily="32" charset="0"/>
            </a:endParaRPr>
          </a:p>
          <a:p>
            <a:pPr hangingPunct="1">
              <a:lnSpc>
                <a:spcPct val="100000"/>
              </a:lnSpc>
              <a:tabLst>
                <a:tab pos="723900" algn="l"/>
                <a:tab pos="1447800" algn="l"/>
                <a:tab pos="2171700" algn="l"/>
                <a:tab pos="2895600" algn="l"/>
                <a:tab pos="3619500" algn="l"/>
                <a:tab pos="4343400" algn="l"/>
                <a:tab pos="5067300" algn="l"/>
                <a:tab pos="5791200" algn="l"/>
                <a:tab pos="6515100" algn="l"/>
              </a:tabLst>
            </a:pPr>
            <a:r>
              <a:rPr lang="es-ES" altLang="en-US">
                <a:solidFill>
                  <a:srgbClr val="FFF2CC"/>
                </a:solidFill>
                <a:latin typeface="FrankRuehl" pitchFamily="32" charset="0"/>
              </a:rPr>
              <a:t>El pueblo es sujeto. Y la Iglesia es el pueblo de Dios que camina en la historia, con alegrías y dolores. Entonces, para mí “sentire cum Ecclesia” significa estar en este pueblo, “ser” en este pueblo. Y el conjunto de los fieles es infalible al creer, y manifiesta esta “infallibilitas in credendo” mediante el sentido sobrenatural de la fe de todo el pueblo que camina... Cuando el di</a:t>
            </a:r>
            <a:r>
              <a:rPr lang="es-ES" altLang="en-US" sz="1600">
                <a:solidFill>
                  <a:srgbClr val="FFF2CC"/>
                </a:solidFill>
                <a:latin typeface="FrankRuehl" pitchFamily="32" charset="0"/>
              </a:rPr>
              <a:t>á</a:t>
            </a:r>
            <a:r>
              <a:rPr lang="es-ES" altLang="en-US">
                <a:solidFill>
                  <a:srgbClr val="FFF2CC"/>
                </a:solidFill>
                <a:latin typeface="FrankRuehl" pitchFamily="32" charset="0"/>
              </a:rPr>
              <a:t>logo entre la gente y los obispos y el Papa va por este camino y es leal, entonces cuenta con la asistencia del Espíritu Santo. No es, pues, un sentir que se refiere a los teólogos... No hay que pensar que la comprensión del sentir con la Iglesia est</a:t>
            </a:r>
            <a:r>
              <a:rPr lang="es-ES" altLang="en-US" sz="1600">
                <a:solidFill>
                  <a:srgbClr val="FFF2CC"/>
                </a:solidFill>
                <a:latin typeface="FrankRuehl" pitchFamily="32" charset="0"/>
              </a:rPr>
              <a:t>é</a:t>
            </a:r>
            <a:r>
              <a:rPr lang="es-ES" altLang="en-US">
                <a:solidFill>
                  <a:srgbClr val="FFF2CC"/>
                </a:solidFill>
                <a:latin typeface="FrankRuehl" pitchFamily="32" charset="0"/>
              </a:rPr>
              <a:t> vinculada solamente al sentir con su parte jer</a:t>
            </a:r>
            <a:r>
              <a:rPr lang="es-ES" altLang="en-US" sz="1600">
                <a:solidFill>
                  <a:srgbClr val="FFF2CC"/>
                </a:solidFill>
                <a:latin typeface="FrankRuehl" pitchFamily="32" charset="0"/>
              </a:rPr>
              <a:t>á</a:t>
            </a:r>
            <a:r>
              <a:rPr lang="es-ES" altLang="en-US">
                <a:solidFill>
                  <a:srgbClr val="FFF2CC"/>
                </a:solidFill>
                <a:latin typeface="FrankRuehl" pitchFamily="32" charset="0"/>
              </a:rPr>
              <a:t>rquica».</a:t>
            </a:r>
          </a:p>
          <a:p>
            <a:pPr hangingPunct="1">
              <a:lnSpc>
                <a:spcPct val="100000"/>
              </a:lnSpc>
              <a:tabLst>
                <a:tab pos="723900" algn="l"/>
                <a:tab pos="1447800" algn="l"/>
                <a:tab pos="2171700" algn="l"/>
                <a:tab pos="2895600" algn="l"/>
                <a:tab pos="3619500" algn="l"/>
                <a:tab pos="4343400" algn="l"/>
                <a:tab pos="5067300" algn="l"/>
                <a:tab pos="5791200" algn="l"/>
                <a:tab pos="6515100" algn="l"/>
              </a:tabLst>
            </a:pPr>
            <a:endParaRPr lang="es-ES" altLang="en-US">
              <a:solidFill>
                <a:srgbClr val="FFF2CC"/>
              </a:solidFill>
              <a:latin typeface="FrankRuehl" pitchFamily="32" charset="0"/>
            </a:endParaRPr>
          </a:p>
          <a:p>
            <a:pPr hangingPunct="1">
              <a:lnSpc>
                <a:spcPct val="100000"/>
              </a:lnSpc>
              <a:tabLst>
                <a:tab pos="723900" algn="l"/>
                <a:tab pos="1447800" algn="l"/>
                <a:tab pos="2171700" algn="l"/>
                <a:tab pos="2895600" algn="l"/>
                <a:tab pos="3619500" algn="l"/>
                <a:tab pos="4343400" algn="l"/>
                <a:tab pos="5067300" algn="l"/>
                <a:tab pos="5791200" algn="l"/>
                <a:tab pos="6515100" algn="l"/>
              </a:tabLst>
            </a:pPr>
            <a:r>
              <a:rPr lang="es-ES" altLang="en-US">
                <a:solidFill>
                  <a:srgbClr val="FFF2CC"/>
                </a:solidFill>
                <a:latin typeface="FrankRuehl" pitchFamily="32" charset="0"/>
              </a:rPr>
              <a:t>La Iglesia no debe reducirse a una pequeña capilla que puede contener solo a un peque</a:t>
            </a:r>
            <a:r>
              <a:rPr lang="es-ES" altLang="en-US" sz="1600">
                <a:solidFill>
                  <a:srgbClr val="FFF2CC"/>
                </a:solidFill>
                <a:latin typeface="FrankRuehl" pitchFamily="32" charset="0"/>
              </a:rPr>
              <a:t>ñ</a:t>
            </a:r>
            <a:r>
              <a:rPr lang="es-ES" altLang="en-US">
                <a:solidFill>
                  <a:srgbClr val="FFF2CC"/>
                </a:solidFill>
                <a:latin typeface="FrankRuehl" pitchFamily="32" charset="0"/>
              </a:rPr>
              <a:t>o grupito de personas seleccionadas. No debemos reducir el sentido de la Iglesia universal a un nido protector para nuestra mediocridad». </a:t>
            </a:r>
          </a:p>
          <a:p>
            <a:pPr hangingPunct="1">
              <a:lnSpc>
                <a:spcPct val="100000"/>
              </a:lnSpc>
              <a:tabLst>
                <a:tab pos="723900" algn="l"/>
                <a:tab pos="1447800" algn="l"/>
                <a:tab pos="2171700" algn="l"/>
                <a:tab pos="2895600" algn="l"/>
                <a:tab pos="3619500" algn="l"/>
                <a:tab pos="4343400" algn="l"/>
                <a:tab pos="5067300" algn="l"/>
                <a:tab pos="5791200" algn="l"/>
                <a:tab pos="6515100" algn="l"/>
              </a:tabLst>
            </a:pPr>
            <a:endParaRPr lang="es-ES" altLang="en-US" sz="1600">
              <a:solidFill>
                <a:srgbClr val="FFF2CC"/>
              </a:solidFill>
              <a:latin typeface="FrankRuehl" pitchFamily="32"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1"/>
          <p:cNvPicPr>
            <a:picLocks noChangeAspect="1" noChangeArrowheads="1"/>
          </p:cNvPicPr>
          <p:nvPr/>
        </p:nvPicPr>
        <p:blipFill>
          <a:blip r:embed="rId3"/>
          <a:srcRect/>
          <a:stretch>
            <a:fillRect/>
          </a:stretch>
        </p:blipFill>
        <p:spPr bwMode="auto">
          <a:xfrm>
            <a:off x="228600" y="288925"/>
            <a:ext cx="8659813" cy="5989638"/>
          </a:xfrm>
          <a:prstGeom prst="rect">
            <a:avLst/>
          </a:prstGeom>
          <a:noFill/>
          <a:ln w="38160">
            <a:solidFill>
              <a:srgbClr val="806000"/>
            </a:solidFill>
            <a:miter lim="800000"/>
            <a:headEnd/>
            <a:tailEnd/>
          </a:ln>
          <a:effectLst/>
        </p:spPr>
      </p:pic>
      <p:sp>
        <p:nvSpPr>
          <p:cNvPr id="36867" name="Rectangle 2"/>
          <p:cNvSpPr>
            <a:spLocks noChangeArrowheads="1"/>
          </p:cNvSpPr>
          <p:nvPr/>
        </p:nvSpPr>
        <p:spPr bwMode="auto">
          <a:xfrm>
            <a:off x="228600" y="6530975"/>
            <a:ext cx="9313863" cy="276225"/>
          </a:xfrm>
          <a:prstGeom prst="rect">
            <a:avLst/>
          </a:prstGeom>
          <a:noFill/>
          <a:ln w="9525">
            <a:noFill/>
            <a:round/>
            <a:headEnd/>
            <a:tailEnd/>
          </a:ln>
          <a:effectLst/>
        </p:spPr>
        <p:txBody>
          <a:bodyPr lIns="90000" tIns="45000" rIns="90000" bIns="45000">
            <a:spAutoFit/>
          </a:bodyPr>
          <a:lstStyle/>
          <a:p>
            <a:pPr hangingPunct="1">
              <a:lnSpc>
                <a:spcPct val="100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lang="es-ES" altLang="en-US" sz="1200" b="1">
                <a:solidFill>
                  <a:srgbClr val="FFF2CC"/>
                </a:solidFill>
                <a:latin typeface="Agency FB" pitchFamily="32" charset="0"/>
              </a:rPr>
              <a:t>El papa Francisco visitó el pasado 10 de septiembre el Centro de Refugiados Astalli de Roma, que gestiona el Servicio Jesuita a los Refugiados.</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1"/>
          <p:cNvPicPr>
            <a:picLocks noChangeAspect="1" noChangeArrowheads="1"/>
          </p:cNvPicPr>
          <p:nvPr/>
        </p:nvPicPr>
        <p:blipFill>
          <a:blip r:embed="rId3"/>
          <a:srcRect/>
          <a:stretch>
            <a:fillRect/>
          </a:stretch>
        </p:blipFill>
        <p:spPr bwMode="auto">
          <a:xfrm>
            <a:off x="895350" y="981075"/>
            <a:ext cx="7359650" cy="4900613"/>
          </a:xfrm>
          <a:prstGeom prst="rect">
            <a:avLst/>
          </a:prstGeom>
          <a:noFill/>
          <a:ln w="38160">
            <a:solidFill>
              <a:srgbClr val="806000"/>
            </a:solidFill>
            <a:miter lim="800000"/>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1"/>
          <p:cNvPicPr>
            <a:picLocks noChangeAspect="1" noChangeArrowheads="1"/>
          </p:cNvPicPr>
          <p:nvPr/>
        </p:nvPicPr>
        <p:blipFill>
          <a:blip r:embed="rId3"/>
          <a:srcRect/>
          <a:stretch>
            <a:fillRect/>
          </a:stretch>
        </p:blipFill>
        <p:spPr bwMode="auto">
          <a:xfrm>
            <a:off x="860425" y="954088"/>
            <a:ext cx="7327900" cy="4886325"/>
          </a:xfrm>
          <a:prstGeom prst="rect">
            <a:avLst/>
          </a:prstGeom>
          <a:noFill/>
          <a:ln w="38160">
            <a:solidFill>
              <a:srgbClr val="806000"/>
            </a:solidFill>
            <a:miter lim="800000"/>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1"/>
          <p:cNvPicPr>
            <a:picLocks noChangeAspect="1" noChangeArrowheads="1"/>
          </p:cNvPicPr>
          <p:nvPr/>
        </p:nvPicPr>
        <p:blipFill>
          <a:blip r:embed="rId3"/>
          <a:srcRect/>
          <a:stretch>
            <a:fillRect/>
          </a:stretch>
        </p:blipFill>
        <p:spPr bwMode="auto">
          <a:xfrm>
            <a:off x="1263650" y="1101725"/>
            <a:ext cx="6807200" cy="4614863"/>
          </a:xfrm>
          <a:prstGeom prst="rect">
            <a:avLst/>
          </a:prstGeom>
          <a:noFill/>
          <a:ln w="38160">
            <a:solidFill>
              <a:srgbClr val="806000"/>
            </a:solidFill>
            <a:miter lim="800000"/>
            <a:headEnd/>
            <a:tailEnd/>
          </a:ln>
          <a:effectLst/>
        </p:spPr>
      </p:pic>
      <p:sp>
        <p:nvSpPr>
          <p:cNvPr id="39939" name="Rectangle 2"/>
          <p:cNvSpPr>
            <a:spLocks noChangeArrowheads="1"/>
          </p:cNvSpPr>
          <p:nvPr/>
        </p:nvSpPr>
        <p:spPr bwMode="auto">
          <a:xfrm>
            <a:off x="3157538" y="5951538"/>
            <a:ext cx="3016250" cy="273050"/>
          </a:xfrm>
          <a:prstGeom prst="rect">
            <a:avLst/>
          </a:prstGeom>
          <a:noFill/>
          <a:ln w="9525">
            <a:noFill/>
            <a:round/>
            <a:headEnd/>
            <a:tailEnd/>
          </a:ln>
          <a:effectLst/>
        </p:spPr>
        <p:txBody>
          <a:bodyPr wrap="none" lIns="90000" tIns="45000" rIns="90000" bIns="45000">
            <a:spAutoFit/>
          </a:bodyPr>
          <a:lstStyle/>
          <a:p>
            <a:pPr hangingPunct="1">
              <a:lnSpc>
                <a:spcPct val="100000"/>
              </a:lnSpc>
              <a:tabLst>
                <a:tab pos="723900" algn="l"/>
                <a:tab pos="1447800" algn="l"/>
                <a:tab pos="2171700" algn="l"/>
                <a:tab pos="2895600" algn="l"/>
              </a:tabLst>
            </a:pPr>
            <a:r>
              <a:rPr lang="es-ES" altLang="en-US" sz="1200">
                <a:solidFill>
                  <a:srgbClr val="FFF2CC"/>
                </a:solidFill>
                <a:latin typeface="Agency FB" pitchFamily="32" charset="0"/>
              </a:rPr>
              <a:t>Centro Astalli para los Refugiados - Roma</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1"/>
          <p:cNvPicPr>
            <a:picLocks noChangeAspect="1" noChangeArrowheads="1"/>
          </p:cNvPicPr>
          <p:nvPr/>
        </p:nvPicPr>
        <p:blipFill>
          <a:blip r:embed="rId3"/>
          <a:srcRect/>
          <a:stretch>
            <a:fillRect/>
          </a:stretch>
        </p:blipFill>
        <p:spPr bwMode="auto">
          <a:xfrm>
            <a:off x="255588" y="336550"/>
            <a:ext cx="8618537" cy="6183313"/>
          </a:xfrm>
          <a:prstGeom prst="rect">
            <a:avLst/>
          </a:prstGeom>
          <a:noFill/>
          <a:ln w="38160">
            <a:solidFill>
              <a:srgbClr val="806000"/>
            </a:solidFill>
            <a:miter lim="800000"/>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1"/>
          <p:cNvSpPr>
            <a:spLocks noChangeArrowheads="1"/>
          </p:cNvSpPr>
          <p:nvPr/>
        </p:nvSpPr>
        <p:spPr bwMode="auto">
          <a:xfrm>
            <a:off x="1062038" y="1524000"/>
            <a:ext cx="7354887" cy="4738688"/>
          </a:xfrm>
          <a:prstGeom prst="rect">
            <a:avLst/>
          </a:prstGeom>
          <a:noFill/>
          <a:ln w="9525">
            <a:solidFill>
              <a:srgbClr val="BF9000"/>
            </a:solidFill>
            <a:round/>
            <a:headEnd/>
            <a:tailEnd/>
          </a:ln>
          <a:effectLst/>
        </p:spPr>
        <p:txBody>
          <a:bodyPr lIns="90000" tIns="45000" rIns="90000" bIns="45000">
            <a:spAutoFit/>
          </a:bodyPr>
          <a:lstStyle/>
          <a:p>
            <a:pPr hangingPunct="1">
              <a:lnSpc>
                <a:spcPct val="100000"/>
              </a:lnSpc>
              <a:tabLst>
                <a:tab pos="723900" algn="l"/>
                <a:tab pos="1447800" algn="l"/>
                <a:tab pos="2171700" algn="l"/>
                <a:tab pos="2895600" algn="l"/>
                <a:tab pos="3619500" algn="l"/>
                <a:tab pos="4343400" algn="l"/>
                <a:tab pos="5067300" algn="l"/>
                <a:tab pos="5791200" algn="l"/>
                <a:tab pos="6515100" algn="l"/>
                <a:tab pos="7239000" algn="l"/>
              </a:tabLst>
            </a:pPr>
            <a:endParaRPr lang="es-ES" altLang="en-US" sz="1600">
              <a:solidFill>
                <a:srgbClr val="FFF2CC"/>
              </a:solidFill>
              <a:latin typeface="FrankRuehl" pitchFamily="32" charset="0"/>
            </a:endParaRPr>
          </a:p>
          <a:p>
            <a:pPr hangingPunct="1">
              <a:lnSpc>
                <a:spcPct val="100000"/>
              </a:lnSpc>
              <a:tabLst>
                <a:tab pos="723900" algn="l"/>
                <a:tab pos="1447800" algn="l"/>
                <a:tab pos="2171700" algn="l"/>
                <a:tab pos="2895600" algn="l"/>
                <a:tab pos="3619500" algn="l"/>
                <a:tab pos="4343400" algn="l"/>
                <a:tab pos="5067300" algn="l"/>
                <a:tab pos="5791200" algn="l"/>
                <a:tab pos="6515100" algn="l"/>
                <a:tab pos="7239000" algn="l"/>
              </a:tabLst>
            </a:pPr>
            <a:r>
              <a:rPr lang="es-ES" altLang="en-US">
                <a:solidFill>
                  <a:srgbClr val="FFF2CC"/>
                </a:solidFill>
                <a:latin typeface="FrankRuehl" pitchFamily="32" charset="0"/>
              </a:rPr>
              <a:t>La mujer en la Iglesia </a:t>
            </a:r>
          </a:p>
          <a:p>
            <a:pPr hangingPunct="1">
              <a:lnSpc>
                <a:spcPct val="100000"/>
              </a:lnSpc>
              <a:tabLst>
                <a:tab pos="723900" algn="l"/>
                <a:tab pos="1447800" algn="l"/>
                <a:tab pos="2171700" algn="l"/>
                <a:tab pos="2895600" algn="l"/>
                <a:tab pos="3619500" algn="l"/>
                <a:tab pos="4343400" algn="l"/>
                <a:tab pos="5067300" algn="l"/>
                <a:tab pos="5791200" algn="l"/>
                <a:tab pos="6515100" algn="l"/>
                <a:tab pos="7239000" algn="l"/>
              </a:tabLst>
            </a:pPr>
            <a:endParaRPr lang="es-ES" altLang="en-US">
              <a:solidFill>
                <a:srgbClr val="FFF2CC"/>
              </a:solidFill>
              <a:latin typeface="FrankRuehl" pitchFamily="32" charset="0"/>
            </a:endParaRPr>
          </a:p>
          <a:p>
            <a:pPr hangingPunct="1">
              <a:lnSpc>
                <a:spcPct val="100000"/>
              </a:lnSpc>
              <a:tabLst>
                <a:tab pos="723900" algn="l"/>
                <a:tab pos="1447800" algn="l"/>
                <a:tab pos="2171700" algn="l"/>
                <a:tab pos="2895600" algn="l"/>
                <a:tab pos="3619500" algn="l"/>
                <a:tab pos="4343400" algn="l"/>
                <a:tab pos="5067300" algn="l"/>
                <a:tab pos="5791200" algn="l"/>
                <a:tab pos="6515100" algn="l"/>
                <a:tab pos="7239000" algn="l"/>
              </a:tabLst>
            </a:pPr>
            <a:r>
              <a:rPr lang="es-ES" altLang="en-US">
                <a:solidFill>
                  <a:srgbClr val="FFF2CC"/>
                </a:solidFill>
                <a:latin typeface="FrankRuehl" pitchFamily="32" charset="0"/>
              </a:rPr>
              <a:t>«Siempre es necesario ampliar los esfuerzos de una presencia femenina más incisiva en la Iglesia. Temo la solución del “machismo con faldas”, porque en realidad la mujer tiene una estructura diferente a la del hombre. En cambio, los discursos que escucho sobre el papel de la mujer a menudo se inspiran en una ideología machista. Las mujeres están planteando cuestiones profundas que deben ser afrontadas. La Iglesia no puede ser sí misma sin la mujer y su papel. La mujer, para la Iglesia, es imprescindible. María, una mujer, es más importante que los obispos. Digo esto porque no hay que confundir la función con la dignidad. Entonces, hay que profundizar mejor la figura de la mujer en la Iglesia. Hay que trabajar más para hacer una profunda teología de la mujer. Solamente dando este paso se podrá reflejar mejor la función de la mujer en el interior de la Iglesia. El genio femenino es necesario en los lugares en los que se toman decisiones importantes».</a:t>
            </a:r>
          </a:p>
          <a:p>
            <a:pPr hangingPunct="1">
              <a:lnSpc>
                <a:spcPct val="100000"/>
              </a:lnSpc>
              <a:tabLst>
                <a:tab pos="723900" algn="l"/>
                <a:tab pos="1447800" algn="l"/>
                <a:tab pos="2171700" algn="l"/>
                <a:tab pos="2895600" algn="l"/>
                <a:tab pos="3619500" algn="l"/>
                <a:tab pos="4343400" algn="l"/>
                <a:tab pos="5067300" algn="l"/>
                <a:tab pos="5791200" algn="l"/>
                <a:tab pos="6515100" algn="l"/>
                <a:tab pos="7239000" algn="l"/>
              </a:tabLst>
            </a:pPr>
            <a:endParaRPr lang="es-ES" altLang="en-US" sz="1600">
              <a:solidFill>
                <a:srgbClr val="FFF2CC"/>
              </a:solidFill>
              <a:latin typeface="FrankRuehl" pitchFamily="32"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1"/>
          <p:cNvPicPr>
            <a:picLocks noChangeAspect="1" noChangeArrowheads="1"/>
          </p:cNvPicPr>
          <p:nvPr/>
        </p:nvPicPr>
        <p:blipFill>
          <a:blip r:embed="rId3"/>
          <a:srcRect/>
          <a:stretch>
            <a:fillRect/>
          </a:stretch>
        </p:blipFill>
        <p:spPr bwMode="auto">
          <a:xfrm>
            <a:off x="255588" y="381000"/>
            <a:ext cx="8659812" cy="6096000"/>
          </a:xfrm>
          <a:prstGeom prst="rect">
            <a:avLst/>
          </a:prstGeom>
          <a:noFill/>
          <a:ln w="38160">
            <a:solidFill>
              <a:srgbClr val="806000"/>
            </a:solidFill>
            <a:miter lim="800000"/>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1"/>
          <p:cNvPicPr>
            <a:picLocks noChangeAspect="1" noChangeArrowheads="1"/>
          </p:cNvPicPr>
          <p:nvPr/>
        </p:nvPicPr>
        <p:blipFill>
          <a:blip r:embed="rId3"/>
          <a:srcRect/>
          <a:stretch>
            <a:fillRect/>
          </a:stretch>
        </p:blipFill>
        <p:spPr bwMode="auto">
          <a:xfrm>
            <a:off x="501650" y="325438"/>
            <a:ext cx="8234363" cy="5829300"/>
          </a:xfrm>
          <a:prstGeom prst="rect">
            <a:avLst/>
          </a:prstGeom>
          <a:noFill/>
          <a:ln w="38160">
            <a:solidFill>
              <a:srgbClr val="806000"/>
            </a:solidFill>
            <a:miter lim="800000"/>
            <a:headEnd/>
            <a:tailEnd/>
          </a:ln>
          <a:effectLst/>
        </p:spPr>
      </p:pic>
      <p:sp>
        <p:nvSpPr>
          <p:cNvPr id="44035" name="Rectangle 2"/>
          <p:cNvSpPr>
            <a:spLocks noChangeArrowheads="1"/>
          </p:cNvSpPr>
          <p:nvPr/>
        </p:nvSpPr>
        <p:spPr bwMode="auto">
          <a:xfrm>
            <a:off x="284163" y="6219825"/>
            <a:ext cx="6572250" cy="460375"/>
          </a:xfrm>
          <a:prstGeom prst="rect">
            <a:avLst/>
          </a:prstGeom>
          <a:noFill/>
          <a:ln w="9525">
            <a:noFill/>
            <a:round/>
            <a:headEnd/>
            <a:tailEnd/>
          </a:ln>
          <a:effectLst/>
        </p:spPr>
        <p:txBody>
          <a:bodyPr wrap="none" lIns="90000" tIns="45000" rIns="90000" bIns="45000">
            <a:spAutoFit/>
          </a:bodyPr>
          <a:lstStyle/>
          <a:p>
            <a:pPr hangingPunct="1">
              <a:lnSpc>
                <a:spcPct val="100000"/>
              </a:lnSpc>
              <a:tabLst>
                <a:tab pos="723900" algn="l"/>
                <a:tab pos="1447800" algn="l"/>
                <a:tab pos="2171700" algn="l"/>
                <a:tab pos="2895600" algn="l"/>
                <a:tab pos="3619500" algn="l"/>
                <a:tab pos="4343400" algn="l"/>
                <a:tab pos="5067300" algn="l"/>
                <a:tab pos="5791200" algn="l"/>
                <a:tab pos="6515100" algn="l"/>
                <a:tab pos="7239000" algn="l"/>
                <a:tab pos="7962900" algn="l"/>
              </a:tabLst>
            </a:pPr>
            <a:r>
              <a:rPr lang="es-ES" altLang="en-US" sz="1200" b="1">
                <a:solidFill>
                  <a:srgbClr val="FFF2CC"/>
                </a:solidFill>
                <a:latin typeface="Agency FB" pitchFamily="32" charset="0"/>
              </a:rPr>
              <a:t>El papa Francisco recibió en audiencia al Premio Nobel de la Paz Adolfo Pérez Esquivel y a Félix Díaz, líder de la etnia Qom, </a:t>
            </a:r>
          </a:p>
          <a:p>
            <a:pPr hangingPunct="1">
              <a:lnSpc>
                <a:spcPct val="100000"/>
              </a:lnSpc>
              <a:tabLst>
                <a:tab pos="723900" algn="l"/>
                <a:tab pos="1447800" algn="l"/>
                <a:tab pos="2171700" algn="l"/>
                <a:tab pos="2895600" algn="l"/>
                <a:tab pos="3619500" algn="l"/>
                <a:tab pos="4343400" algn="l"/>
                <a:tab pos="5067300" algn="l"/>
                <a:tab pos="5791200" algn="l"/>
                <a:tab pos="6515100" algn="l"/>
                <a:tab pos="7239000" algn="l"/>
                <a:tab pos="7962900" algn="l"/>
              </a:tabLst>
            </a:pPr>
            <a:r>
              <a:rPr lang="es-ES" altLang="en-US" sz="1200" b="1">
                <a:solidFill>
                  <a:srgbClr val="FFF2CC"/>
                </a:solidFill>
                <a:latin typeface="Agency FB" pitchFamily="32" charset="0"/>
              </a:rPr>
              <a:t>del grupo pámpido que habita el Gran Chaco</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round/>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1"/>
          <p:cNvPicPr>
            <a:picLocks noChangeAspect="1" noChangeArrowheads="1"/>
          </p:cNvPicPr>
          <p:nvPr/>
        </p:nvPicPr>
        <p:blipFill>
          <a:blip r:embed="rId3"/>
          <a:srcRect/>
          <a:stretch>
            <a:fillRect/>
          </a:stretch>
        </p:blipFill>
        <p:spPr bwMode="auto">
          <a:xfrm>
            <a:off x="255588" y="381000"/>
            <a:ext cx="8632825" cy="6096000"/>
          </a:xfrm>
          <a:prstGeom prst="rect">
            <a:avLst/>
          </a:prstGeom>
          <a:noFill/>
          <a:ln w="38160">
            <a:solidFill>
              <a:srgbClr val="806000"/>
            </a:solidFill>
            <a:miter lim="800000"/>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1"/>
          <p:cNvPicPr>
            <a:picLocks noChangeAspect="1" noChangeArrowheads="1"/>
          </p:cNvPicPr>
          <p:nvPr/>
        </p:nvPicPr>
        <p:blipFill>
          <a:blip r:embed="rId3"/>
          <a:srcRect/>
          <a:stretch>
            <a:fillRect/>
          </a:stretch>
        </p:blipFill>
        <p:spPr bwMode="auto">
          <a:xfrm>
            <a:off x="447675" y="366713"/>
            <a:ext cx="4067175" cy="6096000"/>
          </a:xfrm>
          <a:prstGeom prst="rect">
            <a:avLst/>
          </a:prstGeom>
          <a:noFill/>
          <a:ln w="38160">
            <a:solidFill>
              <a:srgbClr val="806000"/>
            </a:solidFill>
            <a:miter lim="800000"/>
            <a:headEnd/>
            <a:tailEnd/>
          </a:ln>
          <a:effectLst/>
        </p:spPr>
      </p:pic>
      <p:pic>
        <p:nvPicPr>
          <p:cNvPr id="47107" name="Picture 2"/>
          <p:cNvPicPr>
            <a:picLocks noChangeAspect="1" noChangeArrowheads="1"/>
          </p:cNvPicPr>
          <p:nvPr/>
        </p:nvPicPr>
        <p:blipFill>
          <a:blip r:embed="rId4"/>
          <a:srcRect/>
          <a:stretch>
            <a:fillRect/>
          </a:stretch>
        </p:blipFill>
        <p:spPr bwMode="auto">
          <a:xfrm>
            <a:off x="4745038" y="366713"/>
            <a:ext cx="4067175" cy="6096000"/>
          </a:xfrm>
          <a:prstGeom prst="rect">
            <a:avLst/>
          </a:prstGeom>
          <a:noFill/>
          <a:ln w="38160">
            <a:solidFill>
              <a:srgbClr val="806000"/>
            </a:solidFill>
            <a:miter lim="800000"/>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1"/>
          <p:cNvPicPr>
            <a:picLocks noChangeAspect="1" noChangeArrowheads="1"/>
          </p:cNvPicPr>
          <p:nvPr/>
        </p:nvPicPr>
        <p:blipFill>
          <a:blip r:embed="rId3"/>
          <a:srcRect/>
          <a:stretch>
            <a:fillRect/>
          </a:stretch>
        </p:blipFill>
        <p:spPr bwMode="auto">
          <a:xfrm>
            <a:off x="173038" y="220663"/>
            <a:ext cx="3810000" cy="2781300"/>
          </a:xfrm>
          <a:prstGeom prst="rect">
            <a:avLst/>
          </a:prstGeom>
          <a:noFill/>
          <a:ln w="38160">
            <a:solidFill>
              <a:srgbClr val="806000"/>
            </a:solidFill>
            <a:miter lim="800000"/>
            <a:headEnd/>
            <a:tailEnd/>
          </a:ln>
          <a:effectLst/>
        </p:spPr>
      </p:pic>
      <p:pic>
        <p:nvPicPr>
          <p:cNvPr id="48131" name="Picture 2"/>
          <p:cNvPicPr>
            <a:picLocks noChangeAspect="1" noChangeArrowheads="1"/>
          </p:cNvPicPr>
          <p:nvPr/>
        </p:nvPicPr>
        <p:blipFill>
          <a:blip r:embed="rId4"/>
          <a:srcRect/>
          <a:stretch>
            <a:fillRect/>
          </a:stretch>
        </p:blipFill>
        <p:spPr bwMode="auto">
          <a:xfrm>
            <a:off x="4216400" y="220663"/>
            <a:ext cx="2357438" cy="3175000"/>
          </a:xfrm>
          <a:prstGeom prst="rect">
            <a:avLst/>
          </a:prstGeom>
          <a:noFill/>
          <a:ln w="38160">
            <a:solidFill>
              <a:srgbClr val="806000"/>
            </a:solidFill>
            <a:miter lim="800000"/>
            <a:headEnd/>
            <a:tailEnd/>
          </a:ln>
          <a:effectLst/>
        </p:spPr>
      </p:pic>
      <p:pic>
        <p:nvPicPr>
          <p:cNvPr id="48132" name="Picture 3"/>
          <p:cNvPicPr>
            <a:picLocks noChangeAspect="1" noChangeArrowheads="1"/>
          </p:cNvPicPr>
          <p:nvPr/>
        </p:nvPicPr>
        <p:blipFill>
          <a:blip r:embed="rId5"/>
          <a:srcRect/>
          <a:stretch>
            <a:fillRect/>
          </a:stretch>
        </p:blipFill>
        <p:spPr bwMode="auto">
          <a:xfrm>
            <a:off x="6808788" y="1390650"/>
            <a:ext cx="2046287" cy="2924175"/>
          </a:xfrm>
          <a:prstGeom prst="rect">
            <a:avLst/>
          </a:prstGeom>
          <a:noFill/>
          <a:ln w="38160">
            <a:solidFill>
              <a:srgbClr val="806000"/>
            </a:solidFill>
            <a:miter lim="800000"/>
            <a:headEnd/>
            <a:tailEnd/>
          </a:ln>
          <a:effectLst/>
        </p:spPr>
      </p:pic>
      <p:pic>
        <p:nvPicPr>
          <p:cNvPr id="48133" name="Picture 4"/>
          <p:cNvPicPr>
            <a:picLocks noChangeAspect="1" noChangeArrowheads="1"/>
          </p:cNvPicPr>
          <p:nvPr/>
        </p:nvPicPr>
        <p:blipFill>
          <a:blip r:embed="rId6"/>
          <a:srcRect/>
          <a:stretch>
            <a:fillRect/>
          </a:stretch>
        </p:blipFill>
        <p:spPr bwMode="auto">
          <a:xfrm>
            <a:off x="469900" y="3275013"/>
            <a:ext cx="2132013" cy="3219450"/>
          </a:xfrm>
          <a:prstGeom prst="rect">
            <a:avLst/>
          </a:prstGeom>
          <a:noFill/>
          <a:ln w="38160">
            <a:solidFill>
              <a:srgbClr val="806000"/>
            </a:solidFill>
            <a:miter lim="800000"/>
            <a:headEnd/>
            <a:tailEnd/>
          </a:ln>
          <a:effectLst/>
        </p:spPr>
      </p:pic>
      <p:pic>
        <p:nvPicPr>
          <p:cNvPr id="48134" name="Picture 5"/>
          <p:cNvPicPr>
            <a:picLocks noChangeAspect="1" noChangeArrowheads="1"/>
          </p:cNvPicPr>
          <p:nvPr/>
        </p:nvPicPr>
        <p:blipFill>
          <a:blip r:embed="rId7"/>
          <a:srcRect/>
          <a:stretch>
            <a:fillRect/>
          </a:stretch>
        </p:blipFill>
        <p:spPr bwMode="auto">
          <a:xfrm>
            <a:off x="3189288" y="3813175"/>
            <a:ext cx="3384550" cy="2682875"/>
          </a:xfrm>
          <a:prstGeom prst="rect">
            <a:avLst/>
          </a:prstGeom>
          <a:noFill/>
          <a:ln w="38160">
            <a:solidFill>
              <a:srgbClr val="806000"/>
            </a:solidFill>
            <a:miter lim="800000"/>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1"/>
          <p:cNvSpPr>
            <a:spLocks noChangeArrowheads="1"/>
          </p:cNvSpPr>
          <p:nvPr/>
        </p:nvSpPr>
        <p:spPr bwMode="auto">
          <a:xfrm>
            <a:off x="1209675" y="1362075"/>
            <a:ext cx="6924675" cy="4800600"/>
          </a:xfrm>
          <a:prstGeom prst="rect">
            <a:avLst/>
          </a:prstGeom>
          <a:noFill/>
          <a:ln w="9525">
            <a:solidFill>
              <a:srgbClr val="BF9000"/>
            </a:solidFill>
            <a:round/>
            <a:headEnd/>
            <a:tailEnd/>
          </a:ln>
          <a:effectLst/>
        </p:spPr>
        <p:txBody>
          <a:bodyPr lIns="90000" tIns="45000" rIns="90000" bIns="45000">
            <a:spAutoFit/>
          </a:bodyPr>
          <a:lstStyle/>
          <a:p>
            <a:pPr hangingPunct="1">
              <a:lnSpc>
                <a:spcPct val="100000"/>
              </a:lnSpc>
              <a:tabLst>
                <a:tab pos="723900" algn="l"/>
                <a:tab pos="1447800" algn="l"/>
                <a:tab pos="2171700" algn="l"/>
                <a:tab pos="2895600" algn="l"/>
                <a:tab pos="3619500" algn="l"/>
                <a:tab pos="4343400" algn="l"/>
                <a:tab pos="5067300" algn="l"/>
                <a:tab pos="5791200" algn="l"/>
                <a:tab pos="6515100" algn="l"/>
              </a:tabLst>
            </a:pPr>
            <a:endParaRPr lang="es-ES" altLang="en-US">
              <a:solidFill>
                <a:srgbClr val="FFF2CC"/>
              </a:solidFill>
              <a:latin typeface="FrankRuehl" pitchFamily="32" charset="0"/>
            </a:endParaRPr>
          </a:p>
          <a:p>
            <a:pPr hangingPunct="1">
              <a:lnSpc>
                <a:spcPct val="100000"/>
              </a:lnSpc>
              <a:tabLst>
                <a:tab pos="723900" algn="l"/>
                <a:tab pos="1447800" algn="l"/>
                <a:tab pos="2171700" algn="l"/>
                <a:tab pos="2895600" algn="l"/>
                <a:tab pos="3619500" algn="l"/>
                <a:tab pos="4343400" algn="l"/>
                <a:tab pos="5067300" algn="l"/>
                <a:tab pos="5791200" algn="l"/>
                <a:tab pos="6515100" algn="l"/>
              </a:tabLst>
            </a:pPr>
            <a:r>
              <a:rPr lang="es-ES" altLang="en-US">
                <a:solidFill>
                  <a:srgbClr val="FFF2CC"/>
                </a:solidFill>
                <a:latin typeface="FrankRuehl" pitchFamily="32" charset="0"/>
              </a:rPr>
              <a:t>El Concilio y la misa antigua</a:t>
            </a:r>
          </a:p>
          <a:p>
            <a:pPr hangingPunct="1">
              <a:lnSpc>
                <a:spcPct val="100000"/>
              </a:lnSpc>
              <a:tabLst>
                <a:tab pos="723900" algn="l"/>
                <a:tab pos="1447800" algn="l"/>
                <a:tab pos="2171700" algn="l"/>
                <a:tab pos="2895600" algn="l"/>
                <a:tab pos="3619500" algn="l"/>
                <a:tab pos="4343400" algn="l"/>
                <a:tab pos="5067300" algn="l"/>
                <a:tab pos="5791200" algn="l"/>
                <a:tab pos="6515100" algn="l"/>
              </a:tabLst>
            </a:pPr>
            <a:endParaRPr lang="es-ES" altLang="en-US">
              <a:solidFill>
                <a:srgbClr val="FFF2CC"/>
              </a:solidFill>
              <a:latin typeface="FrankRuehl" pitchFamily="32" charset="0"/>
            </a:endParaRPr>
          </a:p>
          <a:p>
            <a:pPr hangingPunct="1">
              <a:lnSpc>
                <a:spcPct val="100000"/>
              </a:lnSpc>
              <a:tabLst>
                <a:tab pos="723900" algn="l"/>
                <a:tab pos="1447800" algn="l"/>
                <a:tab pos="2171700" algn="l"/>
                <a:tab pos="2895600" algn="l"/>
                <a:tab pos="3619500" algn="l"/>
                <a:tab pos="4343400" algn="l"/>
                <a:tab pos="5067300" algn="l"/>
                <a:tab pos="5791200" algn="l"/>
                <a:tab pos="6515100" algn="l"/>
              </a:tabLst>
            </a:pPr>
            <a:r>
              <a:rPr lang="es-ES" altLang="en-US">
                <a:solidFill>
                  <a:srgbClr val="FFF2CC"/>
                </a:solidFill>
                <a:latin typeface="FrankRuehl" pitchFamily="32" charset="0"/>
              </a:rPr>
              <a:t>El Vaticano II fue una relectura del Evangelio a la luz de la cultura contemporánea. Produjo un movimiento de renovación que simplemente viene del mismo Evangelio. Los frutos son enormes. Basta recordar la liturgia. El trabajo de la reforma litúrgica fue un servicio al pueblo como relectura del Evangelio a partir de una situación histórica concreta. </a:t>
            </a:r>
            <a:r>
              <a:rPr lang="es-ES" altLang="en-US" sz="1600">
                <a:solidFill>
                  <a:srgbClr val="FFF2CC"/>
                </a:solidFill>
                <a:latin typeface="FrankRuehl" pitchFamily="32" charset="0"/>
              </a:rPr>
              <a:t>Sí</a:t>
            </a:r>
            <a:r>
              <a:rPr lang="es-ES" altLang="en-US">
                <a:solidFill>
                  <a:srgbClr val="FFF2CC"/>
                </a:solidFill>
                <a:latin typeface="FrankRuehl" pitchFamily="32" charset="0"/>
              </a:rPr>
              <a:t>, hay líneas de hermen</a:t>
            </a:r>
            <a:r>
              <a:rPr lang="es-ES" altLang="en-US" sz="1600">
                <a:solidFill>
                  <a:srgbClr val="FFF2CC"/>
                </a:solidFill>
                <a:latin typeface="FrankRuehl" pitchFamily="32" charset="0"/>
              </a:rPr>
              <a:t>é</a:t>
            </a:r>
            <a:r>
              <a:rPr lang="es-ES" altLang="en-US">
                <a:solidFill>
                  <a:srgbClr val="FFF2CC"/>
                </a:solidFill>
                <a:latin typeface="FrankRuehl" pitchFamily="32" charset="0"/>
              </a:rPr>
              <a:t>utica de continuidad y discontinuidad; sin embargo hay una cosa muy clara: la dinámica de lectura del Evangelio actualizada en el hoy que fue propia del Concilio es absolutamente irreversible. Y luego hay cuestiones particulares como la liturgia según el “Vetus Ordo”. Creo que la decisión de Papa Benedicto fue prudencial, vinculada a la ayuda de algunas personas que tienen esta particular sensibilidad. En cambio, creo que es preocupante el peligro de ideologización del “Vetus Ordo”, su instrumentalización». </a:t>
            </a:r>
          </a:p>
          <a:p>
            <a:pPr hangingPunct="1">
              <a:lnSpc>
                <a:spcPct val="100000"/>
              </a:lnSpc>
              <a:tabLst>
                <a:tab pos="723900" algn="l"/>
                <a:tab pos="1447800" algn="l"/>
                <a:tab pos="2171700" algn="l"/>
                <a:tab pos="2895600" algn="l"/>
                <a:tab pos="3619500" algn="l"/>
                <a:tab pos="4343400" algn="l"/>
                <a:tab pos="5067300" algn="l"/>
                <a:tab pos="5791200" algn="l"/>
                <a:tab pos="6515100" algn="l"/>
              </a:tabLst>
            </a:pPr>
            <a:endParaRPr lang="es-ES" altLang="en-US">
              <a:solidFill>
                <a:srgbClr val="FFF2CC"/>
              </a:solidFill>
              <a:latin typeface="FrankRuehl" pitchFamily="32"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1"/>
          <p:cNvPicPr>
            <a:picLocks noChangeAspect="1" noChangeArrowheads="1"/>
          </p:cNvPicPr>
          <p:nvPr/>
        </p:nvPicPr>
        <p:blipFill>
          <a:blip r:embed="rId3"/>
          <a:srcRect/>
          <a:stretch>
            <a:fillRect/>
          </a:stretch>
        </p:blipFill>
        <p:spPr bwMode="auto">
          <a:xfrm>
            <a:off x="282575" y="384175"/>
            <a:ext cx="8524875" cy="6089650"/>
          </a:xfrm>
          <a:prstGeom prst="rect">
            <a:avLst/>
          </a:prstGeom>
          <a:noFill/>
          <a:ln w="38160">
            <a:solidFill>
              <a:srgbClr val="806000"/>
            </a:solidFill>
            <a:miter lim="800000"/>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1"/>
          <p:cNvPicPr>
            <a:picLocks noChangeAspect="1" noChangeArrowheads="1"/>
          </p:cNvPicPr>
          <p:nvPr/>
        </p:nvPicPr>
        <p:blipFill>
          <a:blip r:embed="rId3"/>
          <a:srcRect/>
          <a:stretch>
            <a:fillRect/>
          </a:stretch>
        </p:blipFill>
        <p:spPr bwMode="auto">
          <a:xfrm>
            <a:off x="444500" y="409575"/>
            <a:ext cx="8278813" cy="5845175"/>
          </a:xfrm>
          <a:prstGeom prst="rect">
            <a:avLst/>
          </a:prstGeom>
          <a:noFill/>
          <a:ln w="38160">
            <a:solidFill>
              <a:srgbClr val="806000"/>
            </a:solidFill>
            <a:miter lim="800000"/>
            <a:headEnd/>
            <a:tailEnd/>
          </a:ln>
          <a:effectLst/>
        </p:spPr>
      </p:pic>
      <p:sp>
        <p:nvSpPr>
          <p:cNvPr id="51203" name="Rectangle 2"/>
          <p:cNvSpPr>
            <a:spLocks noChangeArrowheads="1"/>
          </p:cNvSpPr>
          <p:nvPr/>
        </p:nvSpPr>
        <p:spPr bwMode="auto">
          <a:xfrm>
            <a:off x="3076575" y="6386513"/>
            <a:ext cx="2339975" cy="276225"/>
          </a:xfrm>
          <a:prstGeom prst="rect">
            <a:avLst/>
          </a:prstGeom>
          <a:noFill/>
          <a:ln w="9525">
            <a:noFill/>
            <a:round/>
            <a:headEnd/>
            <a:tailEnd/>
          </a:ln>
          <a:effectLst/>
        </p:spPr>
        <p:txBody>
          <a:bodyPr wrap="none" lIns="90000" tIns="45000" rIns="90000" bIns="45000">
            <a:spAutoFit/>
          </a:bodyPr>
          <a:lstStyle/>
          <a:p>
            <a:pPr hangingPunct="1">
              <a:lnSpc>
                <a:spcPct val="100000"/>
              </a:lnSpc>
              <a:tabLst>
                <a:tab pos="723900" algn="l"/>
                <a:tab pos="1447800" algn="l"/>
                <a:tab pos="2171700" algn="l"/>
                <a:tab pos="2895600" algn="l"/>
              </a:tabLst>
            </a:pPr>
            <a:r>
              <a:rPr lang="es-ES" altLang="en-US" sz="1200" b="1">
                <a:solidFill>
                  <a:srgbClr val="FFF2CC"/>
                </a:solidFill>
                <a:latin typeface="Agency FB" pitchFamily="32" charset="0"/>
              </a:rPr>
              <a:t>Capilla Santa Marta (Ciudad del Vaticano)</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1"/>
          <p:cNvPicPr>
            <a:picLocks noChangeAspect="1" noChangeArrowheads="1"/>
          </p:cNvPicPr>
          <p:nvPr/>
        </p:nvPicPr>
        <p:blipFill>
          <a:blip r:embed="rId3"/>
          <a:srcRect/>
          <a:stretch>
            <a:fillRect/>
          </a:stretch>
        </p:blipFill>
        <p:spPr bwMode="auto">
          <a:xfrm>
            <a:off x="255588" y="382588"/>
            <a:ext cx="8645525" cy="6091237"/>
          </a:xfrm>
          <a:prstGeom prst="rect">
            <a:avLst/>
          </a:prstGeom>
          <a:noFill/>
          <a:ln w="38160">
            <a:solidFill>
              <a:srgbClr val="806000"/>
            </a:solidFill>
            <a:miter lim="800000"/>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1"/>
          <p:cNvPicPr>
            <a:picLocks noChangeAspect="1" noChangeArrowheads="1"/>
          </p:cNvPicPr>
          <p:nvPr/>
        </p:nvPicPr>
        <p:blipFill>
          <a:blip r:embed="rId3"/>
          <a:srcRect/>
          <a:stretch>
            <a:fillRect/>
          </a:stretch>
        </p:blipFill>
        <p:spPr bwMode="auto">
          <a:xfrm>
            <a:off x="255588" y="382588"/>
            <a:ext cx="8618537" cy="6092825"/>
          </a:xfrm>
          <a:prstGeom prst="rect">
            <a:avLst/>
          </a:prstGeom>
          <a:noFill/>
          <a:ln w="38160">
            <a:solidFill>
              <a:srgbClr val="806000"/>
            </a:solidFill>
            <a:miter lim="800000"/>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1"/>
          <p:cNvPicPr>
            <a:picLocks noChangeAspect="1" noChangeArrowheads="1"/>
          </p:cNvPicPr>
          <p:nvPr/>
        </p:nvPicPr>
        <p:blipFill>
          <a:blip r:embed="rId3"/>
          <a:srcRect/>
          <a:stretch>
            <a:fillRect/>
          </a:stretch>
        </p:blipFill>
        <p:spPr bwMode="auto">
          <a:xfrm>
            <a:off x="174625" y="2849563"/>
            <a:ext cx="4651375" cy="3775075"/>
          </a:xfrm>
          <a:prstGeom prst="rect">
            <a:avLst/>
          </a:prstGeom>
          <a:noFill/>
          <a:ln w="38160">
            <a:solidFill>
              <a:srgbClr val="806000"/>
            </a:solidFill>
            <a:miter lim="800000"/>
            <a:headEnd/>
            <a:tailEnd/>
          </a:ln>
          <a:effectLst/>
        </p:spPr>
      </p:pic>
      <p:pic>
        <p:nvPicPr>
          <p:cNvPr id="54275" name="Picture 2"/>
          <p:cNvPicPr>
            <a:picLocks noChangeAspect="1" noChangeArrowheads="1"/>
          </p:cNvPicPr>
          <p:nvPr/>
        </p:nvPicPr>
        <p:blipFill>
          <a:blip r:embed="rId4"/>
          <a:srcRect l="10292"/>
          <a:stretch>
            <a:fillRect/>
          </a:stretch>
        </p:blipFill>
        <p:spPr bwMode="auto">
          <a:xfrm>
            <a:off x="5083175" y="3313113"/>
            <a:ext cx="3827463" cy="2847975"/>
          </a:xfrm>
          <a:prstGeom prst="rect">
            <a:avLst/>
          </a:prstGeom>
          <a:noFill/>
          <a:ln w="38160">
            <a:solidFill>
              <a:srgbClr val="806000"/>
            </a:solidFill>
            <a:miter lim="800000"/>
            <a:headEnd/>
            <a:tailEnd/>
          </a:ln>
          <a:effectLst/>
        </p:spPr>
      </p:pic>
      <p:pic>
        <p:nvPicPr>
          <p:cNvPr id="54276" name="Picture 3"/>
          <p:cNvPicPr>
            <a:picLocks noChangeAspect="1" noChangeArrowheads="1"/>
          </p:cNvPicPr>
          <p:nvPr/>
        </p:nvPicPr>
        <p:blipFill>
          <a:blip r:embed="rId5"/>
          <a:srcRect/>
          <a:stretch>
            <a:fillRect/>
          </a:stretch>
        </p:blipFill>
        <p:spPr bwMode="auto">
          <a:xfrm>
            <a:off x="2144713" y="161925"/>
            <a:ext cx="5875337" cy="2447925"/>
          </a:xfrm>
          <a:prstGeom prst="rect">
            <a:avLst/>
          </a:prstGeom>
          <a:noFill/>
          <a:ln w="38160">
            <a:solidFill>
              <a:srgbClr val="806000"/>
            </a:solidFill>
            <a:miter lim="800000"/>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1"/>
          <p:cNvSpPr>
            <a:spLocks noChangeArrowheads="1"/>
          </p:cNvSpPr>
          <p:nvPr/>
        </p:nvSpPr>
        <p:spPr bwMode="auto">
          <a:xfrm>
            <a:off x="1103313" y="1447800"/>
            <a:ext cx="7072312" cy="4738688"/>
          </a:xfrm>
          <a:prstGeom prst="rect">
            <a:avLst/>
          </a:prstGeom>
          <a:noFill/>
          <a:ln w="9525">
            <a:solidFill>
              <a:srgbClr val="BF9000"/>
            </a:solidFill>
            <a:round/>
            <a:headEnd/>
            <a:tailEnd/>
          </a:ln>
          <a:effectLst/>
        </p:spPr>
        <p:txBody>
          <a:bodyPr lIns="90000" tIns="45000" rIns="90000" bIns="45000">
            <a:spAutoFit/>
          </a:bodyPr>
          <a:lstStyle/>
          <a:p>
            <a:pPr hangingPunct="1">
              <a:lnSpc>
                <a:spcPct val="100000"/>
              </a:lnSpc>
              <a:tabLst>
                <a:tab pos="723900" algn="l"/>
                <a:tab pos="1447800" algn="l"/>
                <a:tab pos="2171700" algn="l"/>
                <a:tab pos="2895600" algn="l"/>
                <a:tab pos="3619500" algn="l"/>
                <a:tab pos="4343400" algn="l"/>
                <a:tab pos="5067300" algn="l"/>
                <a:tab pos="5791200" algn="l"/>
                <a:tab pos="6515100" algn="l"/>
              </a:tabLst>
            </a:pPr>
            <a:endParaRPr lang="es-ES" altLang="en-US" sz="1600">
              <a:solidFill>
                <a:srgbClr val="FFF2CC"/>
              </a:solidFill>
              <a:latin typeface="FrankRuehl" pitchFamily="32" charset="0"/>
            </a:endParaRPr>
          </a:p>
          <a:p>
            <a:pPr hangingPunct="1">
              <a:lnSpc>
                <a:spcPct val="100000"/>
              </a:lnSpc>
              <a:tabLst>
                <a:tab pos="723900" algn="l"/>
                <a:tab pos="1447800" algn="l"/>
                <a:tab pos="2171700" algn="l"/>
                <a:tab pos="2895600" algn="l"/>
                <a:tab pos="3619500" algn="l"/>
                <a:tab pos="4343400" algn="l"/>
                <a:tab pos="5067300" algn="l"/>
                <a:tab pos="5791200" algn="l"/>
                <a:tab pos="6515100" algn="l"/>
              </a:tabLst>
            </a:pPr>
            <a:r>
              <a:rPr lang="es-ES" altLang="en-US">
                <a:solidFill>
                  <a:srgbClr val="FFF2CC"/>
                </a:solidFill>
                <a:latin typeface="FrankRuehl" pitchFamily="32" charset="0"/>
              </a:rPr>
              <a:t>Dios es más grande que el pecado </a:t>
            </a:r>
          </a:p>
          <a:p>
            <a:pPr hangingPunct="1">
              <a:lnSpc>
                <a:spcPct val="100000"/>
              </a:lnSpc>
              <a:tabLst>
                <a:tab pos="723900" algn="l"/>
                <a:tab pos="1447800" algn="l"/>
                <a:tab pos="2171700" algn="l"/>
                <a:tab pos="2895600" algn="l"/>
                <a:tab pos="3619500" algn="l"/>
                <a:tab pos="4343400" algn="l"/>
                <a:tab pos="5067300" algn="l"/>
                <a:tab pos="5791200" algn="l"/>
                <a:tab pos="6515100" algn="l"/>
              </a:tabLst>
            </a:pPr>
            <a:endParaRPr lang="es-ES" altLang="en-US">
              <a:solidFill>
                <a:srgbClr val="FFF2CC"/>
              </a:solidFill>
              <a:latin typeface="FrankRuehl" pitchFamily="32" charset="0"/>
            </a:endParaRPr>
          </a:p>
          <a:p>
            <a:pPr hangingPunct="1">
              <a:lnSpc>
                <a:spcPct val="100000"/>
              </a:lnSpc>
              <a:tabLst>
                <a:tab pos="723900" algn="l"/>
                <a:tab pos="1447800" algn="l"/>
                <a:tab pos="2171700" algn="l"/>
                <a:tab pos="2895600" algn="l"/>
                <a:tab pos="3619500" algn="l"/>
                <a:tab pos="4343400" algn="l"/>
                <a:tab pos="5067300" algn="l"/>
                <a:tab pos="5791200" algn="l"/>
                <a:tab pos="6515100" algn="l"/>
              </a:tabLst>
            </a:pPr>
            <a:r>
              <a:rPr lang="es-ES" altLang="en-US">
                <a:solidFill>
                  <a:srgbClr val="FFF2CC"/>
                </a:solidFill>
                <a:latin typeface="FrankRuehl" pitchFamily="32" charset="0"/>
              </a:rPr>
              <a:t>«¿Cómo estamos tratando al pueblo de Dios? Sueño con una Iglesia Madre y Pastora. Los ministros de la Iglesia siempre tienen que ser misericordiosos, encargarse de las personas, acompa</a:t>
            </a:r>
            <a:r>
              <a:rPr lang="es-ES" altLang="en-US" sz="1600">
                <a:solidFill>
                  <a:srgbClr val="FFF2CC"/>
                </a:solidFill>
                <a:latin typeface="FrankRuehl" pitchFamily="32" charset="0"/>
              </a:rPr>
              <a:t>ñ</a:t>
            </a:r>
            <a:r>
              <a:rPr lang="es-ES" altLang="en-US">
                <a:solidFill>
                  <a:srgbClr val="FFF2CC"/>
                </a:solidFill>
                <a:latin typeface="FrankRuehl" pitchFamily="32" charset="0"/>
              </a:rPr>
              <a:t>arlas como el buen samaritano que lava, limpia, alivia a su prójimo. Esto es Evangelio puro. Dios es más grande que el pecado. Las reformas organizativas y estructurales son secundarias, es decir vienen despu</a:t>
            </a:r>
            <a:r>
              <a:rPr lang="es-ES" altLang="en-US" sz="1600">
                <a:solidFill>
                  <a:srgbClr val="FFF2CC"/>
                </a:solidFill>
                <a:latin typeface="FrankRuehl" pitchFamily="32" charset="0"/>
              </a:rPr>
              <a:t>é</a:t>
            </a:r>
            <a:r>
              <a:rPr lang="es-ES" altLang="en-US">
                <a:solidFill>
                  <a:srgbClr val="FFF2CC"/>
                </a:solidFill>
                <a:latin typeface="FrankRuehl" pitchFamily="32" charset="0"/>
              </a:rPr>
              <a:t>s. La primera reforma tiene que ser la de la actitud. Los ministros del Evangelio deben ser personas capaces de calentar los corazones de las personas, de adentrarse en la noche, en la oscuridad, sin perderse. El pueblo de Dios quiere pastores y no funcionarios o clérigos de Estado. Los obispos, particularmente, tienen que ser hombres capaces de apoyar con paciencia los pasos de Dios en su pueblo para que nadie se quede atrás, pero también para acompañar al reba</a:t>
            </a:r>
            <a:r>
              <a:rPr lang="es-ES" altLang="en-US" sz="1600">
                <a:solidFill>
                  <a:srgbClr val="FFF2CC"/>
                </a:solidFill>
                <a:latin typeface="FrankRuehl" pitchFamily="32" charset="0"/>
              </a:rPr>
              <a:t>ñ</a:t>
            </a:r>
            <a:r>
              <a:rPr lang="es-ES" altLang="en-US">
                <a:solidFill>
                  <a:srgbClr val="FFF2CC"/>
                </a:solidFill>
                <a:latin typeface="FrankRuehl" pitchFamily="32" charset="0"/>
              </a:rPr>
              <a:t>o que tiene el olfato para encontrar nuevos caminos».</a:t>
            </a:r>
          </a:p>
          <a:p>
            <a:pPr hangingPunct="1">
              <a:lnSpc>
                <a:spcPct val="100000"/>
              </a:lnSpc>
              <a:tabLst>
                <a:tab pos="723900" algn="l"/>
                <a:tab pos="1447800" algn="l"/>
                <a:tab pos="2171700" algn="l"/>
                <a:tab pos="2895600" algn="l"/>
                <a:tab pos="3619500" algn="l"/>
                <a:tab pos="4343400" algn="l"/>
                <a:tab pos="5067300" algn="l"/>
                <a:tab pos="5791200" algn="l"/>
                <a:tab pos="6515100" algn="l"/>
              </a:tabLst>
            </a:pPr>
            <a:endParaRPr lang="es-ES" altLang="en-US" sz="1600">
              <a:solidFill>
                <a:srgbClr val="FFF2CC"/>
              </a:solidFill>
              <a:latin typeface="FrankRuehl" pitchFamily="32"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1"/>
          <p:cNvPicPr>
            <a:picLocks noChangeAspect="1" noChangeArrowheads="1"/>
          </p:cNvPicPr>
          <p:nvPr/>
        </p:nvPicPr>
        <p:blipFill>
          <a:blip r:embed="rId3"/>
          <a:srcRect/>
          <a:stretch>
            <a:fillRect/>
          </a:stretch>
        </p:blipFill>
        <p:spPr bwMode="auto">
          <a:xfrm>
            <a:off x="390525" y="322263"/>
            <a:ext cx="3919538" cy="5875337"/>
          </a:xfrm>
          <a:prstGeom prst="rect">
            <a:avLst/>
          </a:prstGeom>
          <a:noFill/>
          <a:ln w="38160">
            <a:solidFill>
              <a:srgbClr val="806000"/>
            </a:solidFill>
            <a:miter lim="800000"/>
            <a:headEnd/>
            <a:tailEnd/>
          </a:ln>
          <a:effectLst/>
        </p:spPr>
      </p:pic>
      <p:pic>
        <p:nvPicPr>
          <p:cNvPr id="56323" name="Picture 2"/>
          <p:cNvPicPr>
            <a:picLocks noChangeAspect="1" noChangeArrowheads="1"/>
          </p:cNvPicPr>
          <p:nvPr/>
        </p:nvPicPr>
        <p:blipFill>
          <a:blip r:embed="rId4"/>
          <a:srcRect/>
          <a:stretch>
            <a:fillRect/>
          </a:stretch>
        </p:blipFill>
        <p:spPr bwMode="auto">
          <a:xfrm>
            <a:off x="4700588" y="322263"/>
            <a:ext cx="3919537" cy="5875337"/>
          </a:xfrm>
          <a:prstGeom prst="rect">
            <a:avLst/>
          </a:prstGeom>
          <a:noFill/>
          <a:ln w="38160">
            <a:solidFill>
              <a:srgbClr val="806000"/>
            </a:solidFill>
            <a:miter lim="800000"/>
            <a:headEnd/>
            <a:tailEnd/>
          </a:ln>
          <a:effectLst/>
        </p:spPr>
      </p:pic>
      <p:sp>
        <p:nvSpPr>
          <p:cNvPr id="56324" name="Rectangle 3"/>
          <p:cNvSpPr>
            <a:spLocks noChangeArrowheads="1"/>
          </p:cNvSpPr>
          <p:nvPr/>
        </p:nvSpPr>
        <p:spPr bwMode="auto">
          <a:xfrm>
            <a:off x="12700" y="6343650"/>
            <a:ext cx="9167813" cy="273050"/>
          </a:xfrm>
          <a:prstGeom prst="rect">
            <a:avLst/>
          </a:prstGeom>
          <a:noFill/>
          <a:ln w="9525">
            <a:noFill/>
            <a:round/>
            <a:headEnd/>
            <a:tailEnd/>
          </a:ln>
          <a:effectLst/>
        </p:spPr>
        <p:txBody>
          <a:bodyPr wrap="none" lIns="90000" tIns="45000" rIns="90000" bIns="45000">
            <a:spAutoFit/>
          </a:bodyPr>
          <a:lstStyle/>
          <a:p>
            <a:pPr hangingPunct="1">
              <a:lnSpc>
                <a:spcPct val="100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ES" altLang="en-US" sz="1200">
                <a:solidFill>
                  <a:srgbClr val="FFF2CC"/>
                </a:solidFill>
                <a:latin typeface="Agency FB" pitchFamily="32" charset="0"/>
              </a:rPr>
              <a:t>El papa Francisco consagró el Vaticano a san Miguel Arcángel y a san José, ceremonia a la que invitó al papa emérito Benedicto XVI</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round/>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round/>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round/>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round/>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1"/>
          <p:cNvPicPr>
            <a:picLocks noChangeAspect="1" noChangeArrowheads="1"/>
          </p:cNvPicPr>
          <p:nvPr/>
        </p:nvPicPr>
        <p:blipFill>
          <a:blip r:embed="rId3"/>
          <a:srcRect/>
          <a:stretch>
            <a:fillRect/>
          </a:stretch>
        </p:blipFill>
        <p:spPr bwMode="auto">
          <a:xfrm>
            <a:off x="241300" y="377825"/>
            <a:ext cx="8632825" cy="6103938"/>
          </a:xfrm>
          <a:prstGeom prst="rect">
            <a:avLst/>
          </a:prstGeom>
          <a:noFill/>
          <a:ln w="38160">
            <a:solidFill>
              <a:srgbClr val="806000"/>
            </a:solidFill>
            <a:miter lim="800000"/>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1"/>
          <p:cNvPicPr>
            <a:picLocks noChangeAspect="1" noChangeArrowheads="1"/>
          </p:cNvPicPr>
          <p:nvPr/>
        </p:nvPicPr>
        <p:blipFill>
          <a:blip r:embed="rId3"/>
          <a:srcRect/>
          <a:stretch>
            <a:fillRect/>
          </a:stretch>
        </p:blipFill>
        <p:spPr bwMode="auto">
          <a:xfrm>
            <a:off x="563563" y="273050"/>
            <a:ext cx="8015287" cy="6010275"/>
          </a:xfrm>
          <a:prstGeom prst="rect">
            <a:avLst/>
          </a:prstGeom>
          <a:noFill/>
          <a:ln w="38160">
            <a:solidFill>
              <a:srgbClr val="806000"/>
            </a:solidFill>
            <a:miter lim="800000"/>
            <a:headEnd/>
            <a:tailEnd/>
          </a:ln>
          <a:effectLst/>
        </p:spPr>
      </p:pic>
      <p:sp>
        <p:nvSpPr>
          <p:cNvPr id="62467" name="Rectangle 2"/>
          <p:cNvSpPr>
            <a:spLocks noChangeArrowheads="1"/>
          </p:cNvSpPr>
          <p:nvPr/>
        </p:nvSpPr>
        <p:spPr bwMode="auto">
          <a:xfrm>
            <a:off x="2254250" y="6415088"/>
            <a:ext cx="4633913" cy="273050"/>
          </a:xfrm>
          <a:prstGeom prst="rect">
            <a:avLst/>
          </a:prstGeom>
          <a:noFill/>
          <a:ln w="9525">
            <a:noFill/>
            <a:round/>
            <a:headEnd/>
            <a:tailEnd/>
          </a:ln>
          <a:effectLst/>
        </p:spPr>
        <p:txBody>
          <a:bodyPr wrap="none" lIns="90000" tIns="45000" rIns="90000" bIns="45000">
            <a:spAutoFit/>
          </a:bodyPr>
          <a:lstStyle/>
          <a:p>
            <a:pPr hangingPunct="1">
              <a:lnSpc>
                <a:spcPct val="100000"/>
              </a:lnSpc>
              <a:tabLst>
                <a:tab pos="723900" algn="l"/>
                <a:tab pos="1447800" algn="l"/>
                <a:tab pos="2171700" algn="l"/>
                <a:tab pos="2895600" algn="l"/>
                <a:tab pos="3619500" algn="l"/>
                <a:tab pos="4343400" algn="l"/>
              </a:tabLst>
            </a:pPr>
            <a:r>
              <a:rPr lang="es-ES" altLang="en-US" sz="1200">
                <a:solidFill>
                  <a:srgbClr val="FFF2CC"/>
                </a:solidFill>
                <a:latin typeface="Agency FB" pitchFamily="32" charset="0"/>
              </a:rPr>
              <a:t>Escudo del papa Francisco elaborado por los jardineros vaticanos</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1"/>
          <p:cNvSpPr>
            <a:spLocks noChangeArrowheads="1"/>
          </p:cNvSpPr>
          <p:nvPr/>
        </p:nvSpPr>
        <p:spPr bwMode="auto">
          <a:xfrm>
            <a:off x="1263650" y="1695450"/>
            <a:ext cx="6656388" cy="3692525"/>
          </a:xfrm>
          <a:prstGeom prst="rect">
            <a:avLst/>
          </a:prstGeom>
          <a:noFill/>
          <a:ln w="9525">
            <a:solidFill>
              <a:srgbClr val="BF9000"/>
            </a:solidFill>
            <a:round/>
            <a:headEnd/>
            <a:tailEnd/>
          </a:ln>
          <a:effectLst/>
        </p:spPr>
        <p:txBody>
          <a:bodyPr lIns="90000" tIns="45000" rIns="90000" bIns="45000">
            <a:spAutoFit/>
          </a:bodyPr>
          <a:lstStyle/>
          <a:p>
            <a:pPr hangingPunct="1">
              <a:lnSpc>
                <a:spcPct val="100000"/>
              </a:lnSpc>
              <a:tabLst>
                <a:tab pos="723900" algn="l"/>
                <a:tab pos="1447800" algn="l"/>
                <a:tab pos="2171700" algn="l"/>
                <a:tab pos="2895600" algn="l"/>
                <a:tab pos="3619500" algn="l"/>
                <a:tab pos="4343400" algn="l"/>
                <a:tab pos="5067300" algn="l"/>
                <a:tab pos="5791200" algn="l"/>
                <a:tab pos="6515100" algn="l"/>
              </a:tabLst>
            </a:pPr>
            <a:endParaRPr lang="es-ES" altLang="en-US">
              <a:solidFill>
                <a:srgbClr val="FFF2CC"/>
              </a:solidFill>
              <a:latin typeface="FrankRuehl" pitchFamily="32" charset="0"/>
            </a:endParaRPr>
          </a:p>
          <a:p>
            <a:pPr hangingPunct="1">
              <a:lnSpc>
                <a:spcPct val="100000"/>
              </a:lnSpc>
              <a:tabLst>
                <a:tab pos="723900" algn="l"/>
                <a:tab pos="1447800" algn="l"/>
                <a:tab pos="2171700" algn="l"/>
                <a:tab pos="2895600" algn="l"/>
                <a:tab pos="3619500" algn="l"/>
                <a:tab pos="4343400" algn="l"/>
                <a:tab pos="5067300" algn="l"/>
                <a:tab pos="5791200" algn="l"/>
                <a:tab pos="6515100" algn="l"/>
              </a:tabLst>
            </a:pPr>
            <a:r>
              <a:rPr lang="es-ES" altLang="en-US">
                <a:solidFill>
                  <a:srgbClr val="FFF2CC"/>
                </a:solidFill>
                <a:latin typeface="FrankRuehl" pitchFamily="32" charset="0"/>
              </a:rPr>
              <a:t>Colegialidad y primado de Pedro</a:t>
            </a:r>
          </a:p>
          <a:p>
            <a:pPr hangingPunct="1">
              <a:lnSpc>
                <a:spcPct val="100000"/>
              </a:lnSpc>
              <a:tabLst>
                <a:tab pos="723900" algn="l"/>
                <a:tab pos="1447800" algn="l"/>
                <a:tab pos="2171700" algn="l"/>
                <a:tab pos="2895600" algn="l"/>
                <a:tab pos="3619500" algn="l"/>
                <a:tab pos="4343400" algn="l"/>
                <a:tab pos="5067300" algn="l"/>
                <a:tab pos="5791200" algn="l"/>
                <a:tab pos="6515100" algn="l"/>
              </a:tabLst>
            </a:pPr>
            <a:endParaRPr lang="es-ES" altLang="en-US">
              <a:solidFill>
                <a:srgbClr val="FFF2CC"/>
              </a:solidFill>
              <a:latin typeface="FrankRuehl" pitchFamily="32" charset="0"/>
            </a:endParaRPr>
          </a:p>
          <a:p>
            <a:pPr hangingPunct="1">
              <a:lnSpc>
                <a:spcPct val="100000"/>
              </a:lnSpc>
              <a:tabLst>
                <a:tab pos="723900" algn="l"/>
                <a:tab pos="1447800" algn="l"/>
                <a:tab pos="2171700" algn="l"/>
                <a:tab pos="2895600" algn="l"/>
                <a:tab pos="3619500" algn="l"/>
                <a:tab pos="4343400" algn="l"/>
                <a:tab pos="5067300" algn="l"/>
                <a:tab pos="5791200" algn="l"/>
                <a:tab pos="6515100" algn="l"/>
              </a:tabLst>
            </a:pPr>
            <a:r>
              <a:rPr lang="es-ES" altLang="en-US">
                <a:solidFill>
                  <a:srgbClr val="FFF2CC"/>
                </a:solidFill>
                <a:latin typeface="FrankRuehl" pitchFamily="32" charset="0"/>
              </a:rPr>
              <a:t>Hay que caminar juntos: la gente, los obispos y el Papa. La sinodalidad debe vivirse a distintos niveles. Tal vez ha llegado el momento de cambiar la metodología del Sínodo, porque la actual me parece est</a:t>
            </a:r>
            <a:r>
              <a:rPr lang="es-ES" altLang="en-US" sz="1600">
                <a:solidFill>
                  <a:srgbClr val="FFF2CC"/>
                </a:solidFill>
                <a:latin typeface="FrankRuehl" pitchFamily="32" charset="0"/>
              </a:rPr>
              <a:t>á</a:t>
            </a:r>
            <a:r>
              <a:rPr lang="es-ES" altLang="en-US">
                <a:solidFill>
                  <a:srgbClr val="FFF2CC"/>
                </a:solidFill>
                <a:latin typeface="FrankRuehl" pitchFamily="32" charset="0"/>
              </a:rPr>
              <a:t>tica. Esto tambi</a:t>
            </a:r>
            <a:r>
              <a:rPr lang="es-ES" altLang="en-US" sz="1600">
                <a:solidFill>
                  <a:srgbClr val="FFF2CC"/>
                </a:solidFill>
                <a:latin typeface="FrankRuehl" pitchFamily="32" charset="0"/>
              </a:rPr>
              <a:t>é</a:t>
            </a:r>
            <a:r>
              <a:rPr lang="es-ES" altLang="en-US">
                <a:solidFill>
                  <a:srgbClr val="FFF2CC"/>
                </a:solidFill>
                <a:latin typeface="FrankRuehl" pitchFamily="32" charset="0"/>
              </a:rPr>
              <a:t>n podría tener valor ecum</a:t>
            </a:r>
            <a:r>
              <a:rPr lang="es-ES" altLang="en-US" sz="1600">
                <a:solidFill>
                  <a:srgbClr val="FFF2CC"/>
                </a:solidFill>
                <a:latin typeface="FrankRuehl" pitchFamily="32" charset="0"/>
              </a:rPr>
              <a:t>é</a:t>
            </a:r>
            <a:r>
              <a:rPr lang="es-ES" altLang="en-US">
                <a:solidFill>
                  <a:srgbClr val="FFF2CC"/>
                </a:solidFill>
                <a:latin typeface="FrankRuehl" pitchFamily="32" charset="0"/>
              </a:rPr>
              <a:t>nico, especialmente con nuestros hermanos Ortodoxos. De ellos se puede aprender m</a:t>
            </a:r>
            <a:r>
              <a:rPr lang="es-ES" altLang="en-US" sz="1600">
                <a:solidFill>
                  <a:srgbClr val="FFF2CC"/>
                </a:solidFill>
                <a:latin typeface="FrankRuehl" pitchFamily="32" charset="0"/>
              </a:rPr>
              <a:t>á</a:t>
            </a:r>
            <a:r>
              <a:rPr lang="es-ES" altLang="en-US">
                <a:solidFill>
                  <a:srgbClr val="FFF2CC"/>
                </a:solidFill>
                <a:latin typeface="FrankRuehl" pitchFamily="32" charset="0"/>
              </a:rPr>
              <a:t>s sobre el sentido de la colegialidad episcopal y sobre la tradición de la sinodalidad. El esfuerzo de reflexión común, considerando cómo se gobernaba la Iglesia en los primeros siglos, antes de la ruptura entre Oriente y Occidente, dará frutos en su momento». </a:t>
            </a:r>
          </a:p>
          <a:p>
            <a:pPr hangingPunct="1">
              <a:lnSpc>
                <a:spcPct val="100000"/>
              </a:lnSpc>
              <a:tabLst>
                <a:tab pos="723900" algn="l"/>
                <a:tab pos="1447800" algn="l"/>
                <a:tab pos="2171700" algn="l"/>
                <a:tab pos="2895600" algn="l"/>
                <a:tab pos="3619500" algn="l"/>
                <a:tab pos="4343400" algn="l"/>
                <a:tab pos="5067300" algn="l"/>
                <a:tab pos="5791200" algn="l"/>
                <a:tab pos="6515100" algn="l"/>
              </a:tabLst>
            </a:pPr>
            <a:endParaRPr lang="es-ES" altLang="en-US">
              <a:solidFill>
                <a:srgbClr val="FFF2CC"/>
              </a:solidFill>
              <a:latin typeface="FrankRuehl" pitchFamily="32"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1"/>
          <p:cNvPicPr>
            <a:picLocks noChangeAspect="1" noChangeArrowheads="1"/>
          </p:cNvPicPr>
          <p:nvPr/>
        </p:nvPicPr>
        <p:blipFill>
          <a:blip r:embed="rId3"/>
          <a:srcRect/>
          <a:stretch>
            <a:fillRect/>
          </a:stretch>
        </p:blipFill>
        <p:spPr bwMode="auto">
          <a:xfrm>
            <a:off x="147638" y="1479550"/>
            <a:ext cx="8821737" cy="3903663"/>
          </a:xfrm>
          <a:prstGeom prst="rect">
            <a:avLst/>
          </a:prstGeom>
          <a:noFill/>
          <a:ln w="38160">
            <a:solidFill>
              <a:srgbClr val="806000"/>
            </a:solidFill>
            <a:miter lim="800000"/>
            <a:headEnd/>
            <a:tailEnd/>
          </a:ln>
          <a:effectLst/>
        </p:spPr>
      </p:pic>
      <p:sp>
        <p:nvSpPr>
          <p:cNvPr id="64515" name="Rectangle 2"/>
          <p:cNvSpPr>
            <a:spLocks noChangeArrowheads="1"/>
          </p:cNvSpPr>
          <p:nvPr/>
        </p:nvSpPr>
        <p:spPr bwMode="auto">
          <a:xfrm>
            <a:off x="2135188" y="5661025"/>
            <a:ext cx="4846637" cy="455613"/>
          </a:xfrm>
          <a:prstGeom prst="rect">
            <a:avLst/>
          </a:prstGeom>
          <a:noFill/>
          <a:ln w="9525">
            <a:noFill/>
            <a:round/>
            <a:headEnd/>
            <a:tailEnd/>
          </a:ln>
          <a:effectLst/>
        </p:spPr>
        <p:txBody>
          <a:bodyPr lIns="90000" tIns="45000" rIns="90000" bIns="45000">
            <a:spAutoFit/>
          </a:bodyPr>
          <a:lstStyle/>
          <a:p>
            <a:pPr hangingPunct="1">
              <a:lnSpc>
                <a:spcPct val="100000"/>
              </a:lnSpc>
              <a:tabLst>
                <a:tab pos="723900" algn="l"/>
                <a:tab pos="1447800" algn="l"/>
                <a:tab pos="2171700" algn="l"/>
                <a:tab pos="2895600" algn="l"/>
                <a:tab pos="3619500" algn="l"/>
                <a:tab pos="4343400" algn="l"/>
              </a:tabLst>
            </a:pPr>
            <a:r>
              <a:rPr lang="es-ES" altLang="en-US" sz="1200">
                <a:solidFill>
                  <a:srgbClr val="FFF2CC"/>
                </a:solidFill>
                <a:latin typeface="Agency FB" pitchFamily="32" charset="0"/>
              </a:rPr>
              <a:t>El papa Francisco con los frailes agustinos, a quienes visitó en la Basílica de san Agustín - Roma </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1"/>
          <p:cNvPicPr>
            <a:picLocks noChangeAspect="1" noChangeArrowheads="1"/>
          </p:cNvPicPr>
          <p:nvPr/>
        </p:nvPicPr>
        <p:blipFill>
          <a:blip r:embed="rId3"/>
          <a:srcRect/>
          <a:stretch>
            <a:fillRect/>
          </a:stretch>
        </p:blipFill>
        <p:spPr bwMode="auto">
          <a:xfrm>
            <a:off x="4360863" y="519113"/>
            <a:ext cx="4572000" cy="5791200"/>
          </a:xfrm>
          <a:prstGeom prst="rect">
            <a:avLst/>
          </a:prstGeom>
          <a:noFill/>
          <a:ln w="38160">
            <a:solidFill>
              <a:srgbClr val="806000"/>
            </a:solidFill>
            <a:miter lim="800000"/>
            <a:headEnd/>
            <a:tailEnd/>
          </a:ln>
          <a:effectLst/>
        </p:spPr>
      </p:pic>
      <p:pic>
        <p:nvPicPr>
          <p:cNvPr id="65539" name="Picture 2"/>
          <p:cNvPicPr>
            <a:picLocks noChangeAspect="1" noChangeArrowheads="1"/>
          </p:cNvPicPr>
          <p:nvPr/>
        </p:nvPicPr>
        <p:blipFill>
          <a:blip r:embed="rId4"/>
          <a:srcRect/>
          <a:stretch>
            <a:fillRect/>
          </a:stretch>
        </p:blipFill>
        <p:spPr bwMode="auto">
          <a:xfrm>
            <a:off x="173038" y="366713"/>
            <a:ext cx="4067175" cy="6096000"/>
          </a:xfrm>
          <a:prstGeom prst="rect">
            <a:avLst/>
          </a:prstGeom>
          <a:noFill/>
          <a:ln w="38160">
            <a:solidFill>
              <a:srgbClr val="806000"/>
            </a:solidFill>
            <a:miter lim="800000"/>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1"/>
          <p:cNvPicPr>
            <a:picLocks noChangeAspect="1" noChangeArrowheads="1"/>
          </p:cNvPicPr>
          <p:nvPr/>
        </p:nvPicPr>
        <p:blipFill>
          <a:blip r:embed="rId3"/>
          <a:srcRect/>
          <a:stretch>
            <a:fillRect/>
          </a:stretch>
        </p:blipFill>
        <p:spPr bwMode="auto">
          <a:xfrm>
            <a:off x="463550" y="396875"/>
            <a:ext cx="8242300" cy="5727700"/>
          </a:xfrm>
          <a:prstGeom prst="rect">
            <a:avLst/>
          </a:prstGeom>
          <a:noFill/>
          <a:ln w="38160">
            <a:solidFill>
              <a:srgbClr val="806000"/>
            </a:solidFill>
            <a:miter lim="800000"/>
            <a:headEnd/>
            <a:tailEnd/>
          </a:ln>
          <a:effectLst/>
        </p:spPr>
      </p:pic>
      <p:sp>
        <p:nvSpPr>
          <p:cNvPr id="66563" name="Rectangle 2"/>
          <p:cNvSpPr>
            <a:spLocks noChangeArrowheads="1"/>
          </p:cNvSpPr>
          <p:nvPr/>
        </p:nvSpPr>
        <p:spPr bwMode="auto">
          <a:xfrm>
            <a:off x="2093913" y="6299200"/>
            <a:ext cx="3887787" cy="276225"/>
          </a:xfrm>
          <a:prstGeom prst="rect">
            <a:avLst/>
          </a:prstGeom>
          <a:noFill/>
          <a:ln w="9525">
            <a:noFill/>
            <a:round/>
            <a:headEnd/>
            <a:tailEnd/>
          </a:ln>
          <a:effectLst/>
        </p:spPr>
        <p:txBody>
          <a:bodyPr wrap="none" lIns="90000" tIns="45000" rIns="90000" bIns="45000">
            <a:spAutoFit/>
          </a:bodyPr>
          <a:lstStyle/>
          <a:p>
            <a:pPr hangingPunct="1">
              <a:lnSpc>
                <a:spcPct val="100000"/>
              </a:lnSpc>
              <a:tabLst>
                <a:tab pos="723900" algn="l"/>
                <a:tab pos="1447800" algn="l"/>
                <a:tab pos="2171700" algn="l"/>
                <a:tab pos="2895600" algn="l"/>
                <a:tab pos="3619500" algn="l"/>
                <a:tab pos="4343400" algn="l"/>
              </a:tabLst>
            </a:pPr>
            <a:r>
              <a:rPr lang="es-ES" altLang="en-US" sz="1200" b="1">
                <a:solidFill>
                  <a:srgbClr val="FFF2CC"/>
                </a:solidFill>
                <a:latin typeface="Agency FB" pitchFamily="32" charset="0"/>
              </a:rPr>
              <a:t>Visita a la zona industrial del Vaticano, donde saludó a los trabajadores</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1"/>
          <p:cNvPicPr>
            <a:picLocks noChangeAspect="1" noChangeArrowheads="1"/>
          </p:cNvPicPr>
          <p:nvPr/>
        </p:nvPicPr>
        <p:blipFill>
          <a:blip r:embed="rId3"/>
          <a:srcRect/>
          <a:stretch>
            <a:fillRect/>
          </a:stretch>
        </p:blipFill>
        <p:spPr bwMode="auto">
          <a:xfrm>
            <a:off x="228600" y="857250"/>
            <a:ext cx="8632825" cy="5143500"/>
          </a:xfrm>
          <a:prstGeom prst="rect">
            <a:avLst/>
          </a:prstGeom>
          <a:noFill/>
          <a:ln w="38160">
            <a:solidFill>
              <a:srgbClr val="806000"/>
            </a:solidFill>
            <a:miter lim="800000"/>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1"/>
          <p:cNvPicPr>
            <a:picLocks noChangeAspect="1" noChangeArrowheads="1"/>
          </p:cNvPicPr>
          <p:nvPr/>
        </p:nvPicPr>
        <p:blipFill>
          <a:blip r:embed="rId3"/>
          <a:srcRect/>
          <a:stretch>
            <a:fillRect/>
          </a:stretch>
        </p:blipFill>
        <p:spPr bwMode="auto">
          <a:xfrm>
            <a:off x="215900" y="382588"/>
            <a:ext cx="8672513" cy="6091237"/>
          </a:xfrm>
          <a:prstGeom prst="rect">
            <a:avLst/>
          </a:prstGeom>
          <a:noFill/>
          <a:ln w="38160">
            <a:solidFill>
              <a:srgbClr val="806000"/>
            </a:solidFill>
            <a:miter lim="800000"/>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1"/>
          <p:cNvPicPr>
            <a:picLocks noChangeAspect="1" noChangeArrowheads="1"/>
          </p:cNvPicPr>
          <p:nvPr/>
        </p:nvPicPr>
        <p:blipFill>
          <a:blip r:embed="rId3"/>
          <a:srcRect/>
          <a:stretch>
            <a:fillRect/>
          </a:stretch>
        </p:blipFill>
        <p:spPr bwMode="auto">
          <a:xfrm>
            <a:off x="4764088" y="423863"/>
            <a:ext cx="4057650" cy="6096000"/>
          </a:xfrm>
          <a:prstGeom prst="rect">
            <a:avLst/>
          </a:prstGeom>
          <a:noFill/>
          <a:ln w="38160">
            <a:solidFill>
              <a:srgbClr val="806000"/>
            </a:solidFill>
            <a:miter lim="800000"/>
            <a:headEnd/>
            <a:tailEnd/>
          </a:ln>
          <a:effectLst/>
        </p:spPr>
      </p:pic>
      <p:pic>
        <p:nvPicPr>
          <p:cNvPr id="69635" name="Picture 2"/>
          <p:cNvPicPr>
            <a:picLocks noChangeAspect="1" noChangeArrowheads="1"/>
          </p:cNvPicPr>
          <p:nvPr/>
        </p:nvPicPr>
        <p:blipFill>
          <a:blip r:embed="rId4"/>
          <a:srcRect/>
          <a:stretch>
            <a:fillRect/>
          </a:stretch>
        </p:blipFill>
        <p:spPr bwMode="auto">
          <a:xfrm>
            <a:off x="392113" y="423863"/>
            <a:ext cx="4064000" cy="6096000"/>
          </a:xfrm>
          <a:prstGeom prst="rect">
            <a:avLst/>
          </a:prstGeom>
          <a:noFill/>
          <a:ln w="38160">
            <a:solidFill>
              <a:srgbClr val="806000"/>
            </a:solidFill>
            <a:miter lim="800000"/>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1"/>
          <p:cNvSpPr>
            <a:spLocks noChangeArrowheads="1"/>
          </p:cNvSpPr>
          <p:nvPr/>
        </p:nvSpPr>
        <p:spPr bwMode="auto">
          <a:xfrm>
            <a:off x="1331913" y="2038350"/>
            <a:ext cx="6602412" cy="2860675"/>
          </a:xfrm>
          <a:prstGeom prst="rect">
            <a:avLst/>
          </a:prstGeom>
          <a:noFill/>
          <a:ln w="9525">
            <a:solidFill>
              <a:srgbClr val="BF9000"/>
            </a:solidFill>
            <a:round/>
            <a:headEnd/>
            <a:tailEnd/>
          </a:ln>
          <a:effectLst/>
        </p:spPr>
        <p:txBody>
          <a:bodyPr lIns="90000" tIns="45000" rIns="90000" bIns="45000">
            <a:spAutoFit/>
          </a:bodyPr>
          <a:lstStyle/>
          <a:p>
            <a:pPr hangingPunct="1">
              <a:lnSpc>
                <a:spcPct val="100000"/>
              </a:lnSpc>
              <a:tabLst>
                <a:tab pos="723900" algn="l"/>
                <a:tab pos="1447800" algn="l"/>
                <a:tab pos="2171700" algn="l"/>
                <a:tab pos="2895600" algn="l"/>
                <a:tab pos="3619500" algn="l"/>
                <a:tab pos="4343400" algn="l"/>
                <a:tab pos="5067300" algn="l"/>
                <a:tab pos="5791200" algn="l"/>
                <a:tab pos="6515100" algn="l"/>
              </a:tabLst>
            </a:pPr>
            <a:endParaRPr lang="es-ES" altLang="en-US">
              <a:solidFill>
                <a:srgbClr val="000000"/>
              </a:solidFill>
              <a:latin typeface="Calibri" charset="0"/>
            </a:endParaRPr>
          </a:p>
          <a:p>
            <a:pPr hangingPunct="1">
              <a:lnSpc>
                <a:spcPct val="100000"/>
              </a:lnSpc>
              <a:tabLst>
                <a:tab pos="723900" algn="l"/>
                <a:tab pos="1447800" algn="l"/>
                <a:tab pos="2171700" algn="l"/>
                <a:tab pos="2895600" algn="l"/>
                <a:tab pos="3619500" algn="l"/>
                <a:tab pos="4343400" algn="l"/>
                <a:tab pos="5067300" algn="l"/>
                <a:tab pos="5791200" algn="l"/>
                <a:tab pos="6515100" algn="l"/>
              </a:tabLst>
            </a:pPr>
            <a:r>
              <a:rPr lang="es-ES" altLang="en-US">
                <a:solidFill>
                  <a:srgbClr val="000000"/>
                </a:solidFill>
                <a:latin typeface="Calibri" charset="0"/>
              </a:rPr>
              <a:t> </a:t>
            </a:r>
            <a:r>
              <a:rPr lang="es-ES" altLang="en-US">
                <a:solidFill>
                  <a:srgbClr val="FFF2CC"/>
                </a:solidFill>
                <a:latin typeface="FrankRuehl" pitchFamily="32" charset="0"/>
              </a:rPr>
              <a:t>La doctrina no es un monolito </a:t>
            </a:r>
          </a:p>
          <a:p>
            <a:pPr hangingPunct="1">
              <a:lnSpc>
                <a:spcPct val="100000"/>
              </a:lnSpc>
              <a:tabLst>
                <a:tab pos="723900" algn="l"/>
                <a:tab pos="1447800" algn="l"/>
                <a:tab pos="2171700" algn="l"/>
                <a:tab pos="2895600" algn="l"/>
                <a:tab pos="3619500" algn="l"/>
                <a:tab pos="4343400" algn="l"/>
                <a:tab pos="5067300" algn="l"/>
                <a:tab pos="5791200" algn="l"/>
                <a:tab pos="6515100" algn="l"/>
              </a:tabLst>
            </a:pPr>
            <a:endParaRPr lang="es-ES" altLang="en-US">
              <a:solidFill>
                <a:srgbClr val="FFF2CC"/>
              </a:solidFill>
              <a:latin typeface="FrankRuehl" pitchFamily="32" charset="0"/>
            </a:endParaRPr>
          </a:p>
          <a:p>
            <a:pPr hangingPunct="1">
              <a:lnSpc>
                <a:spcPct val="100000"/>
              </a:lnSpc>
              <a:tabLst>
                <a:tab pos="723900" algn="l"/>
                <a:tab pos="1447800" algn="l"/>
                <a:tab pos="2171700" algn="l"/>
                <a:tab pos="2895600" algn="l"/>
                <a:tab pos="3619500" algn="l"/>
                <a:tab pos="4343400" algn="l"/>
                <a:tab pos="5067300" algn="l"/>
                <a:tab pos="5791200" algn="l"/>
                <a:tab pos="6515100" algn="l"/>
              </a:tabLst>
            </a:pPr>
            <a:r>
              <a:rPr lang="es-ES" altLang="en-US">
                <a:solidFill>
                  <a:srgbClr val="FFF2CC"/>
                </a:solidFill>
                <a:latin typeface="FrankRuehl" pitchFamily="32" charset="0"/>
              </a:rPr>
              <a:t>Hay normas y preceptos eclesiales secundarios que hace tiempo eran eficaces, pero que ahora han perdido valor o significado. La visión de la doctrina de la Iglesia como monolito que debe ser defendido sin matices es errónea... Las formas de expresión de la verdad pueden ser multiformes; es m</a:t>
            </a:r>
            <a:r>
              <a:rPr lang="es-ES" altLang="en-US" sz="1600">
                <a:solidFill>
                  <a:srgbClr val="FFF2CC"/>
                </a:solidFill>
                <a:latin typeface="FrankRuehl" pitchFamily="32" charset="0"/>
              </a:rPr>
              <a:t>á</a:t>
            </a:r>
            <a:r>
              <a:rPr lang="es-ES" altLang="en-US">
                <a:solidFill>
                  <a:srgbClr val="FFF2CC"/>
                </a:solidFill>
                <a:latin typeface="FrankRuehl" pitchFamily="32" charset="0"/>
              </a:rPr>
              <a:t>s, esto es necesario para la transmisión del mensaje evang</a:t>
            </a:r>
            <a:r>
              <a:rPr lang="es-ES" altLang="en-US" sz="1600">
                <a:solidFill>
                  <a:srgbClr val="FFF2CC"/>
                </a:solidFill>
                <a:latin typeface="FrankRuehl" pitchFamily="32" charset="0"/>
              </a:rPr>
              <a:t>é</a:t>
            </a:r>
            <a:r>
              <a:rPr lang="es-ES" altLang="en-US">
                <a:solidFill>
                  <a:srgbClr val="FFF2CC"/>
                </a:solidFill>
                <a:latin typeface="FrankRuehl" pitchFamily="32" charset="0"/>
              </a:rPr>
              <a:t>lico en su significado inmutable. </a:t>
            </a:r>
          </a:p>
          <a:p>
            <a:pPr hangingPunct="1">
              <a:lnSpc>
                <a:spcPct val="100000"/>
              </a:lnSpc>
              <a:tabLst>
                <a:tab pos="723900" algn="l"/>
                <a:tab pos="1447800" algn="l"/>
                <a:tab pos="2171700" algn="l"/>
                <a:tab pos="2895600" algn="l"/>
                <a:tab pos="3619500" algn="l"/>
                <a:tab pos="4343400" algn="l"/>
                <a:tab pos="5067300" algn="l"/>
                <a:tab pos="5791200" algn="l"/>
                <a:tab pos="6515100" algn="l"/>
              </a:tabLst>
            </a:pPr>
            <a:endParaRPr lang="es-ES" altLang="en-US">
              <a:solidFill>
                <a:srgbClr val="FFF2CC"/>
              </a:solidFill>
              <a:latin typeface="FrankRuehl" pitchFamily="32"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1"/>
          <p:cNvPicPr>
            <a:picLocks noChangeAspect="1" noChangeArrowheads="1"/>
          </p:cNvPicPr>
          <p:nvPr/>
        </p:nvPicPr>
        <p:blipFill>
          <a:blip r:embed="rId3"/>
          <a:srcRect/>
          <a:stretch>
            <a:fillRect/>
          </a:stretch>
        </p:blipFill>
        <p:spPr bwMode="auto">
          <a:xfrm>
            <a:off x="373063" y="336550"/>
            <a:ext cx="8366125" cy="5889625"/>
          </a:xfrm>
          <a:prstGeom prst="rect">
            <a:avLst/>
          </a:prstGeom>
          <a:noFill/>
          <a:ln w="38160">
            <a:solidFill>
              <a:srgbClr val="806000"/>
            </a:solidFill>
            <a:miter lim="800000"/>
            <a:headEnd/>
            <a:tailEnd/>
          </a:ln>
          <a:effectLst/>
        </p:spPr>
      </p:pic>
      <p:sp>
        <p:nvSpPr>
          <p:cNvPr id="71683" name="Rectangle 2"/>
          <p:cNvSpPr>
            <a:spLocks noChangeArrowheads="1"/>
          </p:cNvSpPr>
          <p:nvPr/>
        </p:nvSpPr>
        <p:spPr bwMode="auto">
          <a:xfrm>
            <a:off x="1993900" y="6400800"/>
            <a:ext cx="3975100" cy="276225"/>
          </a:xfrm>
          <a:prstGeom prst="rect">
            <a:avLst/>
          </a:prstGeom>
          <a:noFill/>
          <a:ln w="9525">
            <a:noFill/>
            <a:round/>
            <a:headEnd/>
            <a:tailEnd/>
          </a:ln>
          <a:effectLst/>
        </p:spPr>
        <p:txBody>
          <a:bodyPr wrap="none" lIns="90000" tIns="45000" rIns="90000" bIns="45000">
            <a:spAutoFit/>
          </a:bodyPr>
          <a:lstStyle/>
          <a:p>
            <a:pPr hangingPunct="1">
              <a:lnSpc>
                <a:spcPct val="100000"/>
              </a:lnSpc>
              <a:tabLst>
                <a:tab pos="723900" algn="l"/>
                <a:tab pos="1447800" algn="l"/>
                <a:tab pos="2171700" algn="l"/>
                <a:tab pos="2895600" algn="l"/>
                <a:tab pos="3619500" algn="l"/>
                <a:tab pos="4343400" algn="l"/>
                <a:tab pos="5067300" algn="l"/>
              </a:tabLst>
            </a:pPr>
            <a:r>
              <a:rPr lang="es-ES" altLang="en-US" sz="1200" b="1">
                <a:solidFill>
                  <a:srgbClr val="FFF2CC"/>
                </a:solidFill>
                <a:latin typeface="Agency FB" pitchFamily="32" charset="0"/>
              </a:rPr>
              <a:t>Delegación del patriarca ecuménico de Constantinopla (Iglesia Ortodoxa</a:t>
            </a:r>
            <a:r>
              <a:rPr lang="es-ES" altLang="en-US" sz="1200">
                <a:solidFill>
                  <a:srgbClr val="FFF2CC"/>
                </a:solidFill>
                <a:latin typeface="Agency FB" pitchFamily="32" charset="0"/>
              </a:rPr>
              <a:t>)</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1"/>
          <p:cNvPicPr>
            <a:picLocks noChangeAspect="1" noChangeArrowheads="1"/>
          </p:cNvPicPr>
          <p:nvPr/>
        </p:nvPicPr>
        <p:blipFill>
          <a:blip r:embed="rId3"/>
          <a:srcRect r="10437"/>
          <a:stretch>
            <a:fillRect/>
          </a:stretch>
        </p:blipFill>
        <p:spPr bwMode="auto">
          <a:xfrm>
            <a:off x="469900" y="911225"/>
            <a:ext cx="8188325" cy="5143500"/>
          </a:xfrm>
          <a:prstGeom prst="rect">
            <a:avLst/>
          </a:prstGeom>
          <a:noFill/>
          <a:ln w="38160">
            <a:solidFill>
              <a:srgbClr val="806000"/>
            </a:solidFill>
            <a:miter lim="800000"/>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1"/>
          <p:cNvPicPr>
            <a:picLocks noChangeAspect="1" noChangeArrowheads="1"/>
          </p:cNvPicPr>
          <p:nvPr/>
        </p:nvPicPr>
        <p:blipFill>
          <a:blip r:embed="rId3"/>
          <a:srcRect/>
          <a:stretch>
            <a:fillRect/>
          </a:stretch>
        </p:blipFill>
        <p:spPr bwMode="auto">
          <a:xfrm>
            <a:off x="301625" y="1085850"/>
            <a:ext cx="3813175" cy="4767263"/>
          </a:xfrm>
          <a:prstGeom prst="rect">
            <a:avLst/>
          </a:prstGeom>
          <a:noFill/>
          <a:ln w="38160">
            <a:solidFill>
              <a:srgbClr val="806000"/>
            </a:solidFill>
            <a:miter lim="800000"/>
            <a:headEnd/>
            <a:tailEnd/>
          </a:ln>
          <a:effectLst/>
        </p:spPr>
      </p:pic>
      <p:pic>
        <p:nvPicPr>
          <p:cNvPr id="73731" name="Picture 2"/>
          <p:cNvPicPr>
            <a:picLocks noChangeAspect="1" noChangeArrowheads="1"/>
          </p:cNvPicPr>
          <p:nvPr/>
        </p:nvPicPr>
        <p:blipFill>
          <a:blip r:embed="rId4"/>
          <a:srcRect/>
          <a:stretch>
            <a:fillRect/>
          </a:stretch>
        </p:blipFill>
        <p:spPr bwMode="auto">
          <a:xfrm>
            <a:off x="4343400" y="439738"/>
            <a:ext cx="4572000" cy="6057900"/>
          </a:xfrm>
          <a:prstGeom prst="rect">
            <a:avLst/>
          </a:prstGeom>
          <a:noFill/>
          <a:ln w="38160">
            <a:solidFill>
              <a:srgbClr val="806000"/>
            </a:solidFill>
            <a:miter lim="800000"/>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1"/>
          <p:cNvPicPr>
            <a:picLocks noChangeAspect="1" noChangeArrowheads="1"/>
          </p:cNvPicPr>
          <p:nvPr/>
        </p:nvPicPr>
        <p:blipFill>
          <a:blip r:embed="rId3"/>
          <a:srcRect/>
          <a:stretch>
            <a:fillRect/>
          </a:stretch>
        </p:blipFill>
        <p:spPr bwMode="auto">
          <a:xfrm>
            <a:off x="215900" y="857250"/>
            <a:ext cx="8659813" cy="5143500"/>
          </a:xfrm>
          <a:prstGeom prst="rect">
            <a:avLst/>
          </a:prstGeom>
          <a:noFill/>
          <a:ln w="38160">
            <a:solidFill>
              <a:srgbClr val="806000"/>
            </a:solidFill>
            <a:miter lim="800000"/>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75778" name="Rectangle 1"/>
          <p:cNvSpPr>
            <a:spLocks noChangeArrowheads="1"/>
          </p:cNvSpPr>
          <p:nvPr/>
        </p:nvSpPr>
        <p:spPr bwMode="auto">
          <a:xfrm>
            <a:off x="2560638" y="874713"/>
            <a:ext cx="4700587" cy="5230812"/>
          </a:xfrm>
          <a:prstGeom prst="rect">
            <a:avLst/>
          </a:prstGeom>
          <a:noFill/>
          <a:ln w="9525">
            <a:noFill/>
            <a:round/>
            <a:headEnd/>
            <a:tailEnd/>
          </a:ln>
          <a:effectLst/>
        </p:spPr>
        <p:txBody>
          <a:bodyPr lIns="90000" tIns="45000" rIns="90000" bIns="45000">
            <a:spAutoFit/>
          </a:bodyPr>
          <a:lstStyle/>
          <a:p>
            <a:pPr hangingPunct="1">
              <a:lnSpc>
                <a:spcPct val="100000"/>
              </a:lnSpc>
              <a:tabLst>
                <a:tab pos="723900" algn="l"/>
                <a:tab pos="1447800" algn="l"/>
                <a:tab pos="2171700" algn="l"/>
                <a:tab pos="2895600" algn="l"/>
                <a:tab pos="3619500" algn="l"/>
                <a:tab pos="4343400" algn="l"/>
              </a:tabLst>
            </a:pPr>
            <a:r>
              <a:rPr lang="es-ES" altLang="en-US" sz="1600">
                <a:solidFill>
                  <a:srgbClr val="FFF2CC"/>
                </a:solidFill>
                <a:latin typeface="FrankRuehl" pitchFamily="32" charset="0"/>
              </a:rPr>
              <a:t>“FRANCISCO” </a:t>
            </a:r>
            <a:r>
              <a:rPr lang="es-ES" altLang="en-US">
                <a:solidFill>
                  <a:srgbClr val="FFF2CC"/>
                </a:solidFill>
                <a:latin typeface="FrankRuehl" pitchFamily="32" charset="0"/>
              </a:rPr>
              <a:t>tiene única y exclusivamente una finalidad educativa e informativa.</a:t>
            </a:r>
          </a:p>
          <a:p>
            <a:pPr hangingPunct="1">
              <a:lnSpc>
                <a:spcPct val="100000"/>
              </a:lnSpc>
              <a:tabLst>
                <a:tab pos="723900" algn="l"/>
                <a:tab pos="1447800" algn="l"/>
                <a:tab pos="2171700" algn="l"/>
                <a:tab pos="2895600" algn="l"/>
                <a:tab pos="3619500" algn="l"/>
                <a:tab pos="4343400" algn="l"/>
              </a:tabLst>
            </a:pPr>
            <a:endParaRPr lang="es-ES" altLang="en-US">
              <a:solidFill>
                <a:srgbClr val="FFF2CC"/>
              </a:solidFill>
              <a:latin typeface="FrankRuehl" pitchFamily="32" charset="0"/>
            </a:endParaRPr>
          </a:p>
          <a:p>
            <a:pPr hangingPunct="1">
              <a:lnSpc>
                <a:spcPct val="100000"/>
              </a:lnSpc>
              <a:tabLst>
                <a:tab pos="723900" algn="l"/>
                <a:tab pos="1447800" algn="l"/>
                <a:tab pos="2171700" algn="l"/>
                <a:tab pos="2895600" algn="l"/>
                <a:tab pos="3619500" algn="l"/>
                <a:tab pos="4343400" algn="l"/>
              </a:tabLst>
            </a:pPr>
            <a:r>
              <a:rPr lang="es-ES" altLang="en-US" sz="1600">
                <a:solidFill>
                  <a:srgbClr val="FFF2CC"/>
                </a:solidFill>
                <a:latin typeface="FrankRuehl" pitchFamily="32" charset="0"/>
              </a:rPr>
              <a:t>TEXTOS:</a:t>
            </a:r>
            <a:r>
              <a:rPr lang="es-ES" altLang="en-US">
                <a:solidFill>
                  <a:srgbClr val="FFF2CC"/>
                </a:solidFill>
                <a:latin typeface="FrankRuehl" pitchFamily="32" charset="0"/>
              </a:rPr>
              <a:t> Algunas respuestas del papa Francisco en entrevista con Antonio Spadaro, S.J.</a:t>
            </a:r>
          </a:p>
          <a:p>
            <a:pPr hangingPunct="1">
              <a:lnSpc>
                <a:spcPct val="100000"/>
              </a:lnSpc>
              <a:tabLst>
                <a:tab pos="723900" algn="l"/>
                <a:tab pos="1447800" algn="l"/>
                <a:tab pos="2171700" algn="l"/>
                <a:tab pos="2895600" algn="l"/>
                <a:tab pos="3619500" algn="l"/>
                <a:tab pos="4343400" algn="l"/>
              </a:tabLst>
            </a:pPr>
            <a:r>
              <a:rPr lang="es-ES" altLang="en-US">
                <a:solidFill>
                  <a:srgbClr val="FFF2CC"/>
                </a:solidFill>
                <a:latin typeface="FrankRuehl" pitchFamily="32" charset="0"/>
              </a:rPr>
              <a:t> </a:t>
            </a:r>
          </a:p>
          <a:p>
            <a:pPr hangingPunct="1">
              <a:lnSpc>
                <a:spcPct val="100000"/>
              </a:lnSpc>
              <a:tabLst>
                <a:tab pos="723900" algn="l"/>
                <a:tab pos="1447800" algn="l"/>
                <a:tab pos="2171700" algn="l"/>
                <a:tab pos="2895600" algn="l"/>
                <a:tab pos="3619500" algn="l"/>
                <a:tab pos="4343400" algn="l"/>
              </a:tabLst>
            </a:pPr>
            <a:r>
              <a:rPr lang="es-ES" altLang="en-US" sz="1600">
                <a:solidFill>
                  <a:srgbClr val="FFF2CC"/>
                </a:solidFill>
                <a:latin typeface="FrankRuehl" pitchFamily="32" charset="0"/>
              </a:rPr>
              <a:t>FUENTES: </a:t>
            </a:r>
            <a:r>
              <a:rPr lang="es-ES" altLang="en-US">
                <a:solidFill>
                  <a:srgbClr val="FFF2CC"/>
                </a:solidFill>
                <a:latin typeface="FrankRuehl" pitchFamily="32" charset="0"/>
              </a:rPr>
              <a:t>Hd.clarín.com, Facebook, News.va, Flickr, Lastampa.it, Infobae.com, l´Osservatore Romano, Tumblr.com</a:t>
            </a:r>
          </a:p>
          <a:p>
            <a:pPr hangingPunct="1">
              <a:lnSpc>
                <a:spcPct val="100000"/>
              </a:lnSpc>
              <a:tabLst>
                <a:tab pos="723900" algn="l"/>
                <a:tab pos="1447800" algn="l"/>
                <a:tab pos="2171700" algn="l"/>
                <a:tab pos="2895600" algn="l"/>
                <a:tab pos="3619500" algn="l"/>
                <a:tab pos="4343400" algn="l"/>
              </a:tabLst>
            </a:pPr>
            <a:endParaRPr lang="es-ES" altLang="en-US" sz="1600">
              <a:solidFill>
                <a:srgbClr val="FFF2CC"/>
              </a:solidFill>
              <a:latin typeface="FrankRuehl" pitchFamily="32" charset="0"/>
            </a:endParaRPr>
          </a:p>
          <a:p>
            <a:pPr hangingPunct="1">
              <a:lnSpc>
                <a:spcPct val="100000"/>
              </a:lnSpc>
              <a:tabLst>
                <a:tab pos="723900" algn="l"/>
                <a:tab pos="1447800" algn="l"/>
                <a:tab pos="2171700" algn="l"/>
                <a:tab pos="2895600" algn="l"/>
                <a:tab pos="3619500" algn="l"/>
                <a:tab pos="4343400" algn="l"/>
              </a:tabLst>
            </a:pPr>
            <a:r>
              <a:rPr lang="es-ES" altLang="en-US" sz="1600">
                <a:solidFill>
                  <a:srgbClr val="FFF2CC"/>
                </a:solidFill>
                <a:latin typeface="FrankRuehl" pitchFamily="32" charset="0"/>
              </a:rPr>
              <a:t>IMÁGENES: EFE, AP, AFP</a:t>
            </a:r>
            <a:r>
              <a:rPr lang="es-ES" altLang="en-US">
                <a:solidFill>
                  <a:srgbClr val="FFF2CC"/>
                </a:solidFill>
                <a:latin typeface="FrankRuehl" pitchFamily="32" charset="0"/>
              </a:rPr>
              <a:t>, Reuters, Getty Images. Todas proceden de Internet.  Mi reconocimiento a sus autores.</a:t>
            </a:r>
          </a:p>
          <a:p>
            <a:pPr hangingPunct="1">
              <a:lnSpc>
                <a:spcPct val="100000"/>
              </a:lnSpc>
              <a:tabLst>
                <a:tab pos="723900" algn="l"/>
                <a:tab pos="1447800" algn="l"/>
                <a:tab pos="2171700" algn="l"/>
                <a:tab pos="2895600" algn="l"/>
                <a:tab pos="3619500" algn="l"/>
                <a:tab pos="4343400" algn="l"/>
              </a:tabLst>
            </a:pPr>
            <a:endParaRPr lang="es-ES" altLang="en-US">
              <a:solidFill>
                <a:srgbClr val="FFF2CC"/>
              </a:solidFill>
              <a:latin typeface="FrankRuehl" pitchFamily="32" charset="0"/>
            </a:endParaRPr>
          </a:p>
          <a:p>
            <a:pPr hangingPunct="1">
              <a:lnSpc>
                <a:spcPct val="100000"/>
              </a:lnSpc>
              <a:tabLst>
                <a:tab pos="723900" algn="l"/>
                <a:tab pos="1447800" algn="l"/>
                <a:tab pos="2171700" algn="l"/>
                <a:tab pos="2895600" algn="l"/>
                <a:tab pos="3619500" algn="l"/>
                <a:tab pos="4343400" algn="l"/>
              </a:tabLst>
            </a:pPr>
            <a:r>
              <a:rPr lang="es-ES" altLang="en-US" sz="1600">
                <a:solidFill>
                  <a:srgbClr val="FFF2CC"/>
                </a:solidFill>
                <a:latin typeface="FrankRuehl" pitchFamily="32" charset="0"/>
              </a:rPr>
              <a:t>MÚSICA:</a:t>
            </a:r>
            <a:r>
              <a:rPr lang="es-ES" altLang="en-US">
                <a:solidFill>
                  <a:srgbClr val="FFF2CC"/>
                </a:solidFill>
                <a:latin typeface="FrankRuehl" pitchFamily="32" charset="0"/>
              </a:rPr>
              <a:t> Johann Sebastian Bach – Allegro</a:t>
            </a:r>
          </a:p>
          <a:p>
            <a:pPr hangingPunct="1">
              <a:lnSpc>
                <a:spcPct val="100000"/>
              </a:lnSpc>
              <a:tabLst>
                <a:tab pos="723900" algn="l"/>
                <a:tab pos="1447800" algn="l"/>
                <a:tab pos="2171700" algn="l"/>
                <a:tab pos="2895600" algn="l"/>
                <a:tab pos="3619500" algn="l"/>
                <a:tab pos="4343400" algn="l"/>
              </a:tabLst>
            </a:pPr>
            <a:r>
              <a:rPr lang="es-ES" altLang="en-US">
                <a:solidFill>
                  <a:srgbClr val="FFF2CC"/>
                </a:solidFill>
                <a:latin typeface="FrankRuehl" pitchFamily="32" charset="0"/>
              </a:rPr>
              <a:t>Classical Sampler – Philarmonia Slavonia</a:t>
            </a:r>
          </a:p>
          <a:p>
            <a:pPr hangingPunct="1">
              <a:lnSpc>
                <a:spcPct val="100000"/>
              </a:lnSpc>
              <a:tabLst>
                <a:tab pos="723900" algn="l"/>
                <a:tab pos="1447800" algn="l"/>
                <a:tab pos="2171700" algn="l"/>
                <a:tab pos="2895600" algn="l"/>
                <a:tab pos="3619500" algn="l"/>
                <a:tab pos="4343400" algn="l"/>
              </a:tabLst>
            </a:pPr>
            <a:endParaRPr lang="es-ES" altLang="en-US">
              <a:solidFill>
                <a:srgbClr val="FFF2CC"/>
              </a:solidFill>
              <a:latin typeface="FrankRuehl" pitchFamily="32" charset="0"/>
            </a:endParaRPr>
          </a:p>
          <a:p>
            <a:pPr hangingPunct="1">
              <a:lnSpc>
                <a:spcPct val="100000"/>
              </a:lnSpc>
              <a:tabLst>
                <a:tab pos="723900" algn="l"/>
                <a:tab pos="1447800" algn="l"/>
                <a:tab pos="2171700" algn="l"/>
                <a:tab pos="2895600" algn="l"/>
                <a:tab pos="3619500" algn="l"/>
                <a:tab pos="4343400" algn="l"/>
              </a:tabLst>
            </a:pPr>
            <a:r>
              <a:rPr lang="es-ES" altLang="en-US" sz="1600">
                <a:solidFill>
                  <a:srgbClr val="FFF2CC"/>
                </a:solidFill>
                <a:latin typeface="FrankRuehl" pitchFamily="32" charset="0"/>
              </a:rPr>
              <a:t>REALIZACIÓN:</a:t>
            </a:r>
            <a:r>
              <a:rPr lang="es-ES" altLang="en-US" sz="2800">
                <a:solidFill>
                  <a:srgbClr val="FFF2CC"/>
                </a:solidFill>
                <a:latin typeface="FrankRuehl" pitchFamily="32" charset="0"/>
              </a:rPr>
              <a:t>  </a:t>
            </a:r>
            <a:r>
              <a:rPr lang="es-ES" altLang="en-US" sz="2000">
                <a:solidFill>
                  <a:srgbClr val="FFF2CC"/>
                </a:solidFill>
                <a:latin typeface="FrankRuehl" pitchFamily="32" charset="0"/>
              </a:rPr>
              <a:t>EdPeMol </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FRANCISCO">
  <a:themeElements>
    <a:clrScheme name="Design padrã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sign padrã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altLang="en-US" sz="1800" b="0" i="0" u="none" strike="noStrike" cap="none" normalizeH="0" baseline="0" smtClean="0">
            <a:ln>
              <a:noFill/>
            </a:ln>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altLang="en-US" sz="1800" b="0" i="0" u="none" strike="noStrike" cap="none" normalizeH="0" baseline="0" smtClean="0">
            <a:ln>
              <a:noFill/>
            </a:ln>
            <a:effectLst/>
            <a:latin typeface="Arial" charset="0"/>
          </a:defRPr>
        </a:defPPr>
      </a:lstStyle>
    </a:lnDef>
  </a:objectDefaults>
  <a:extraClrSchemeLst>
    <a:extraClrScheme>
      <a:clrScheme name="Design padrã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sign padrã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sign padrã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sign padrã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sign padrã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sign padrã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sign padrã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FRANCISCO</Template>
  <TotalTime>1</TotalTime>
  <Words>1999</Words>
  <Application>Microsoft Office PowerPoint</Application>
  <PresentationFormat>Presentación en pantalla (4:3)</PresentationFormat>
  <Paragraphs>168</Paragraphs>
  <Slides>74</Slides>
  <Notes>73</Notes>
  <HiddenSlides>0</HiddenSlides>
  <MMClips>0</MMClips>
  <ScaleCrop>false</ScaleCrop>
  <HeadingPairs>
    <vt:vector size="4" baseType="variant">
      <vt:variant>
        <vt:lpstr>Tema</vt:lpstr>
      </vt:variant>
      <vt:variant>
        <vt:i4>2</vt:i4>
      </vt:variant>
      <vt:variant>
        <vt:lpstr>Títulos de diapositiva</vt:lpstr>
      </vt:variant>
      <vt:variant>
        <vt:i4>74</vt:i4>
      </vt:variant>
    </vt:vector>
  </HeadingPairs>
  <TitlesOfParts>
    <vt:vector size="76" baseType="lpstr">
      <vt:lpstr>FRANCISCO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cp:lastPrinted>1601-01-01T00:00:00Z</cp:lastPrinted>
  <dcterms:created xsi:type="dcterms:W3CDTF">2013-12-29T14:34:51Z</dcterms:created>
  <dcterms:modified xsi:type="dcterms:W3CDTF">2013-12-29T14:36:19Z</dcterms:modified>
</cp:coreProperties>
</file>