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61" r:id="rId16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xXkVEn86VyNyKvUQbrTUA" hashData="kau233rZSz536G2uaT8lMnYMlE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172789-FE49-4E4C-95D9-80CAD00718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F74F98-F31B-4200-8624-2433CD14B4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B9BEDC-33CB-47DB-809D-78A56610EF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6F546-B9FE-4238-B683-922A611064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1852F5-5937-4A96-8842-E083691D6D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2DCB3-065F-4870-9456-D08E2F0D44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113EB-E5ED-4231-9FD4-0515754459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828D1-CD25-4E48-9000-888800B6CF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CDCC6-AD32-43EF-9DFB-C07E1776B3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9AD8C-690A-423D-861E-228A3A77E0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FDA5D8-2C90-4B2B-8217-DFB3FDB75E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FACFA35-9AF2-4CEC-8377-FD5B0A9690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C34D21-52D3-4433-858D-D6208FC852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692275" y="1412875"/>
            <a:ext cx="5832475" cy="11461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6667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A50021"/>
                </a:solidFill>
                <a:effectLst>
                  <a:outerShdw dist="53882" dir="2700000" algn="ctr" rotWithShape="0">
                    <a:srgbClr val="FFCCFF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DÍA 1 DE NOVIEMBRE</a:t>
            </a:r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1187450" y="4797425"/>
            <a:ext cx="6769100" cy="122555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FFCCFF"/>
                </a:solidFill>
                <a:effectLst>
                  <a:outerShdw dist="53882" dir="2700000" algn="ctr" rotWithShape="0">
                    <a:srgbClr val="A50021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FIESTA DE TODOS LOS SANTOS</a:t>
            </a:r>
          </a:p>
        </p:txBody>
      </p:sp>
    </p:spTree>
    <p:custDataLst>
      <p:tags r:id="rId1"/>
    </p:custDataLst>
  </p:cSld>
  <p:clrMapOvr>
    <a:masterClrMapping/>
  </p:clrMapOvr>
  <p:transition spd="med" advTm="6890">
    <p:cover dir="r"/>
    <p:sndAc>
      <p:stSnd loop="1">
        <p:snd r:embed="rId3" name="ciudadanosdelcie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1692275" y="765175"/>
            <a:ext cx="5400675" cy="1008063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6667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6600">
                        <a:alpha val="0"/>
                      </a:srgbClr>
                    </a:gs>
                    <a:gs pos="100000">
                      <a:srgbClr val="FFCC66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BIENAVENTURANZAS</a:t>
            </a:r>
          </a:p>
        </p:txBody>
      </p:sp>
      <p:sp>
        <p:nvSpPr>
          <p:cNvPr id="26630" name="WordArt 6"/>
          <p:cNvSpPr>
            <a:spLocks noChangeArrowheads="1" noChangeShapeType="1" noTextEdit="1"/>
          </p:cNvSpPr>
          <p:nvPr/>
        </p:nvSpPr>
        <p:spPr bwMode="auto">
          <a:xfrm>
            <a:off x="468313" y="2781300"/>
            <a:ext cx="7921625" cy="10795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6667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6600">
                        <a:alpha val="0"/>
                      </a:srgbClr>
                    </a:gs>
                    <a:gs pos="100000">
                      <a:srgbClr val="FFCC66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PARA IMITAR               A LOS SANTOS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  <p:bldP spid="266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518477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859338" y="1125538"/>
            <a:ext cx="3960812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FF99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en aquello que haces, no eres negativo: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23850" y="5516563"/>
            <a:ext cx="8569325" cy="582612"/>
          </a:xfrm>
          <a:prstGeom prst="rect">
            <a:avLst/>
          </a:prstGeom>
          <a:noFill/>
          <a:ln w="3175">
            <a:solidFill>
              <a:srgbClr val="FF9900"/>
            </a:solidFill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FF9900"/>
                </a:solidFill>
              </a:rPr>
              <a:t>Verás que hay muchas cosas positivas en ti.</a:t>
            </a:r>
            <a:endParaRPr lang="es-ES">
              <a:solidFill>
                <a:srgbClr val="FF99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 advTm="1402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5184775" y="908050"/>
            <a:ext cx="399573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3399"/>
            </a:outerShdw>
          </a:effectLst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Bienaventurado si,    en lo que realizas, eres inconformista</a:t>
            </a:r>
            <a:r>
              <a:rPr lang="es-ES_tradnl" b="1">
                <a:solidFill>
                  <a:schemeClr val="bg1"/>
                </a:solidFill>
              </a:rPr>
              <a:t>:</a:t>
            </a:r>
            <a:endParaRPr lang="es-ES" b="1">
              <a:solidFill>
                <a:schemeClr val="bg1"/>
              </a:solidFill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827088" y="5445125"/>
            <a:ext cx="7921625" cy="1069975"/>
          </a:xfrm>
          <a:prstGeom prst="rect">
            <a:avLst/>
          </a:prstGeom>
          <a:noFill/>
          <a:ln w="3175">
            <a:solidFill>
              <a:srgbClr val="CC33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CC33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Porque experimentarás que la mano de Dios te empuja a superarte a ti mismo.</a:t>
            </a:r>
            <a:endParaRPr lang="es-ES"/>
          </a:p>
        </p:txBody>
      </p:sp>
      <p:graphicFrame>
        <p:nvGraphicFramePr>
          <p:cNvPr id="4104" name="Object 8"/>
          <p:cNvGraphicFramePr>
            <a:graphicFrameLocks noChangeAspect="1"/>
          </p:cNvGraphicFramePr>
          <p:nvPr>
            <p:ph/>
          </p:nvPr>
        </p:nvGraphicFramePr>
        <p:xfrm>
          <a:off x="0" y="238125"/>
          <a:ext cx="5292725" cy="4775200"/>
        </p:xfrm>
        <a:graphic>
          <a:graphicData uri="http://schemas.openxmlformats.org/presentationml/2006/ole">
            <p:oleObj spid="_x0000_s19458" name="Fotografía de Photo Editor" r:id="rId4" imgW="3990476" imgH="3600000" progId="MSPhotoEd.3">
              <p:embed/>
            </p:oleObj>
          </a:graphicData>
        </a:graphic>
      </p:graphicFrame>
    </p:spTree>
    <p:custDataLst>
      <p:tags r:id="rId2"/>
    </p:custDataLst>
  </p:cSld>
  <p:clrMapOvr>
    <a:masterClrMapping/>
  </p:clrMapOvr>
  <p:transition spd="med" advTm="1457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333375"/>
            <a:ext cx="60118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95288" y="836613"/>
            <a:ext cx="4032250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3399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en tu camino,                     no vives de espaldas a los demás: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11188" y="5589588"/>
            <a:ext cx="7921625" cy="1069975"/>
          </a:xfrm>
          <a:prstGeom prst="rect">
            <a:avLst/>
          </a:prstGeom>
          <a:noFill/>
          <a:ln w="3175">
            <a:solidFill>
              <a:srgbClr val="CC3399"/>
            </a:solidFill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CC3399"/>
                </a:solidFill>
              </a:rPr>
              <a:t>Comprobarás que Dios te rodea con gente que te quiere.</a:t>
            </a:r>
            <a:endParaRPr lang="es-ES"/>
          </a:p>
        </p:txBody>
      </p:sp>
    </p:spTree>
    <p:custDataLst>
      <p:tags r:id="rId1"/>
    </p:custDataLst>
  </p:cSld>
  <p:clrMapOvr>
    <a:masterClrMapping/>
  </p:clrMapOvr>
  <p:transition advTm="14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58674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003800" y="549275"/>
            <a:ext cx="41402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3399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Bienaventurado si, en lo que piensas, no buscas solamente tu beneficio personal: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68313" y="5516563"/>
            <a:ext cx="7848600" cy="106997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CC3399"/>
                </a:solidFill>
              </a:rPr>
              <a:t>Alcanzarás felicidad promoviendo el bienestar de los demás.</a:t>
            </a:r>
            <a:endParaRPr lang="es-ES"/>
          </a:p>
        </p:txBody>
      </p:sp>
    </p:spTree>
    <p:custDataLst>
      <p:tags r:id="rId1"/>
    </p:custDataLst>
  </p:cSld>
  <p:clrMapOvr>
    <a:masterClrMapping/>
  </p:clrMapOvr>
  <p:transition spd="med" advTm="1422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0"/>
            <a:ext cx="572452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23850" y="825500"/>
            <a:ext cx="39608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folHlink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allá donde trabajas, vas al fondo de las cosas: 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68313" y="5013325"/>
            <a:ext cx="8496300" cy="1557338"/>
          </a:xfrm>
          <a:prstGeom prst="rect">
            <a:avLst/>
          </a:prstGeom>
          <a:noFill/>
          <a:ln w="3175">
            <a:solidFill>
              <a:schemeClr val="folHlink"/>
            </a:solidFill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folHlink"/>
                </a:solidFill>
              </a:rPr>
              <a:t>Porque</a:t>
            </a:r>
            <a:r>
              <a:rPr lang="es-ES_tradnl" b="1">
                <a:solidFill>
                  <a:schemeClr val="folHlink"/>
                </a:solidFill>
              </a:rPr>
              <a:t> contribuirás a perfeccionar la creación del mismo Dios huyendo de la superficialidad.</a:t>
            </a:r>
            <a:endParaRPr lang="es-ES"/>
          </a:p>
        </p:txBody>
      </p:sp>
    </p:spTree>
    <p:custDataLst>
      <p:tags r:id="rId1"/>
    </p:custDataLst>
  </p:cSld>
  <p:clrMapOvr>
    <a:masterClrMapping/>
  </p:clrMapOvr>
  <p:transition advTm="144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0"/>
            <a:ext cx="6588125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23850" y="1557338"/>
            <a:ext cx="403225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FF99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en las pequeñas cosas de cada día, te mejoras y potencias a los demás: 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11188" y="5013325"/>
            <a:ext cx="8137525" cy="1557338"/>
          </a:xfrm>
          <a:prstGeom prst="rect">
            <a:avLst/>
          </a:prstGeom>
          <a:noFill/>
          <a:ln w="3175">
            <a:solidFill>
              <a:srgbClr val="FFFF00"/>
            </a:solidFill>
            <a:miter lim="800000"/>
            <a:headEnd/>
            <a:tailEnd/>
          </a:ln>
          <a:effectLst>
            <a:outerShdw dist="12700" dir="5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FFFF00"/>
                </a:solidFill>
              </a:rPr>
              <a:t>Descubrirás que la santidad se talla                    con pequeños golpes hacia uno mismo               y en el esfuerzo por el prójimo.</a:t>
            </a:r>
            <a:endParaRPr lang="es-ES"/>
          </a:p>
        </p:txBody>
      </p:sp>
    </p:spTree>
    <p:custDataLst>
      <p:tags r:id="rId1"/>
    </p:custDataLst>
  </p:cSld>
  <p:clrMapOvr>
    <a:masterClrMapping/>
  </p:clrMapOvr>
  <p:transition advTm="170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5795963" cy="467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292725" y="898525"/>
            <a:ext cx="3851275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99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ante tantas situaciones de miseria, tu corazón no se endurece: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68313" y="5445125"/>
            <a:ext cx="8424862" cy="1069975"/>
          </a:xfrm>
          <a:prstGeom prst="rect">
            <a:avLst/>
          </a:prstGeom>
          <a:noFill/>
          <a:ln w="3175">
            <a:solidFill>
              <a:srgbClr val="CC9900"/>
            </a:solidFill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CC9900"/>
                </a:solidFill>
              </a:rPr>
              <a:t>Dios, cuando estés frente a El, te recordará las veces en que fuiste sensible.</a:t>
            </a:r>
            <a:endParaRPr lang="es-ES"/>
          </a:p>
        </p:txBody>
      </p:sp>
    </p:spTree>
    <p:custDataLst>
      <p:tags r:id="rId1"/>
    </p:custDataLst>
  </p:cSld>
  <p:clrMapOvr>
    <a:masterClrMapping/>
  </p:clrMapOvr>
  <p:transition spd="med" advTm="1435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5100" y="0"/>
            <a:ext cx="64389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446405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B2B2B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   en la soledad que te acecha, descubres la comunión con Dios y con tantos hombres y mujeres que te han precedido: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55650" y="4941888"/>
            <a:ext cx="7777163" cy="15636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969696"/>
                </a:solidFill>
              </a:rPr>
              <a:t>Sentirás en propia carne el secreto de aquellos que murieron                                           con esperanza: Jesucristo.</a:t>
            </a:r>
            <a:endParaRPr lang="es-ES"/>
          </a:p>
        </p:txBody>
      </p:sp>
    </p:spTree>
    <p:custDataLst>
      <p:tags r:id="rId1"/>
    </p:custDataLst>
  </p:cSld>
  <p:clrMapOvr>
    <a:masterClrMapping/>
  </p:clrMapOvr>
  <p:transition advTm="174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260350"/>
            <a:ext cx="6084887" cy="486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95288" y="333375"/>
            <a:ext cx="468153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CC3399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       a pesar de los tropiezos,                            te mantienes en pie: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11188" y="5157788"/>
            <a:ext cx="7848600" cy="1557337"/>
          </a:xfrm>
          <a:prstGeom prst="rect">
            <a:avLst/>
          </a:prstGeom>
          <a:noFill/>
          <a:ln w="3175">
            <a:solidFill>
              <a:srgbClr val="CC0066"/>
            </a:solidFill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CC0066"/>
                </a:solidFill>
              </a:rPr>
              <a:t>Te darás cuenta que la fidelidad es más auténtica cuando se prueba con las dificultades.</a:t>
            </a:r>
            <a:endParaRPr lang="es-ES">
              <a:solidFill>
                <a:srgbClr val="CC0066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765175"/>
            <a:ext cx="730885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39750" y="333375"/>
            <a:ext cx="81359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mirando a los santos, no te desanimas: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755650" y="5445125"/>
            <a:ext cx="7777163" cy="1069975"/>
          </a:xfrm>
          <a:prstGeom prst="rect">
            <a:avLst/>
          </a:prstGeom>
          <a:noFill/>
          <a:ln w="3175">
            <a:solidFill>
              <a:srgbClr val="CC0066"/>
            </a:solidFill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CC3399"/>
                </a:solidFill>
              </a:rPr>
              <a:t>Ellos </a:t>
            </a:r>
            <a:r>
              <a:rPr lang="es-ES_tradnl">
                <a:solidFill>
                  <a:srgbClr val="CC3399"/>
                </a:solidFill>
              </a:rPr>
              <a:t>también</a:t>
            </a:r>
            <a:r>
              <a:rPr lang="es-ES_tradnl" b="1">
                <a:solidFill>
                  <a:srgbClr val="CC3399"/>
                </a:solidFill>
              </a:rPr>
              <a:t>  –en </a:t>
            </a:r>
            <a:r>
              <a:rPr lang="es-ES_tradnl">
                <a:solidFill>
                  <a:srgbClr val="CC3399"/>
                </a:solidFill>
              </a:rPr>
              <a:t>muchos</a:t>
            </a:r>
            <a:r>
              <a:rPr lang="es-ES_tradnl" b="1">
                <a:solidFill>
                  <a:srgbClr val="CC3399"/>
                </a:solidFill>
              </a:rPr>
              <a:t> sentidos–                                   fueron como tú, de carne y hueso.</a:t>
            </a:r>
            <a:endParaRPr lang="es-ES" b="1">
              <a:solidFill>
                <a:srgbClr val="CC3399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45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913563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5148263" y="692150"/>
            <a:ext cx="399573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CC3399"/>
            </a:outerShdw>
          </a:effec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</a:rPr>
              <a:t>B</a:t>
            </a:r>
            <a:r>
              <a:rPr lang="es-ES_tradnl">
                <a:solidFill>
                  <a:schemeClr val="bg1"/>
                </a:solidFill>
              </a:rPr>
              <a:t>ienaventurado si, rezando ante los santos, no miras demasiado arriba: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611188" y="5445125"/>
            <a:ext cx="8064500" cy="1069975"/>
          </a:xfrm>
          <a:prstGeom prst="rect">
            <a:avLst/>
          </a:prstGeom>
          <a:noFill/>
          <a:ln w="3175">
            <a:solidFill>
              <a:srgbClr val="CC3399"/>
            </a:solidFill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CC3399"/>
                </a:solidFill>
              </a:rPr>
              <a:t>Ellos vivieron comprometidos en la cruda realidad de aquí abajo.</a:t>
            </a:r>
            <a:endParaRPr lang="es-ES">
              <a:solidFill>
                <a:srgbClr val="CC3399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 advTm="1580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67691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 rot="-525797">
            <a:off x="2627313" y="3500438"/>
            <a:ext cx="5875337" cy="23018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6338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99"/>
                    </a:gs>
                    <a:gs pos="100000">
                      <a:srgbClr val="FF9999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chemeClr val="bg1">
                      <a:alpha val="80000"/>
                    </a:schemeClr>
                  </a:outerShdw>
                </a:effectLst>
                <a:latin typeface="Arial Black"/>
              </a:rPr>
              <a:t>¡ QUE TENGAS FELIZ DÍA !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4859338" y="6165850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CC3399"/>
            </a:outerShdw>
          </a:effec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  <a:latin typeface="Mistral" pitchFamily="66" charset="0"/>
              </a:rPr>
              <a:t>Ana María Jiménez</a:t>
            </a:r>
          </a:p>
        </p:txBody>
      </p:sp>
    </p:spTree>
    <p:custDataLst>
      <p:tags r:id="rId1"/>
    </p:custDataLst>
  </p:cSld>
  <p:clrMapOvr>
    <a:masterClrMapping/>
  </p:clrMapOvr>
  <p:transition spd="med" advTm="1114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  <p:bldP spid="256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3"/>
</p:tagLst>
</file>

<file path=ppt/theme/theme1.xml><?xml version="1.0" encoding="utf-8"?>
<a:theme xmlns:a="http://schemas.openxmlformats.org/drawingml/2006/main" name="Logo-mispps DE LA RED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Logo-mispps DE LA RED</Template>
  <TotalTime>3</TotalTime>
  <Words>403</Words>
  <Application>Microsoft PowerPoint</Application>
  <PresentationFormat>Presentación en pantalla (4:3)</PresentationFormat>
  <Paragraphs>56</Paragraphs>
  <Slides>15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Berlin Sans FB Demi</vt:lpstr>
      <vt:lpstr>Logo-mispps DE LA RED</vt:lpstr>
      <vt:lpstr>Foto de Microsoft Photo Editor 3.0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2013-10-30T19:39:58Z</dcterms:created>
  <dcterms:modified xsi:type="dcterms:W3CDTF">2013-10-30T19:43:33Z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