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39" r:id="rId3"/>
    <p:sldId id="354" r:id="rId4"/>
    <p:sldId id="301" r:id="rId5"/>
    <p:sldId id="305" r:id="rId6"/>
    <p:sldId id="338" r:id="rId7"/>
    <p:sldId id="325" r:id="rId8"/>
    <p:sldId id="326" r:id="rId9"/>
    <p:sldId id="327" r:id="rId10"/>
    <p:sldId id="328" r:id="rId11"/>
    <p:sldId id="329" r:id="rId12"/>
    <p:sldId id="330" r:id="rId13"/>
    <p:sldId id="331" r:id="rId14"/>
    <p:sldId id="332" r:id="rId15"/>
    <p:sldId id="333" r:id="rId16"/>
    <p:sldId id="334" r:id="rId17"/>
    <p:sldId id="335" r:id="rId18"/>
    <p:sldId id="309" r:id="rId19"/>
    <p:sldId id="317" r:id="rId20"/>
    <p:sldId id="318" r:id="rId21"/>
    <p:sldId id="304" r:id="rId22"/>
    <p:sldId id="319" r:id="rId23"/>
    <p:sldId id="320" r:id="rId24"/>
    <p:sldId id="307" r:id="rId25"/>
    <p:sldId id="356" r:id="rId26"/>
    <p:sldId id="360" r:id="rId27"/>
    <p:sldId id="361" r:id="rId28"/>
    <p:sldId id="362" r:id="rId29"/>
    <p:sldId id="363" r:id="rId30"/>
    <p:sldId id="364" r:id="rId31"/>
    <p:sldId id="365" r:id="rId32"/>
    <p:sldId id="366" r:id="rId33"/>
    <p:sldId id="367" r:id="rId34"/>
    <p:sldId id="368" r:id="rId35"/>
    <p:sldId id="369" r:id="rId36"/>
    <p:sldId id="370" r:id="rId37"/>
    <p:sldId id="371" r:id="rId38"/>
    <p:sldId id="372" r:id="rId39"/>
    <p:sldId id="373" r:id="rId40"/>
    <p:sldId id="374" r:id="rId41"/>
    <p:sldId id="312" r:id="rId42"/>
    <p:sldId id="323" r:id="rId43"/>
    <p:sldId id="322" r:id="rId44"/>
    <p:sldId id="344" r:id="rId45"/>
    <p:sldId id="346" r:id="rId46"/>
    <p:sldId id="348" r:id="rId47"/>
    <p:sldId id="347" r:id="rId48"/>
    <p:sldId id="349" r:id="rId49"/>
    <p:sldId id="350" r:id="rId50"/>
    <p:sldId id="351" r:id="rId51"/>
    <p:sldId id="345" r:id="rId52"/>
    <p:sldId id="357" r:id="rId53"/>
    <p:sldId id="358" r:id="rId54"/>
    <p:sldId id="359" r:id="rId55"/>
    <p:sldId id="375" r:id="rId56"/>
    <p:sldId id="376" r:id="rId57"/>
    <p:sldId id="377" r:id="rId58"/>
    <p:sldId id="378" r:id="rId59"/>
    <p:sldId id="379" r:id="rId60"/>
    <p:sldId id="380" r:id="rId61"/>
    <p:sldId id="381" r:id="rId62"/>
    <p:sldId id="382" r:id="rId63"/>
    <p:sldId id="383" r:id="rId64"/>
    <p:sldId id="384" r:id="rId65"/>
    <p:sldId id="385" r:id="rId66"/>
    <p:sldId id="386" r:id="rId67"/>
    <p:sldId id="387" r:id="rId68"/>
    <p:sldId id="388" r:id="rId69"/>
    <p:sldId id="389" r:id="rId70"/>
    <p:sldId id="390" r:id="rId71"/>
    <p:sldId id="314" r:id="rId72"/>
    <p:sldId id="391" r:id="rId73"/>
  </p:sldIdLst>
  <p:sldSz cx="9144000" cy="6858000" type="screen4x3"/>
  <p:notesSz cx="6858000" cy="9144000"/>
  <p:defaultTextStyle>
    <a:defPPr>
      <a:defRPr lang="es-ES"/>
    </a:defPPr>
    <a:lvl1pPr algn="l" rtl="0" fontAlgn="base">
      <a:spcBef>
        <a:spcPct val="0"/>
      </a:spcBef>
      <a:spcAft>
        <a:spcPct val="0"/>
      </a:spcAft>
      <a:defRPr sz="2400" b="1" kern="1200">
        <a:solidFill>
          <a:schemeClr val="tx1"/>
        </a:solidFill>
        <a:latin typeface="Arial" charset="0"/>
        <a:ea typeface="+mn-ea"/>
        <a:cs typeface="+mn-cs"/>
      </a:defRPr>
    </a:lvl1pPr>
    <a:lvl2pPr marL="457200" algn="l" rtl="0" fontAlgn="base">
      <a:spcBef>
        <a:spcPct val="0"/>
      </a:spcBef>
      <a:spcAft>
        <a:spcPct val="0"/>
      </a:spcAft>
      <a:defRPr sz="2400" b="1" kern="1200">
        <a:solidFill>
          <a:schemeClr val="tx1"/>
        </a:solidFill>
        <a:latin typeface="Arial" charset="0"/>
        <a:ea typeface="+mn-ea"/>
        <a:cs typeface="+mn-cs"/>
      </a:defRPr>
    </a:lvl2pPr>
    <a:lvl3pPr marL="914400" algn="l" rtl="0" fontAlgn="base">
      <a:spcBef>
        <a:spcPct val="0"/>
      </a:spcBef>
      <a:spcAft>
        <a:spcPct val="0"/>
      </a:spcAft>
      <a:defRPr sz="2400" b="1" kern="1200">
        <a:solidFill>
          <a:schemeClr val="tx1"/>
        </a:solidFill>
        <a:latin typeface="Arial" charset="0"/>
        <a:ea typeface="+mn-ea"/>
        <a:cs typeface="+mn-cs"/>
      </a:defRPr>
    </a:lvl3pPr>
    <a:lvl4pPr marL="1371600" algn="l" rtl="0" fontAlgn="base">
      <a:spcBef>
        <a:spcPct val="0"/>
      </a:spcBef>
      <a:spcAft>
        <a:spcPct val="0"/>
      </a:spcAft>
      <a:defRPr sz="2400" b="1" kern="1200">
        <a:solidFill>
          <a:schemeClr val="tx1"/>
        </a:solidFill>
        <a:latin typeface="Arial" charset="0"/>
        <a:ea typeface="+mn-ea"/>
        <a:cs typeface="+mn-cs"/>
      </a:defRPr>
    </a:lvl4pPr>
    <a:lvl5pPr marL="1828800" algn="l" rtl="0" fontAlgn="base">
      <a:spcBef>
        <a:spcPct val="0"/>
      </a:spcBef>
      <a:spcAft>
        <a:spcPct val="0"/>
      </a:spcAft>
      <a:defRPr sz="2400" b="1" kern="1200">
        <a:solidFill>
          <a:schemeClr val="tx1"/>
        </a:solidFill>
        <a:latin typeface="Arial" charset="0"/>
        <a:ea typeface="+mn-ea"/>
        <a:cs typeface="+mn-cs"/>
      </a:defRPr>
    </a:lvl5pPr>
    <a:lvl6pPr marL="2286000" algn="l" defTabSz="914400" rtl="0" eaLnBrk="1" latinLnBrk="0" hangingPunct="1">
      <a:defRPr sz="2400" b="1" kern="1200">
        <a:solidFill>
          <a:schemeClr val="tx1"/>
        </a:solidFill>
        <a:latin typeface="Arial" charset="0"/>
        <a:ea typeface="+mn-ea"/>
        <a:cs typeface="+mn-cs"/>
      </a:defRPr>
    </a:lvl6pPr>
    <a:lvl7pPr marL="2743200" algn="l" defTabSz="914400" rtl="0" eaLnBrk="1" latinLnBrk="0" hangingPunct="1">
      <a:defRPr sz="2400" b="1" kern="1200">
        <a:solidFill>
          <a:schemeClr val="tx1"/>
        </a:solidFill>
        <a:latin typeface="Arial" charset="0"/>
        <a:ea typeface="+mn-ea"/>
        <a:cs typeface="+mn-cs"/>
      </a:defRPr>
    </a:lvl7pPr>
    <a:lvl8pPr marL="3200400" algn="l" defTabSz="914400" rtl="0" eaLnBrk="1" latinLnBrk="0" hangingPunct="1">
      <a:defRPr sz="2400" b="1" kern="1200">
        <a:solidFill>
          <a:schemeClr val="tx1"/>
        </a:solidFill>
        <a:latin typeface="Arial" charset="0"/>
        <a:ea typeface="+mn-ea"/>
        <a:cs typeface="+mn-cs"/>
      </a:defRPr>
    </a:lvl8pPr>
    <a:lvl9pPr marL="3657600" algn="l" defTabSz="914400" rtl="0" eaLnBrk="1" latinLnBrk="0" hangingPunct="1">
      <a:defRPr sz="2400" b="1"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0h0jRrkVULt3FoN07XSiwA" hashData="H0MAwkVlFl3KgZqIpGohHlAr9T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ECFF"/>
    <a:srgbClr val="FF0000"/>
    <a:srgbClr val="66FF33"/>
    <a:srgbClr val="66FF99"/>
    <a:srgbClr val="FFFF00"/>
    <a:srgbClr val="FF3399"/>
    <a:srgbClr val="660066"/>
    <a:srgbClr val="00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6012" autoAdjust="0"/>
    <p:restoredTop sz="94693" autoAdjust="0"/>
  </p:normalViewPr>
  <p:slideViewPr>
    <p:cSldViewPr>
      <p:cViewPr varScale="1">
        <p:scale>
          <a:sx n="75" d="100"/>
          <a:sy n="75" d="100"/>
        </p:scale>
        <p:origin x="-846" y="-84"/>
      </p:cViewPr>
      <p:guideLst>
        <p:guide orient="horz" pos="2448"/>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058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6AB89E6-8A09-4711-BD61-FBADB8767AAA}"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835A518-7C8E-4BA0-B0D2-8CAB69EA4743}"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1C0E883-C78C-4530-8791-3EDF05C10237}"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D2296F94-BFE8-4352-978D-0B2F697831EF}"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CDC8E19C-C92D-4C8B-B0BF-800B2BA5A9EC}"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E65E23F9-ED47-4ADC-848F-D08073396437}"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F66FE42A-D2E4-4B3F-B76D-8F439779BCBA}"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D2090D0F-248A-402C-B910-7186A1348208}"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59929CB5-A60F-4077-9BC1-6973C8676127}"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E9B52E8-D466-4812-A980-F98B8B53EFE4}"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9481E63-B61F-46CD-AF2C-189B8A70161D}"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59A0623-914A-4607-A906-F89C409B333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atin typeface="+mn-lt"/>
              </a:defRPr>
            </a:lvl1pPr>
          </a:lstStyle>
          <a:p>
            <a:endParaRPr lang="es-E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atin typeface="+mn-lt"/>
              </a:defRPr>
            </a:lvl1pPr>
          </a:lstStyle>
          <a:p>
            <a:endParaRPr lang="es-E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atin typeface="+mn-lt"/>
              </a:defRPr>
            </a:lvl1pPr>
          </a:lstStyle>
          <a:p>
            <a:fld id="{5E4BE8D7-FFA0-4653-9D26-5EBED2AFA686}"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B93D3B0-B763-439C-92EC-766B01620CB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2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image" Target="../media/image82.jpeg"/></Relationships>
</file>

<file path=ppt/slides/_rels/slide41.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audio" Target="../media/audio6.wav"/><Relationship Id="rId1" Type="http://schemas.openxmlformats.org/officeDocument/2006/relationships/slideLayout" Target="../slideLayouts/slideLayout7.xml"/><Relationship Id="rId4" Type="http://schemas.openxmlformats.org/officeDocument/2006/relationships/image" Target="../media/image108.jpeg"/></Relationships>
</file>

<file path=ppt/slides/_rels/slide55.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11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11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12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image" Target="../media/image12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image" Target="../media/image13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3.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7.wav"/><Relationship Id="rId1" Type="http://schemas.openxmlformats.org/officeDocument/2006/relationships/slideLayout" Target="../slideLayouts/slideLayout7.xml"/><Relationship Id="rId5" Type="http://schemas.openxmlformats.org/officeDocument/2006/relationships/image" Target="../media/image139.jpeg"/><Relationship Id="rId4" Type="http://schemas.openxmlformats.org/officeDocument/2006/relationships/image" Target="../media/image138.jpeg"/></Relationships>
</file>

<file path=ppt/slides/_rels/slide7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4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4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4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1140" name="Picture 4" descr="Inmaculada, Murillo, “La Niña”"/>
          <p:cNvPicPr>
            <a:picLocks noChangeAspect="1" noChangeArrowheads="1"/>
          </p:cNvPicPr>
          <p:nvPr/>
        </p:nvPicPr>
        <p:blipFill>
          <a:blip r:embed="rId4"/>
          <a:srcRect/>
          <a:stretch>
            <a:fillRect/>
          </a:stretch>
        </p:blipFill>
        <p:spPr bwMode="auto">
          <a:xfrm>
            <a:off x="4284663" y="260350"/>
            <a:ext cx="4659312" cy="6337300"/>
          </a:xfrm>
          <a:prstGeom prst="rect">
            <a:avLst/>
          </a:prstGeom>
          <a:noFill/>
        </p:spPr>
      </p:pic>
      <p:sp>
        <p:nvSpPr>
          <p:cNvPr id="91141" name="WordArt 5"/>
          <p:cNvSpPr>
            <a:spLocks noChangeArrowheads="1" noChangeShapeType="1" noTextEdit="1"/>
          </p:cNvSpPr>
          <p:nvPr/>
        </p:nvSpPr>
        <p:spPr bwMode="auto">
          <a:xfrm>
            <a:off x="395288" y="836613"/>
            <a:ext cx="3678237" cy="1728787"/>
          </a:xfrm>
          <a:prstGeom prst="rect">
            <a:avLst/>
          </a:prstGeom>
        </p:spPr>
        <p:txBody>
          <a:bodyPr wrap="none" fromWordArt="1">
            <a:prstTxWarp prst="textPlain">
              <a:avLst>
                <a:gd name="adj" fmla="val 50000"/>
              </a:avLst>
            </a:prstTxWarp>
          </a:bodyPr>
          <a:lstStyle/>
          <a:p>
            <a:pPr algn="ctr"/>
            <a:r>
              <a:rPr lang="es-ES" sz="3600" kern="10" dirty="0">
                <a:ln w="9525">
                  <a:solidFill>
                    <a:srgbClr val="000000"/>
                  </a:solidFill>
                  <a:round/>
                  <a:headEnd/>
                  <a:tailEnd/>
                </a:ln>
                <a:solidFill>
                  <a:srgbClr val="FFFF00"/>
                </a:solidFill>
                <a:latin typeface="Arial Black"/>
              </a:rPr>
              <a:t>Fiesta de</a:t>
            </a:r>
          </a:p>
          <a:p>
            <a:pPr algn="ctr"/>
            <a:r>
              <a:rPr lang="es-ES" sz="3600" kern="10" dirty="0">
                <a:ln w="9525">
                  <a:solidFill>
                    <a:srgbClr val="000000"/>
                  </a:solidFill>
                  <a:round/>
                  <a:headEnd/>
                  <a:tailEnd/>
                </a:ln>
                <a:solidFill>
                  <a:srgbClr val="FFFF00"/>
                </a:solidFill>
                <a:latin typeface="Arial Black"/>
              </a:rPr>
              <a:t>la Inmaculada</a:t>
            </a:r>
          </a:p>
        </p:txBody>
      </p:sp>
      <p:sp>
        <p:nvSpPr>
          <p:cNvPr id="91143" name="WordArt 7"/>
          <p:cNvSpPr>
            <a:spLocks noChangeArrowheads="1" noChangeShapeType="1" noTextEdit="1"/>
          </p:cNvSpPr>
          <p:nvPr/>
        </p:nvSpPr>
        <p:spPr bwMode="auto">
          <a:xfrm>
            <a:off x="755650" y="3716338"/>
            <a:ext cx="2881313" cy="2160587"/>
          </a:xfrm>
          <a:prstGeom prst="rect">
            <a:avLst/>
          </a:prstGeom>
        </p:spPr>
        <p:txBody>
          <a:bodyPr wrap="none" fromWordArt="1">
            <a:prstTxWarp prst="textPlain">
              <a:avLst>
                <a:gd name="adj" fmla="val 50000"/>
              </a:avLst>
            </a:prstTxWarp>
          </a:bodyPr>
          <a:lstStyle/>
          <a:p>
            <a:pPr algn="ctr"/>
            <a:r>
              <a:rPr lang="es-ES" sz="3600" kern="10" dirty="0">
                <a:ln w="9525">
                  <a:solidFill>
                    <a:srgbClr val="000000"/>
                  </a:solidFill>
                  <a:round/>
                  <a:headEnd/>
                  <a:tailEnd/>
                </a:ln>
                <a:solidFill>
                  <a:srgbClr val="00FF00"/>
                </a:solidFill>
                <a:latin typeface="Arial Black"/>
              </a:rPr>
              <a:t>8 de</a:t>
            </a:r>
          </a:p>
          <a:p>
            <a:pPr algn="ctr"/>
            <a:r>
              <a:rPr lang="es-ES" sz="3600" kern="10" dirty="0">
                <a:ln w="9525">
                  <a:solidFill>
                    <a:srgbClr val="000000"/>
                  </a:solidFill>
                  <a:round/>
                  <a:headEnd/>
                  <a:tailEnd/>
                </a:ln>
                <a:solidFill>
                  <a:srgbClr val="00FF00"/>
                </a:solidFill>
                <a:latin typeface="Arial Black"/>
              </a:rPr>
              <a:t>Diciembre</a:t>
            </a:r>
          </a:p>
          <a:p>
            <a:pPr algn="ctr"/>
            <a:r>
              <a:rPr lang="es-ES" sz="3600" kern="10" dirty="0">
                <a:ln w="9525">
                  <a:solidFill>
                    <a:srgbClr val="000000"/>
                  </a:solidFill>
                  <a:round/>
                  <a:headEnd/>
                  <a:tailEnd/>
                </a:ln>
                <a:solidFill>
                  <a:srgbClr val="00FF00"/>
                </a:solidFill>
                <a:latin typeface="Arial Black"/>
              </a:rPr>
              <a:t>2013</a:t>
            </a:r>
          </a:p>
        </p:txBody>
      </p:sp>
    </p:spTree>
  </p:cSld>
  <p:clrMapOvr>
    <a:masterClrMapping/>
  </p:clrMapOvr>
  <p:transition>
    <p:sndAc>
      <p:stSnd loop="1">
        <p:snd r:embed="rId2" name="Ave de Lourdes, instrumental(1,2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91140"/>
                                        </p:tgtEl>
                                        <p:attrNameLst>
                                          <p:attrName>style.visibility</p:attrName>
                                        </p:attrNameLst>
                                      </p:cBhvr>
                                      <p:to>
                                        <p:strVal val="visible"/>
                                      </p:to>
                                    </p:set>
                                    <p:anim calcmode="lin" valueType="num">
                                      <p:cBhvr additive="base">
                                        <p:cTn id="7" dur="3000" fill="hold"/>
                                        <p:tgtEl>
                                          <p:spTgt spid="91140"/>
                                        </p:tgtEl>
                                        <p:attrNameLst>
                                          <p:attrName>ppt_x</p:attrName>
                                        </p:attrNameLst>
                                      </p:cBhvr>
                                      <p:tavLst>
                                        <p:tav tm="0">
                                          <p:val>
                                            <p:strVal val="#ppt_x"/>
                                          </p:val>
                                        </p:tav>
                                        <p:tav tm="100000">
                                          <p:val>
                                            <p:strVal val="#ppt_x"/>
                                          </p:val>
                                        </p:tav>
                                      </p:tavLst>
                                    </p:anim>
                                    <p:anim calcmode="lin" valueType="num">
                                      <p:cBhvr additive="base">
                                        <p:cTn id="8" dur="3000" fill="hold"/>
                                        <p:tgtEl>
                                          <p:spTgt spid="91140"/>
                                        </p:tgtEl>
                                        <p:attrNameLst>
                                          <p:attrName>ppt_y</p:attrName>
                                        </p:attrNameLst>
                                      </p:cBhvr>
                                      <p:tavLst>
                                        <p:tav tm="0">
                                          <p:val>
                                            <p:strVal val="1+#ppt_h/2"/>
                                          </p:val>
                                        </p:tav>
                                        <p:tav tm="100000">
                                          <p:val>
                                            <p:strVal val="#ppt_y"/>
                                          </p:val>
                                        </p:tav>
                                      </p:tavLst>
                                    </p:anim>
                                  </p:childTnLst>
                                </p:cTn>
                              </p:par>
                              <p:par>
                                <p:cTn id="9" presetID="20" presetClass="entr" presetSubtype="0" fill="hold" grpId="0" nodeType="withEffect">
                                  <p:stCondLst>
                                    <p:cond delay="0"/>
                                  </p:stCondLst>
                                  <p:childTnLst>
                                    <p:set>
                                      <p:cBhvr>
                                        <p:cTn id="10" dur="1" fill="hold">
                                          <p:stCondLst>
                                            <p:cond delay="0"/>
                                          </p:stCondLst>
                                        </p:cTn>
                                        <p:tgtEl>
                                          <p:spTgt spid="91141"/>
                                        </p:tgtEl>
                                        <p:attrNameLst>
                                          <p:attrName>style.visibility</p:attrName>
                                        </p:attrNameLst>
                                      </p:cBhvr>
                                      <p:to>
                                        <p:strVal val="visible"/>
                                      </p:to>
                                    </p:set>
                                    <p:animEffect transition="in" filter="wedge">
                                      <p:cBhvr>
                                        <p:cTn id="11" dur="2000"/>
                                        <p:tgtEl>
                                          <p:spTgt spid="91141"/>
                                        </p:tgtEl>
                                      </p:cBhvr>
                                    </p:animEffect>
                                  </p:childTnLst>
                                </p:cTn>
                              </p:par>
                            </p:childTnLst>
                          </p:cTn>
                        </p:par>
                        <p:par>
                          <p:cTn id="12" fill="hold">
                            <p:stCondLst>
                              <p:cond delay="3000"/>
                            </p:stCondLst>
                            <p:childTnLst>
                              <p:par>
                                <p:cTn id="13" presetID="7" presetClass="entr" presetSubtype="4" fill="hold" grpId="0" nodeType="afterEffect">
                                  <p:stCondLst>
                                    <p:cond delay="0"/>
                                  </p:stCondLst>
                                  <p:childTnLst>
                                    <p:set>
                                      <p:cBhvr>
                                        <p:cTn id="14" dur="1" fill="hold">
                                          <p:stCondLst>
                                            <p:cond delay="0"/>
                                          </p:stCondLst>
                                        </p:cTn>
                                        <p:tgtEl>
                                          <p:spTgt spid="91143"/>
                                        </p:tgtEl>
                                        <p:attrNameLst>
                                          <p:attrName>style.visibility</p:attrName>
                                        </p:attrNameLst>
                                      </p:cBhvr>
                                      <p:to>
                                        <p:strVal val="visible"/>
                                      </p:to>
                                    </p:set>
                                    <p:anim calcmode="lin" valueType="num">
                                      <p:cBhvr additive="base">
                                        <p:cTn id="15" dur="2000" fill="hold"/>
                                        <p:tgtEl>
                                          <p:spTgt spid="91143"/>
                                        </p:tgtEl>
                                        <p:attrNameLst>
                                          <p:attrName>ppt_x</p:attrName>
                                        </p:attrNameLst>
                                      </p:cBhvr>
                                      <p:tavLst>
                                        <p:tav tm="0">
                                          <p:val>
                                            <p:strVal val="#ppt_x"/>
                                          </p:val>
                                        </p:tav>
                                        <p:tav tm="100000">
                                          <p:val>
                                            <p:strVal val="#ppt_x"/>
                                          </p:val>
                                        </p:tav>
                                      </p:tavLst>
                                    </p:anim>
                                    <p:anim calcmode="lin" valueType="num">
                                      <p:cBhvr additive="base">
                                        <p:cTn id="16" dur="2000" fill="hold"/>
                                        <p:tgtEl>
                                          <p:spTgt spid="911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1" grpId="0" animBg="1"/>
      <p:bldP spid="9114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6498" name="Rectangle 2"/>
          <p:cNvSpPr>
            <a:spLocks noChangeArrowheads="1"/>
          </p:cNvSpPr>
          <p:nvPr/>
        </p:nvSpPr>
        <p:spPr bwMode="auto">
          <a:xfrm>
            <a:off x="5148263" y="1066800"/>
            <a:ext cx="3527425" cy="5035550"/>
          </a:xfrm>
          <a:prstGeom prst="rect">
            <a:avLst/>
          </a:prstGeom>
          <a:noFill/>
          <a:ln w="9525">
            <a:noFill/>
            <a:miter lim="800000"/>
            <a:headEnd/>
            <a:tailEnd/>
          </a:ln>
          <a:effectLst/>
        </p:spPr>
        <p:txBody>
          <a:bodyPr anchor="ctr">
            <a:spAutoFit/>
          </a:bodyPr>
          <a:lstStyle/>
          <a:p>
            <a:r>
              <a:rPr lang="es-ES" sz="3600"/>
              <a:t> Hoy nos alegramos con toda la Iglesia por ser una fiesta muy especial de nuestra Madre, la Stma. Virgen María.</a:t>
            </a:r>
            <a:r>
              <a:rPr lang="es-ES" sz="3600">
                <a:solidFill>
                  <a:srgbClr val="0000CC"/>
                </a:solidFill>
              </a:rPr>
              <a:t> </a:t>
            </a:r>
          </a:p>
        </p:txBody>
      </p:sp>
      <p:pic>
        <p:nvPicPr>
          <p:cNvPr id="106501" name="Picture 5" descr="imariaimaculadamurilloj3"/>
          <p:cNvPicPr>
            <a:picLocks noChangeAspect="1" noChangeArrowheads="1"/>
          </p:cNvPicPr>
          <p:nvPr/>
        </p:nvPicPr>
        <p:blipFill>
          <a:blip r:embed="rId3"/>
          <a:srcRect/>
          <a:stretch>
            <a:fillRect/>
          </a:stretch>
        </p:blipFill>
        <p:spPr bwMode="auto">
          <a:xfrm>
            <a:off x="179388" y="260350"/>
            <a:ext cx="4854575" cy="63373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06501"/>
                                        </p:tgtEl>
                                        <p:attrNameLst>
                                          <p:attrName>style.visibility</p:attrName>
                                        </p:attrNameLst>
                                      </p:cBhvr>
                                      <p:to>
                                        <p:strVal val="visible"/>
                                      </p:to>
                                    </p:set>
                                    <p:animEffect transition="in" filter="wedge">
                                      <p:cBhvr>
                                        <p:cTn id="7" dur="2000"/>
                                        <p:tgtEl>
                                          <p:spTgt spid="1065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9154" name="Picture 2" descr="3Inmaculada, Claudio Coello "/>
          <p:cNvPicPr>
            <a:picLocks noChangeAspect="1" noChangeArrowheads="1"/>
          </p:cNvPicPr>
          <p:nvPr/>
        </p:nvPicPr>
        <p:blipFill>
          <a:blip r:embed="rId3"/>
          <a:srcRect/>
          <a:stretch>
            <a:fillRect/>
          </a:stretch>
        </p:blipFill>
        <p:spPr bwMode="auto">
          <a:xfrm>
            <a:off x="5048250" y="333375"/>
            <a:ext cx="3892550" cy="6335713"/>
          </a:xfrm>
          <a:prstGeom prst="rect">
            <a:avLst/>
          </a:prstGeom>
          <a:noFill/>
        </p:spPr>
      </p:pic>
      <p:sp>
        <p:nvSpPr>
          <p:cNvPr id="49155" name="WordArt 3"/>
          <p:cNvSpPr>
            <a:spLocks noChangeArrowheads="1" noChangeShapeType="1" noTextEdit="1"/>
          </p:cNvSpPr>
          <p:nvPr/>
        </p:nvSpPr>
        <p:spPr bwMode="auto">
          <a:xfrm>
            <a:off x="250825" y="1989138"/>
            <a:ext cx="4392613" cy="3529012"/>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¡La</a:t>
            </a:r>
          </a:p>
          <a:p>
            <a:pPr algn="ctr"/>
            <a:r>
              <a:rPr lang="es-ES" sz="3600" kern="10">
                <a:ln w="9525">
                  <a:round/>
                  <a:headEnd/>
                  <a:tailEnd/>
                </a:ln>
                <a:gradFill rotWithShape="0">
                  <a:gsLst>
                    <a:gs pos="0">
                      <a:srgbClr val="FFE701"/>
                    </a:gs>
                    <a:gs pos="100000">
                      <a:srgbClr val="FE3E02"/>
                    </a:gs>
                  </a:gsLst>
                  <a:lin ang="5400000" scaled="1"/>
                </a:gradFill>
                <a:latin typeface="Impact"/>
              </a:rPr>
              <a:t>Inmaculada</a:t>
            </a:r>
          </a:p>
          <a:p>
            <a:pPr algn="ctr"/>
            <a:r>
              <a:rPr lang="es-ES" sz="3600" kern="10">
                <a:ln w="9525">
                  <a:round/>
                  <a:headEnd/>
                  <a:tailEnd/>
                </a:ln>
                <a:gradFill rotWithShape="0">
                  <a:gsLst>
                    <a:gs pos="0">
                      <a:srgbClr val="FFE701"/>
                    </a:gs>
                    <a:gs pos="100000">
                      <a:srgbClr val="FE3E02"/>
                    </a:gs>
                  </a:gsLst>
                  <a:lin ang="5400000" scaled="1"/>
                </a:gradFill>
                <a:latin typeface="Impact"/>
              </a:rPr>
              <a:t>Concepción!</a:t>
            </a:r>
          </a:p>
        </p:txBody>
      </p:sp>
      <p:sp>
        <p:nvSpPr>
          <p:cNvPr id="49156" name="WordArt 4"/>
          <p:cNvSpPr>
            <a:spLocks noChangeArrowheads="1" noChangeShapeType="1" noTextEdit="1"/>
          </p:cNvSpPr>
          <p:nvPr/>
        </p:nvSpPr>
        <p:spPr bwMode="auto">
          <a:xfrm>
            <a:off x="971550" y="549275"/>
            <a:ext cx="3313113" cy="657225"/>
          </a:xfrm>
          <a:prstGeom prst="rect">
            <a:avLst/>
          </a:prstGeom>
        </p:spPr>
        <p:txBody>
          <a:bodyPr wrap="none" fromWordArt="1">
            <a:prstTxWarp prst="textDoubleWave1">
              <a:avLst>
                <a:gd name="adj1" fmla="val 6500"/>
                <a:gd name="adj2" fmla="val 0"/>
              </a:avLst>
            </a:prstTxWarp>
          </a:bodyPr>
          <a:lstStyle/>
          <a:p>
            <a:pPr algn="ctr"/>
            <a:r>
              <a:rPr lang="es-ES" sz="3600" kern="10" spc="-360">
                <a:ln w="12700">
                  <a:solidFill>
                    <a:srgbClr val="000099"/>
                  </a:solidFill>
                  <a:round/>
                  <a:headEnd/>
                  <a:tailEnd/>
                </a:ln>
                <a:solidFill>
                  <a:srgbClr val="33CCFF"/>
                </a:solidFill>
                <a:effectLst>
                  <a:outerShdw dist="125724" dir="18900000" algn="ctr" rotWithShape="0">
                    <a:srgbClr val="000099"/>
                  </a:outerShdw>
                </a:effectLst>
                <a:latin typeface="Impact"/>
              </a:rPr>
              <a:t>María  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9154"/>
                                        </p:tgtEl>
                                        <p:attrNameLst>
                                          <p:attrName>style.visibility</p:attrName>
                                        </p:attrNameLst>
                                      </p:cBhvr>
                                      <p:to>
                                        <p:strVal val="visible"/>
                                      </p:to>
                                    </p:set>
                                    <p:animEffect transition="in" filter="fade">
                                      <p:cBhvr>
                                        <p:cTn id="7" dur="2000"/>
                                        <p:tgtEl>
                                          <p:spTgt spid="49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3250" name="Picture 2" descr="7Inmaculada, Tiepolo "/>
          <p:cNvPicPr>
            <a:picLocks noChangeAspect="1" noChangeArrowheads="1"/>
          </p:cNvPicPr>
          <p:nvPr/>
        </p:nvPicPr>
        <p:blipFill>
          <a:blip r:embed="rId3"/>
          <a:srcRect/>
          <a:stretch>
            <a:fillRect/>
          </a:stretch>
        </p:blipFill>
        <p:spPr bwMode="auto">
          <a:xfrm>
            <a:off x="5435600" y="333375"/>
            <a:ext cx="3427413" cy="6165850"/>
          </a:xfrm>
          <a:prstGeom prst="rect">
            <a:avLst/>
          </a:prstGeom>
          <a:noFill/>
        </p:spPr>
      </p:pic>
      <p:sp>
        <p:nvSpPr>
          <p:cNvPr id="53251" name="Text Box 3"/>
          <p:cNvSpPr txBox="1">
            <a:spLocks noChangeArrowheads="1"/>
          </p:cNvSpPr>
          <p:nvPr/>
        </p:nvSpPr>
        <p:spPr bwMode="auto">
          <a:xfrm>
            <a:off x="395288" y="404813"/>
            <a:ext cx="4953000" cy="6188075"/>
          </a:xfrm>
          <a:prstGeom prst="rect">
            <a:avLst/>
          </a:prstGeom>
          <a:noFill/>
          <a:ln w="9525">
            <a:noFill/>
            <a:miter lim="800000"/>
            <a:headEnd/>
            <a:tailEnd/>
          </a:ln>
          <a:effectLst/>
        </p:spPr>
        <p:txBody>
          <a:bodyPr>
            <a:spAutoFit/>
          </a:bodyPr>
          <a:lstStyle/>
          <a:p>
            <a:pPr>
              <a:spcBef>
                <a:spcPct val="50000"/>
              </a:spcBef>
            </a:pPr>
            <a:r>
              <a:rPr lang="es-ES" sz="4000">
                <a:solidFill>
                  <a:srgbClr val="FFFF00"/>
                </a:solidFill>
                <a:latin typeface="Arial Black" pitchFamily="34" charset="0"/>
              </a:rPr>
              <a:t>Inmaculada significa preservación de toda mancha de pecado en previsión de la muerte y resurrección de su hijo Jesucristo.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wedge">
                                      <p:cBhvr>
                                        <p:cTn id="7" dur="2000"/>
                                        <p:tgtEl>
                                          <p:spTgt spid="532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0116" name="Text Box 4"/>
          <p:cNvSpPr txBox="1">
            <a:spLocks noChangeArrowheads="1"/>
          </p:cNvSpPr>
          <p:nvPr/>
        </p:nvSpPr>
        <p:spPr bwMode="auto">
          <a:xfrm>
            <a:off x="395288" y="682625"/>
            <a:ext cx="3671887" cy="4838700"/>
          </a:xfrm>
          <a:prstGeom prst="rect">
            <a:avLst/>
          </a:prstGeom>
          <a:noFill/>
          <a:ln w="9525">
            <a:noFill/>
            <a:miter lim="800000"/>
            <a:headEnd/>
            <a:tailEnd/>
          </a:ln>
          <a:effectLst/>
        </p:spPr>
        <p:txBody>
          <a:bodyPr>
            <a:spAutoFit/>
          </a:bodyPr>
          <a:lstStyle/>
          <a:p>
            <a:pPr>
              <a:spcBef>
                <a:spcPct val="50000"/>
              </a:spcBef>
            </a:pPr>
            <a:r>
              <a:rPr lang="es-ES"/>
              <a:t>Ese don tan grande lo tuvo María, porque es la madre de aquel Niño, que es Dios. Por eso en verdad la llamamos la Madre de Dios. También es nuestra madre espiritual. En este día en que en muchos lugares es el día de la madre, nosotros la saludamos y decimos:</a:t>
            </a:r>
          </a:p>
        </p:txBody>
      </p:sp>
      <p:pic>
        <p:nvPicPr>
          <p:cNvPr id="90117" name="Picture 5" descr="jehewdgd, Marata"/>
          <p:cNvPicPr>
            <a:picLocks noChangeAspect="1" noChangeArrowheads="1"/>
          </p:cNvPicPr>
          <p:nvPr/>
        </p:nvPicPr>
        <p:blipFill>
          <a:blip r:embed="rId3"/>
          <a:srcRect/>
          <a:stretch>
            <a:fillRect/>
          </a:stretch>
        </p:blipFill>
        <p:spPr bwMode="auto">
          <a:xfrm>
            <a:off x="4419600" y="314325"/>
            <a:ext cx="4532313" cy="635476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90117"/>
                                        </p:tgtEl>
                                        <p:attrNameLst>
                                          <p:attrName>style.visibility</p:attrName>
                                        </p:attrNameLst>
                                      </p:cBhvr>
                                      <p:to>
                                        <p:strVal val="visible"/>
                                      </p:to>
                                    </p:set>
                                    <p:animEffect transition="in" filter="wedge">
                                      <p:cBhvr>
                                        <p:cTn id="7" dur="2000"/>
                                        <p:tgtEl>
                                          <p:spTgt spid="90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75780" name="Picture 4" descr="1Inmaculada, Bayeu"/>
          <p:cNvPicPr>
            <a:picLocks noChangeAspect="1" noChangeArrowheads="1"/>
          </p:cNvPicPr>
          <p:nvPr/>
        </p:nvPicPr>
        <p:blipFill>
          <a:blip r:embed="rId4"/>
          <a:srcRect/>
          <a:stretch>
            <a:fillRect/>
          </a:stretch>
        </p:blipFill>
        <p:spPr bwMode="auto">
          <a:xfrm>
            <a:off x="2339975" y="333375"/>
            <a:ext cx="4341813" cy="5537200"/>
          </a:xfrm>
          <a:prstGeom prst="rect">
            <a:avLst/>
          </a:prstGeom>
          <a:noFill/>
        </p:spPr>
      </p:pic>
      <p:sp>
        <p:nvSpPr>
          <p:cNvPr id="75781" name="WordArt 5"/>
          <p:cNvSpPr>
            <a:spLocks noChangeArrowheads="1" noChangeShapeType="1" noTextEdit="1"/>
          </p:cNvSpPr>
          <p:nvPr/>
        </p:nvSpPr>
        <p:spPr bwMode="auto">
          <a:xfrm>
            <a:off x="323850" y="1052513"/>
            <a:ext cx="1944688" cy="3455987"/>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FF"/>
                </a:solidFill>
                <a:latin typeface="Arial Black"/>
              </a:rPr>
              <a:t>Hoy</a:t>
            </a:r>
          </a:p>
          <a:p>
            <a:pPr algn="ctr"/>
            <a:r>
              <a:rPr lang="es-ES" sz="3600" kern="10">
                <a:ln w="9525">
                  <a:solidFill>
                    <a:srgbClr val="000000"/>
                  </a:solidFill>
                  <a:round/>
                  <a:headEnd/>
                  <a:tailEnd/>
                </a:ln>
                <a:solidFill>
                  <a:srgbClr val="FFFFFF"/>
                </a:solidFill>
                <a:latin typeface="Arial Black"/>
              </a:rPr>
              <a:t>es</a:t>
            </a:r>
          </a:p>
          <a:p>
            <a:pPr algn="ctr"/>
            <a:r>
              <a:rPr lang="es-ES" sz="3600" kern="10">
                <a:ln w="9525">
                  <a:solidFill>
                    <a:srgbClr val="000000"/>
                  </a:solidFill>
                  <a:round/>
                  <a:headEnd/>
                  <a:tailEnd/>
                </a:ln>
                <a:solidFill>
                  <a:srgbClr val="FFFFFF"/>
                </a:solidFill>
                <a:latin typeface="Arial Black"/>
              </a:rPr>
              <a:t>tu</a:t>
            </a:r>
          </a:p>
          <a:p>
            <a:pPr algn="ctr"/>
            <a:r>
              <a:rPr lang="es-ES" sz="3600" kern="10">
                <a:ln w="9525">
                  <a:solidFill>
                    <a:srgbClr val="000000"/>
                  </a:solidFill>
                  <a:round/>
                  <a:headEnd/>
                  <a:tailEnd/>
                </a:ln>
                <a:solidFill>
                  <a:srgbClr val="FFFFFF"/>
                </a:solidFill>
                <a:latin typeface="Arial Black"/>
              </a:rPr>
              <a:t>día,</a:t>
            </a:r>
          </a:p>
          <a:p>
            <a:pPr algn="ctr"/>
            <a:r>
              <a:rPr lang="es-ES" sz="3600" kern="10">
                <a:ln w="9525">
                  <a:solidFill>
                    <a:srgbClr val="000000"/>
                  </a:solidFill>
                  <a:round/>
                  <a:headEnd/>
                  <a:tailEnd/>
                </a:ln>
                <a:solidFill>
                  <a:srgbClr val="FFFFFF"/>
                </a:solidFill>
                <a:latin typeface="Arial Black"/>
              </a:rPr>
              <a:t>Madre,</a:t>
            </a:r>
          </a:p>
        </p:txBody>
      </p:sp>
      <p:sp>
        <p:nvSpPr>
          <p:cNvPr id="75782" name="WordArt 6"/>
          <p:cNvSpPr>
            <a:spLocks noChangeArrowheads="1" noChangeShapeType="1" noTextEdit="1"/>
          </p:cNvSpPr>
          <p:nvPr/>
        </p:nvSpPr>
        <p:spPr bwMode="auto">
          <a:xfrm>
            <a:off x="6732588" y="2276475"/>
            <a:ext cx="2058987" cy="3673475"/>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00FF00"/>
                </a:solidFill>
                <a:latin typeface="Arial Black"/>
              </a:rPr>
              <a:t>y</a:t>
            </a:r>
          </a:p>
          <a:p>
            <a:pPr algn="ctr"/>
            <a:r>
              <a:rPr lang="es-ES" sz="3600" kern="10">
                <a:ln w="9525">
                  <a:solidFill>
                    <a:srgbClr val="000000"/>
                  </a:solidFill>
                  <a:round/>
                  <a:headEnd/>
                  <a:tailEnd/>
                </a:ln>
                <a:solidFill>
                  <a:srgbClr val="00FF00"/>
                </a:solidFill>
                <a:latin typeface="Arial Black"/>
              </a:rPr>
              <a:t>te</a:t>
            </a:r>
          </a:p>
          <a:p>
            <a:pPr algn="ctr"/>
            <a:r>
              <a:rPr lang="es-ES" sz="3600" kern="10">
                <a:ln w="9525">
                  <a:solidFill>
                    <a:srgbClr val="000000"/>
                  </a:solidFill>
                  <a:round/>
                  <a:headEnd/>
                  <a:tailEnd/>
                </a:ln>
                <a:solidFill>
                  <a:srgbClr val="00FF00"/>
                </a:solidFill>
                <a:latin typeface="Arial Black"/>
              </a:rPr>
              <a:t>vengo</a:t>
            </a:r>
          </a:p>
          <a:p>
            <a:pPr algn="ctr"/>
            <a:r>
              <a:rPr lang="es-ES" sz="3600" kern="10">
                <a:ln w="9525">
                  <a:solidFill>
                    <a:srgbClr val="000000"/>
                  </a:solidFill>
                  <a:round/>
                  <a:headEnd/>
                  <a:tailEnd/>
                </a:ln>
                <a:solidFill>
                  <a:srgbClr val="00FF00"/>
                </a:solidFill>
                <a:latin typeface="Arial Black"/>
              </a:rPr>
              <a:t>a</a:t>
            </a:r>
          </a:p>
          <a:p>
            <a:pPr algn="ctr"/>
            <a:r>
              <a:rPr lang="es-ES" sz="3600" kern="10">
                <a:ln w="9525">
                  <a:solidFill>
                    <a:srgbClr val="000000"/>
                  </a:solidFill>
                  <a:round/>
                  <a:headEnd/>
                  <a:tailEnd/>
                </a:ln>
                <a:solidFill>
                  <a:srgbClr val="00FF00"/>
                </a:solidFill>
                <a:latin typeface="Arial Black"/>
              </a:rPr>
              <a:t>cantar.</a:t>
            </a:r>
          </a:p>
        </p:txBody>
      </p:sp>
      <p:sp>
        <p:nvSpPr>
          <p:cNvPr id="75783" name="Text Box 7"/>
          <p:cNvSpPr txBox="1">
            <a:spLocks noChangeArrowheads="1"/>
          </p:cNvSpPr>
          <p:nvPr/>
        </p:nvSpPr>
        <p:spPr bwMode="auto">
          <a:xfrm>
            <a:off x="3348038" y="6021388"/>
            <a:ext cx="3527425" cy="579437"/>
          </a:xfrm>
          <a:prstGeom prst="rect">
            <a:avLst/>
          </a:prstGeom>
          <a:noFill/>
          <a:ln w="9525">
            <a:noFill/>
            <a:miter lim="800000"/>
            <a:headEnd/>
            <a:tailEnd/>
          </a:ln>
          <a:effectLst/>
        </p:spPr>
        <p:txBody>
          <a:bodyPr>
            <a:spAutoFit/>
          </a:bodyPr>
          <a:lstStyle/>
          <a:p>
            <a:pPr>
              <a:spcBef>
                <a:spcPct val="50000"/>
              </a:spcBef>
            </a:pPr>
            <a:r>
              <a:rPr lang="es-ES" sz="3200">
                <a:solidFill>
                  <a:schemeClr val="bg1"/>
                </a:solidFill>
              </a:rPr>
              <a:t>Automático</a:t>
            </a:r>
          </a:p>
        </p:txBody>
      </p:sp>
    </p:spTree>
  </p:cSld>
  <p:clrMapOvr>
    <a:masterClrMapping/>
  </p:clrMapOvr>
  <p:transition advTm="7000">
    <p:sndAc>
      <p:stSnd>
        <p:snd r:embed="rId2" name="Hoy es tu día, mad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75780"/>
                                        </p:tgtEl>
                                        <p:attrNameLst>
                                          <p:attrName>style.visibility</p:attrName>
                                        </p:attrNameLst>
                                      </p:cBhvr>
                                      <p:to>
                                        <p:strVal val="visible"/>
                                      </p:to>
                                    </p:set>
                                    <p:anim calcmode="lin" valueType="num">
                                      <p:cBhvr additive="base">
                                        <p:cTn id="7" dur="3000" fill="hold"/>
                                        <p:tgtEl>
                                          <p:spTgt spid="75780"/>
                                        </p:tgtEl>
                                        <p:attrNameLst>
                                          <p:attrName>ppt_x</p:attrName>
                                        </p:attrNameLst>
                                      </p:cBhvr>
                                      <p:tavLst>
                                        <p:tav tm="0">
                                          <p:val>
                                            <p:strVal val="#ppt_x"/>
                                          </p:val>
                                        </p:tav>
                                        <p:tav tm="100000">
                                          <p:val>
                                            <p:strVal val="#ppt_x"/>
                                          </p:val>
                                        </p:tav>
                                      </p:tavLst>
                                    </p:anim>
                                    <p:anim calcmode="lin" valueType="num">
                                      <p:cBhvr additive="base">
                                        <p:cTn id="8" dur="3000" fill="hold"/>
                                        <p:tgtEl>
                                          <p:spTgt spid="75780"/>
                                        </p:tgtEl>
                                        <p:attrNameLst>
                                          <p:attrName>ppt_y</p:attrName>
                                        </p:attrNameLst>
                                      </p:cBhvr>
                                      <p:tavLst>
                                        <p:tav tm="0">
                                          <p:val>
                                            <p:strVal val="1+#ppt_h/2"/>
                                          </p:val>
                                        </p:tav>
                                        <p:tav tm="100000">
                                          <p:val>
                                            <p:strVal val="#ppt_y"/>
                                          </p:val>
                                        </p:tav>
                                      </p:tavLst>
                                    </p:anim>
                                  </p:childTnLst>
                                </p:cTn>
                              </p:par>
                              <p:par>
                                <p:cTn id="9" presetID="22" presetClass="entr" presetSubtype="1" fill="hold" grpId="0" nodeType="withEffect">
                                  <p:stCondLst>
                                    <p:cond delay="0"/>
                                  </p:stCondLst>
                                  <p:childTnLst>
                                    <p:set>
                                      <p:cBhvr>
                                        <p:cTn id="10" dur="1" fill="hold">
                                          <p:stCondLst>
                                            <p:cond delay="0"/>
                                          </p:stCondLst>
                                        </p:cTn>
                                        <p:tgtEl>
                                          <p:spTgt spid="75781"/>
                                        </p:tgtEl>
                                        <p:attrNameLst>
                                          <p:attrName>style.visibility</p:attrName>
                                        </p:attrNameLst>
                                      </p:cBhvr>
                                      <p:to>
                                        <p:strVal val="visible"/>
                                      </p:to>
                                    </p:set>
                                    <p:animEffect transition="in" filter="wipe(up)">
                                      <p:cBhvr>
                                        <p:cTn id="11" dur="3000"/>
                                        <p:tgtEl>
                                          <p:spTgt spid="75781"/>
                                        </p:tgtEl>
                                      </p:cBhvr>
                                    </p:animEffect>
                                  </p:childTnLst>
                                </p:cTn>
                              </p:par>
                            </p:childTnLst>
                          </p:cTn>
                        </p:par>
                        <p:par>
                          <p:cTn id="12" fill="hold">
                            <p:stCondLst>
                              <p:cond delay="3000"/>
                            </p:stCondLst>
                            <p:childTnLst>
                              <p:par>
                                <p:cTn id="13" presetID="30" presetClass="entr" presetSubtype="0" fill="hold" grpId="0" nodeType="afterEffect">
                                  <p:stCondLst>
                                    <p:cond delay="0"/>
                                  </p:stCondLst>
                                  <p:childTnLst>
                                    <p:set>
                                      <p:cBhvr>
                                        <p:cTn id="14" dur="1" fill="hold">
                                          <p:stCondLst>
                                            <p:cond delay="0"/>
                                          </p:stCondLst>
                                        </p:cTn>
                                        <p:tgtEl>
                                          <p:spTgt spid="75782"/>
                                        </p:tgtEl>
                                        <p:attrNameLst>
                                          <p:attrName>style.visibility</p:attrName>
                                        </p:attrNameLst>
                                      </p:cBhvr>
                                      <p:to>
                                        <p:strVal val="visible"/>
                                      </p:to>
                                    </p:set>
                                    <p:animEffect transition="in" filter="fade">
                                      <p:cBhvr>
                                        <p:cTn id="15" dur="1600" decel="100000"/>
                                        <p:tgtEl>
                                          <p:spTgt spid="75782"/>
                                        </p:tgtEl>
                                      </p:cBhvr>
                                    </p:animEffect>
                                    <p:anim calcmode="lin" valueType="num">
                                      <p:cBhvr>
                                        <p:cTn id="16" dur="1600" decel="100000" fill="hold"/>
                                        <p:tgtEl>
                                          <p:spTgt spid="75782"/>
                                        </p:tgtEl>
                                        <p:attrNameLst>
                                          <p:attrName>style.rotation</p:attrName>
                                        </p:attrNameLst>
                                      </p:cBhvr>
                                      <p:tavLst>
                                        <p:tav tm="0">
                                          <p:val>
                                            <p:fltVal val="-90"/>
                                          </p:val>
                                        </p:tav>
                                        <p:tav tm="100000">
                                          <p:val>
                                            <p:fltVal val="0"/>
                                          </p:val>
                                        </p:tav>
                                      </p:tavLst>
                                    </p:anim>
                                    <p:anim calcmode="lin" valueType="num">
                                      <p:cBhvr>
                                        <p:cTn id="17" dur="1600" decel="100000" fill="hold"/>
                                        <p:tgtEl>
                                          <p:spTgt spid="75782"/>
                                        </p:tgtEl>
                                        <p:attrNameLst>
                                          <p:attrName>ppt_x</p:attrName>
                                        </p:attrNameLst>
                                      </p:cBhvr>
                                      <p:tavLst>
                                        <p:tav tm="0">
                                          <p:val>
                                            <p:strVal val="#ppt_x+0.4"/>
                                          </p:val>
                                        </p:tav>
                                        <p:tav tm="100000">
                                          <p:val>
                                            <p:strVal val="#ppt_x-0.05"/>
                                          </p:val>
                                        </p:tav>
                                      </p:tavLst>
                                    </p:anim>
                                    <p:anim calcmode="lin" valueType="num">
                                      <p:cBhvr>
                                        <p:cTn id="18" dur="1600" decel="100000" fill="hold"/>
                                        <p:tgtEl>
                                          <p:spTgt spid="75782"/>
                                        </p:tgtEl>
                                        <p:attrNameLst>
                                          <p:attrName>ppt_y</p:attrName>
                                        </p:attrNameLst>
                                      </p:cBhvr>
                                      <p:tavLst>
                                        <p:tav tm="0">
                                          <p:val>
                                            <p:strVal val="#ppt_y-0.4"/>
                                          </p:val>
                                        </p:tav>
                                        <p:tav tm="100000">
                                          <p:val>
                                            <p:strVal val="#ppt_y+0.1"/>
                                          </p:val>
                                        </p:tav>
                                      </p:tavLst>
                                    </p:anim>
                                    <p:anim calcmode="lin" valueType="num">
                                      <p:cBhvr>
                                        <p:cTn id="19" dur="400" accel="100000" fill="hold">
                                          <p:stCondLst>
                                            <p:cond delay="1600"/>
                                          </p:stCondLst>
                                        </p:cTn>
                                        <p:tgtEl>
                                          <p:spTgt spid="75782"/>
                                        </p:tgtEl>
                                        <p:attrNameLst>
                                          <p:attrName>ppt_x</p:attrName>
                                        </p:attrNameLst>
                                      </p:cBhvr>
                                      <p:tavLst>
                                        <p:tav tm="0">
                                          <p:val>
                                            <p:strVal val="#ppt_x-0.05"/>
                                          </p:val>
                                        </p:tav>
                                        <p:tav tm="100000">
                                          <p:val>
                                            <p:strVal val="#ppt_x"/>
                                          </p:val>
                                        </p:tav>
                                      </p:tavLst>
                                    </p:anim>
                                    <p:anim calcmode="lin" valueType="num">
                                      <p:cBhvr>
                                        <p:cTn id="20" dur="400" accel="100000" fill="hold">
                                          <p:stCondLst>
                                            <p:cond delay="1600"/>
                                          </p:stCondLst>
                                        </p:cTn>
                                        <p:tgtEl>
                                          <p:spTgt spid="75782"/>
                                        </p:tgtEl>
                                        <p:attrNameLst>
                                          <p:attrName>ppt_y</p:attrName>
                                        </p:attrNameLst>
                                      </p:cBhvr>
                                      <p:tavLst>
                                        <p:tav tm="0">
                                          <p:val>
                                            <p:strVal val="#ppt_y+0.1"/>
                                          </p:val>
                                        </p:tav>
                                        <p:tav tm="100000">
                                          <p:val>
                                            <p:strVal val="#ppt_y"/>
                                          </p:val>
                                        </p:tav>
                                      </p:tavLst>
                                    </p:anim>
                                  </p:childTnLst>
                                </p:cTn>
                              </p:par>
                            </p:childTnLst>
                          </p:cTn>
                        </p:par>
                        <p:par>
                          <p:cTn id="21" fill="hold">
                            <p:stCondLst>
                              <p:cond delay="50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75783"/>
                                        </p:tgtEl>
                                        <p:attrNameLst>
                                          <p:attrName>style.visibility</p:attrName>
                                        </p:attrNameLst>
                                      </p:cBhvr>
                                      <p:to>
                                        <p:strVal val="visible"/>
                                      </p:to>
                                    </p:set>
                                    <p:anim by="(-#ppt_w*2)" calcmode="lin" valueType="num">
                                      <p:cBhvr rctx="PPT">
                                        <p:cTn id="24" dur="500" autoRev="1" fill="hold">
                                          <p:stCondLst>
                                            <p:cond delay="0"/>
                                          </p:stCondLst>
                                        </p:cTn>
                                        <p:tgtEl>
                                          <p:spTgt spid="75783"/>
                                        </p:tgtEl>
                                        <p:attrNameLst>
                                          <p:attrName>ppt_w</p:attrName>
                                        </p:attrNameLst>
                                      </p:cBhvr>
                                    </p:anim>
                                    <p:anim by="(#ppt_w*0.50)" calcmode="lin" valueType="num">
                                      <p:cBhvr>
                                        <p:cTn id="25" dur="500" decel="50000" autoRev="1" fill="hold">
                                          <p:stCondLst>
                                            <p:cond delay="0"/>
                                          </p:stCondLst>
                                        </p:cTn>
                                        <p:tgtEl>
                                          <p:spTgt spid="75783"/>
                                        </p:tgtEl>
                                        <p:attrNameLst>
                                          <p:attrName>ppt_x</p:attrName>
                                        </p:attrNameLst>
                                      </p:cBhvr>
                                    </p:anim>
                                    <p:anim from="(-#ppt_h/2)" to="(#ppt_y)" calcmode="lin" valueType="num">
                                      <p:cBhvr>
                                        <p:cTn id="26" dur="1000" fill="hold">
                                          <p:stCondLst>
                                            <p:cond delay="0"/>
                                          </p:stCondLst>
                                        </p:cTn>
                                        <p:tgtEl>
                                          <p:spTgt spid="75783"/>
                                        </p:tgtEl>
                                        <p:attrNameLst>
                                          <p:attrName>ppt_y</p:attrName>
                                        </p:attrNameLst>
                                      </p:cBhvr>
                                    </p:anim>
                                    <p:animRot by="21600000">
                                      <p:cBhvr>
                                        <p:cTn id="27" dur="1000" fill="hold">
                                          <p:stCondLst>
                                            <p:cond delay="0"/>
                                          </p:stCondLst>
                                        </p:cTn>
                                        <p:tgtEl>
                                          <p:spTgt spid="7578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1" grpId="0" animBg="1"/>
      <p:bldP spid="75782" grpId="0" animBg="1"/>
      <p:bldP spid="7578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76804" name="Picture 4" descr="2Inmaculada, Alonso Cano 4"/>
          <p:cNvPicPr>
            <a:picLocks noChangeAspect="1" noChangeArrowheads="1"/>
          </p:cNvPicPr>
          <p:nvPr/>
        </p:nvPicPr>
        <p:blipFill>
          <a:blip r:embed="rId3"/>
          <a:srcRect/>
          <a:stretch>
            <a:fillRect/>
          </a:stretch>
        </p:blipFill>
        <p:spPr bwMode="auto">
          <a:xfrm>
            <a:off x="2411413" y="765175"/>
            <a:ext cx="4060825" cy="5299075"/>
          </a:xfrm>
          <a:prstGeom prst="rect">
            <a:avLst/>
          </a:prstGeom>
          <a:noFill/>
        </p:spPr>
      </p:pic>
      <p:sp>
        <p:nvSpPr>
          <p:cNvPr id="76805" name="WordArt 5"/>
          <p:cNvSpPr>
            <a:spLocks noChangeArrowheads="1" noChangeShapeType="1" noTextEdit="1"/>
          </p:cNvSpPr>
          <p:nvPr/>
        </p:nvSpPr>
        <p:spPr bwMode="auto">
          <a:xfrm>
            <a:off x="323850" y="1916113"/>
            <a:ext cx="2020888" cy="2303462"/>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00"/>
                </a:solidFill>
                <a:latin typeface="Arial Black"/>
              </a:rPr>
              <a:t>Madre,</a:t>
            </a:r>
          </a:p>
          <a:p>
            <a:pPr algn="ctr"/>
            <a:r>
              <a:rPr lang="es-ES" sz="3600" kern="10">
                <a:ln w="9525">
                  <a:solidFill>
                    <a:srgbClr val="000000"/>
                  </a:solidFill>
                  <a:round/>
                  <a:headEnd/>
                  <a:tailEnd/>
                </a:ln>
                <a:solidFill>
                  <a:srgbClr val="FFFF00"/>
                </a:solidFill>
                <a:latin typeface="Arial Black"/>
              </a:rPr>
              <a:t>querida</a:t>
            </a:r>
          </a:p>
          <a:p>
            <a:pPr algn="ctr"/>
            <a:r>
              <a:rPr lang="es-ES" sz="3600" kern="10">
                <a:ln w="9525">
                  <a:solidFill>
                    <a:srgbClr val="000000"/>
                  </a:solidFill>
                  <a:round/>
                  <a:headEnd/>
                  <a:tailEnd/>
                </a:ln>
                <a:solidFill>
                  <a:srgbClr val="FFFF00"/>
                </a:solidFill>
                <a:latin typeface="Arial Black"/>
              </a:rPr>
              <a:t>madre,</a:t>
            </a:r>
          </a:p>
        </p:txBody>
      </p:sp>
      <p:sp>
        <p:nvSpPr>
          <p:cNvPr id="76806" name="Text Box 6"/>
          <p:cNvSpPr txBox="1">
            <a:spLocks noChangeArrowheads="1"/>
          </p:cNvSpPr>
          <p:nvPr/>
        </p:nvSpPr>
        <p:spPr bwMode="auto">
          <a:xfrm>
            <a:off x="6516688" y="3429000"/>
            <a:ext cx="2627312" cy="1555750"/>
          </a:xfrm>
          <a:prstGeom prst="rect">
            <a:avLst/>
          </a:prstGeom>
          <a:noFill/>
          <a:ln w="9525">
            <a:noFill/>
            <a:miter lim="800000"/>
            <a:headEnd/>
            <a:tailEnd/>
          </a:ln>
          <a:effectLst/>
        </p:spPr>
        <p:txBody>
          <a:bodyPr>
            <a:spAutoFit/>
          </a:bodyPr>
          <a:lstStyle/>
          <a:p>
            <a:pPr>
              <a:spcBef>
                <a:spcPct val="50000"/>
              </a:spcBef>
            </a:pPr>
            <a:r>
              <a:rPr lang="es-ES" sz="4800">
                <a:solidFill>
                  <a:srgbClr val="66FF99"/>
                </a:solidFill>
                <a:latin typeface="Times New Roman" pitchFamily="18" charset="0"/>
              </a:rPr>
              <a:t>y a ti felicitar.</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76804"/>
                                        </p:tgtEl>
                                        <p:attrNameLst>
                                          <p:attrName>style.visibility</p:attrName>
                                        </p:attrNameLst>
                                      </p:cBhvr>
                                      <p:to>
                                        <p:strVal val="visible"/>
                                      </p:to>
                                    </p:set>
                                    <p:anim calcmode="lin" valueType="num">
                                      <p:cBhvr>
                                        <p:cTn id="7" dur="3000" fill="hold"/>
                                        <p:tgtEl>
                                          <p:spTgt spid="76804"/>
                                        </p:tgtEl>
                                        <p:attrNameLst>
                                          <p:attrName>ppt_w</p:attrName>
                                        </p:attrNameLst>
                                      </p:cBhvr>
                                      <p:tavLst>
                                        <p:tav tm="0">
                                          <p:val>
                                            <p:fltVal val="0"/>
                                          </p:val>
                                        </p:tav>
                                        <p:tav tm="100000">
                                          <p:val>
                                            <p:strVal val="#ppt_w"/>
                                          </p:val>
                                        </p:tav>
                                      </p:tavLst>
                                    </p:anim>
                                    <p:anim calcmode="lin" valueType="num">
                                      <p:cBhvr>
                                        <p:cTn id="8" dur="3000" fill="hold"/>
                                        <p:tgtEl>
                                          <p:spTgt spid="76804"/>
                                        </p:tgtEl>
                                        <p:attrNameLst>
                                          <p:attrName>ppt_h</p:attrName>
                                        </p:attrNameLst>
                                      </p:cBhvr>
                                      <p:tavLst>
                                        <p:tav tm="0">
                                          <p:val>
                                            <p:fltVal val="0"/>
                                          </p:val>
                                        </p:tav>
                                        <p:tav tm="100000">
                                          <p:val>
                                            <p:strVal val="#ppt_h"/>
                                          </p:val>
                                        </p:tav>
                                      </p:tavLst>
                                    </p:anim>
                                  </p:childTnLst>
                                </p:cTn>
                              </p:par>
                              <p:par>
                                <p:cTn id="9" presetID="22" presetClass="entr" presetSubtype="1" fill="hold" grpId="0" nodeType="withEffect">
                                  <p:stCondLst>
                                    <p:cond delay="0"/>
                                  </p:stCondLst>
                                  <p:childTnLst>
                                    <p:set>
                                      <p:cBhvr>
                                        <p:cTn id="10" dur="1" fill="hold">
                                          <p:stCondLst>
                                            <p:cond delay="0"/>
                                          </p:stCondLst>
                                        </p:cTn>
                                        <p:tgtEl>
                                          <p:spTgt spid="76805"/>
                                        </p:tgtEl>
                                        <p:attrNameLst>
                                          <p:attrName>style.visibility</p:attrName>
                                        </p:attrNameLst>
                                      </p:cBhvr>
                                      <p:to>
                                        <p:strVal val="visible"/>
                                      </p:to>
                                    </p:set>
                                    <p:animEffect transition="in" filter="wipe(up)">
                                      <p:cBhvr>
                                        <p:cTn id="11" dur="3000"/>
                                        <p:tgtEl>
                                          <p:spTgt spid="76805"/>
                                        </p:tgtEl>
                                      </p:cBhvr>
                                    </p:animEffect>
                                  </p:childTnLst>
                                </p:cTn>
                              </p:par>
                            </p:childTnLst>
                          </p:cTn>
                        </p:par>
                        <p:par>
                          <p:cTn id="12" fill="hold">
                            <p:stCondLst>
                              <p:cond delay="3000"/>
                            </p:stCondLst>
                            <p:childTnLst>
                              <p:par>
                                <p:cTn id="13" presetID="26" presetClass="entr" presetSubtype="0" fill="hold" grpId="0" nodeType="afterEffect">
                                  <p:stCondLst>
                                    <p:cond delay="0"/>
                                  </p:stCondLst>
                                  <p:iterate type="lt">
                                    <p:tmPct val="10000"/>
                                  </p:iterate>
                                  <p:childTnLst>
                                    <p:set>
                                      <p:cBhvr>
                                        <p:cTn id="14" dur="1" fill="hold">
                                          <p:stCondLst>
                                            <p:cond delay="0"/>
                                          </p:stCondLst>
                                        </p:cTn>
                                        <p:tgtEl>
                                          <p:spTgt spid="76806"/>
                                        </p:tgtEl>
                                        <p:attrNameLst>
                                          <p:attrName>style.visibility</p:attrName>
                                        </p:attrNameLst>
                                      </p:cBhvr>
                                      <p:to>
                                        <p:strVal val="visible"/>
                                      </p:to>
                                    </p:set>
                                    <p:animEffect transition="in" filter="wipe(down)">
                                      <p:cBhvr>
                                        <p:cTn id="15" dur="290">
                                          <p:stCondLst>
                                            <p:cond delay="0"/>
                                          </p:stCondLst>
                                        </p:cTn>
                                        <p:tgtEl>
                                          <p:spTgt spid="76806"/>
                                        </p:tgtEl>
                                      </p:cBhvr>
                                    </p:animEffect>
                                    <p:anim calcmode="lin" valueType="num">
                                      <p:cBhvr>
                                        <p:cTn id="16" dur="911" tmFilter="0,0; 0.14,0.36; 0.43,0.73; 0.71,0.91; 1.0,1.0">
                                          <p:stCondLst>
                                            <p:cond delay="0"/>
                                          </p:stCondLst>
                                        </p:cTn>
                                        <p:tgtEl>
                                          <p:spTgt spid="76806"/>
                                        </p:tgtEl>
                                        <p:attrNameLst>
                                          <p:attrName>ppt_x</p:attrName>
                                        </p:attrNameLst>
                                      </p:cBhvr>
                                      <p:tavLst>
                                        <p:tav tm="0">
                                          <p:val>
                                            <p:strVal val="#ppt_x-0.25"/>
                                          </p:val>
                                        </p:tav>
                                        <p:tav tm="100000">
                                          <p:val>
                                            <p:strVal val="#ppt_x"/>
                                          </p:val>
                                        </p:tav>
                                      </p:tavLst>
                                    </p:anim>
                                    <p:anim calcmode="lin" valueType="num">
                                      <p:cBhvr>
                                        <p:cTn id="17" dur="332" tmFilter="0.0,0.0; 0.25,0.07; 0.50,0.2; 0.75,0.467; 1.0,1.0">
                                          <p:stCondLst>
                                            <p:cond delay="0"/>
                                          </p:stCondLst>
                                        </p:cTn>
                                        <p:tgtEl>
                                          <p:spTgt spid="76806"/>
                                        </p:tgtEl>
                                        <p:attrNameLst>
                                          <p:attrName>ppt_y</p:attrName>
                                        </p:attrNameLst>
                                      </p:cBhvr>
                                      <p:tavLst>
                                        <p:tav tm="0" fmla="#ppt_y-sin(pi*$)/3">
                                          <p:val>
                                            <p:fltVal val="0.5"/>
                                          </p:val>
                                        </p:tav>
                                        <p:tav tm="100000">
                                          <p:val>
                                            <p:fltVal val="1"/>
                                          </p:val>
                                        </p:tav>
                                      </p:tavLst>
                                    </p:anim>
                                    <p:anim calcmode="lin" valueType="num">
                                      <p:cBhvr>
                                        <p:cTn id="18" dur="332" tmFilter="0, 0; 0.125,0.2665; 0.25,0.4; 0.375,0.465; 0.5,0.5;  0.625,0.535; 0.75,0.6; 0.875,0.7335; 1,1">
                                          <p:stCondLst>
                                            <p:cond delay="332"/>
                                          </p:stCondLst>
                                        </p:cTn>
                                        <p:tgtEl>
                                          <p:spTgt spid="76806"/>
                                        </p:tgtEl>
                                        <p:attrNameLst>
                                          <p:attrName>ppt_y</p:attrName>
                                        </p:attrNameLst>
                                      </p:cBhvr>
                                      <p:tavLst>
                                        <p:tav tm="0" fmla="#ppt_y-sin(pi*$)/9">
                                          <p:val>
                                            <p:fltVal val="0"/>
                                          </p:val>
                                        </p:tav>
                                        <p:tav tm="100000">
                                          <p:val>
                                            <p:fltVal val="1"/>
                                          </p:val>
                                        </p:tav>
                                      </p:tavLst>
                                    </p:anim>
                                    <p:anim calcmode="lin" valueType="num">
                                      <p:cBhvr>
                                        <p:cTn id="19" dur="166" tmFilter="0, 0; 0.125,0.2665; 0.25,0.4; 0.375,0.465; 0.5,0.5;  0.625,0.535; 0.75,0.6; 0.875,0.7335; 1,1">
                                          <p:stCondLst>
                                            <p:cond delay="662"/>
                                          </p:stCondLst>
                                        </p:cTn>
                                        <p:tgtEl>
                                          <p:spTgt spid="76806"/>
                                        </p:tgtEl>
                                        <p:attrNameLst>
                                          <p:attrName>ppt_y</p:attrName>
                                        </p:attrNameLst>
                                      </p:cBhvr>
                                      <p:tavLst>
                                        <p:tav tm="0" fmla="#ppt_y-sin(pi*$)/27">
                                          <p:val>
                                            <p:fltVal val="0"/>
                                          </p:val>
                                        </p:tav>
                                        <p:tav tm="100000">
                                          <p:val>
                                            <p:fltVal val="1"/>
                                          </p:val>
                                        </p:tav>
                                      </p:tavLst>
                                    </p:anim>
                                    <p:anim calcmode="lin" valueType="num">
                                      <p:cBhvr>
                                        <p:cTn id="20" dur="82" tmFilter="0, 0; 0.125,0.2665; 0.25,0.4; 0.375,0.465; 0.5,0.5;  0.625,0.535; 0.75,0.6; 0.875,0.7335; 1,1">
                                          <p:stCondLst>
                                            <p:cond delay="828"/>
                                          </p:stCondLst>
                                        </p:cTn>
                                        <p:tgtEl>
                                          <p:spTgt spid="76806"/>
                                        </p:tgtEl>
                                        <p:attrNameLst>
                                          <p:attrName>ppt_y</p:attrName>
                                        </p:attrNameLst>
                                      </p:cBhvr>
                                      <p:tavLst>
                                        <p:tav tm="0" fmla="#ppt_y-sin(pi*$)/81">
                                          <p:val>
                                            <p:fltVal val="0"/>
                                          </p:val>
                                        </p:tav>
                                        <p:tav tm="100000">
                                          <p:val>
                                            <p:fltVal val="1"/>
                                          </p:val>
                                        </p:tav>
                                      </p:tavLst>
                                    </p:anim>
                                    <p:animScale>
                                      <p:cBhvr>
                                        <p:cTn id="21" dur="13">
                                          <p:stCondLst>
                                            <p:cond delay="325"/>
                                          </p:stCondLst>
                                        </p:cTn>
                                        <p:tgtEl>
                                          <p:spTgt spid="76806"/>
                                        </p:tgtEl>
                                      </p:cBhvr>
                                      <p:to x="100000" y="60000"/>
                                    </p:animScale>
                                    <p:animScale>
                                      <p:cBhvr>
                                        <p:cTn id="22" dur="83" decel="50000">
                                          <p:stCondLst>
                                            <p:cond delay="338"/>
                                          </p:stCondLst>
                                        </p:cTn>
                                        <p:tgtEl>
                                          <p:spTgt spid="76806"/>
                                        </p:tgtEl>
                                      </p:cBhvr>
                                      <p:to x="100000" y="100000"/>
                                    </p:animScale>
                                    <p:animScale>
                                      <p:cBhvr>
                                        <p:cTn id="23" dur="13">
                                          <p:stCondLst>
                                            <p:cond delay="656"/>
                                          </p:stCondLst>
                                        </p:cTn>
                                        <p:tgtEl>
                                          <p:spTgt spid="76806"/>
                                        </p:tgtEl>
                                      </p:cBhvr>
                                      <p:to x="100000" y="80000"/>
                                    </p:animScale>
                                    <p:animScale>
                                      <p:cBhvr>
                                        <p:cTn id="24" dur="83" decel="50000">
                                          <p:stCondLst>
                                            <p:cond delay="669"/>
                                          </p:stCondLst>
                                        </p:cTn>
                                        <p:tgtEl>
                                          <p:spTgt spid="76806"/>
                                        </p:tgtEl>
                                      </p:cBhvr>
                                      <p:to x="100000" y="100000"/>
                                    </p:animScale>
                                    <p:animScale>
                                      <p:cBhvr>
                                        <p:cTn id="25" dur="13">
                                          <p:stCondLst>
                                            <p:cond delay="821"/>
                                          </p:stCondLst>
                                        </p:cTn>
                                        <p:tgtEl>
                                          <p:spTgt spid="76806"/>
                                        </p:tgtEl>
                                      </p:cBhvr>
                                      <p:to x="100000" y="90000"/>
                                    </p:animScale>
                                    <p:animScale>
                                      <p:cBhvr>
                                        <p:cTn id="26" dur="83" decel="50000">
                                          <p:stCondLst>
                                            <p:cond delay="834"/>
                                          </p:stCondLst>
                                        </p:cTn>
                                        <p:tgtEl>
                                          <p:spTgt spid="76806"/>
                                        </p:tgtEl>
                                      </p:cBhvr>
                                      <p:to x="100000" y="100000"/>
                                    </p:animScale>
                                    <p:animScale>
                                      <p:cBhvr>
                                        <p:cTn id="27" dur="13">
                                          <p:stCondLst>
                                            <p:cond delay="904"/>
                                          </p:stCondLst>
                                        </p:cTn>
                                        <p:tgtEl>
                                          <p:spTgt spid="76806"/>
                                        </p:tgtEl>
                                      </p:cBhvr>
                                      <p:to x="100000" y="95000"/>
                                    </p:animScale>
                                    <p:animScale>
                                      <p:cBhvr>
                                        <p:cTn id="28" dur="83" decel="50000">
                                          <p:stCondLst>
                                            <p:cond delay="917"/>
                                          </p:stCondLst>
                                        </p:cTn>
                                        <p:tgtEl>
                                          <p:spTgt spid="7680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5" grpId="0" animBg="1"/>
      <p:bldP spid="7680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77828" name="Picture 4" descr="3khv7139"/>
          <p:cNvPicPr>
            <a:picLocks noChangeAspect="1" noChangeArrowheads="1"/>
          </p:cNvPicPr>
          <p:nvPr/>
        </p:nvPicPr>
        <p:blipFill>
          <a:blip r:embed="rId3"/>
          <a:srcRect/>
          <a:stretch>
            <a:fillRect/>
          </a:stretch>
        </p:blipFill>
        <p:spPr bwMode="auto">
          <a:xfrm>
            <a:off x="6588125" y="1196975"/>
            <a:ext cx="2308225" cy="4025900"/>
          </a:xfrm>
          <a:prstGeom prst="rect">
            <a:avLst/>
          </a:prstGeom>
          <a:noFill/>
        </p:spPr>
      </p:pic>
      <p:pic>
        <p:nvPicPr>
          <p:cNvPr id="77829" name="Picture 5" descr="3Ruiseñor1"/>
          <p:cNvPicPr>
            <a:picLocks noChangeAspect="1" noChangeArrowheads="1"/>
          </p:cNvPicPr>
          <p:nvPr/>
        </p:nvPicPr>
        <p:blipFill>
          <a:blip r:embed="rId4"/>
          <a:srcRect/>
          <a:stretch>
            <a:fillRect/>
          </a:stretch>
        </p:blipFill>
        <p:spPr bwMode="auto">
          <a:xfrm>
            <a:off x="395288" y="620713"/>
            <a:ext cx="1749425" cy="2663825"/>
          </a:xfrm>
          <a:prstGeom prst="rect">
            <a:avLst/>
          </a:prstGeom>
          <a:noFill/>
        </p:spPr>
      </p:pic>
      <p:pic>
        <p:nvPicPr>
          <p:cNvPr id="77830" name="Picture 6" descr="3Ruiseñor2"/>
          <p:cNvPicPr>
            <a:picLocks noChangeAspect="1" noChangeArrowheads="1"/>
          </p:cNvPicPr>
          <p:nvPr/>
        </p:nvPicPr>
        <p:blipFill>
          <a:blip r:embed="rId5"/>
          <a:srcRect/>
          <a:stretch>
            <a:fillRect/>
          </a:stretch>
        </p:blipFill>
        <p:spPr bwMode="auto">
          <a:xfrm>
            <a:off x="323850" y="3573463"/>
            <a:ext cx="2303463" cy="2008187"/>
          </a:xfrm>
          <a:prstGeom prst="rect">
            <a:avLst/>
          </a:prstGeom>
          <a:noFill/>
        </p:spPr>
      </p:pic>
      <p:pic>
        <p:nvPicPr>
          <p:cNvPr id="77831" name="Picture 7" descr="Inmaculada, Maella 1"/>
          <p:cNvPicPr>
            <a:picLocks noChangeAspect="1" noChangeArrowheads="1"/>
          </p:cNvPicPr>
          <p:nvPr/>
        </p:nvPicPr>
        <p:blipFill>
          <a:blip r:embed="rId6"/>
          <a:srcRect/>
          <a:stretch>
            <a:fillRect/>
          </a:stretch>
        </p:blipFill>
        <p:spPr bwMode="auto">
          <a:xfrm>
            <a:off x="2771775" y="908050"/>
            <a:ext cx="3240088" cy="4968875"/>
          </a:xfrm>
          <a:prstGeom prst="rect">
            <a:avLst/>
          </a:prstGeom>
          <a:noFill/>
        </p:spPr>
      </p:pic>
      <p:sp>
        <p:nvSpPr>
          <p:cNvPr id="77832" name="WordArt 8"/>
          <p:cNvSpPr>
            <a:spLocks noChangeArrowheads="1" noChangeShapeType="1" noTextEdit="1"/>
          </p:cNvSpPr>
          <p:nvPr/>
        </p:nvSpPr>
        <p:spPr bwMode="auto">
          <a:xfrm>
            <a:off x="2339975" y="188913"/>
            <a:ext cx="6264275" cy="576262"/>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FF"/>
                </a:solidFill>
                <a:latin typeface="Arial Black"/>
              </a:rPr>
              <a:t>Con los ruiseñores</a:t>
            </a:r>
          </a:p>
        </p:txBody>
      </p:sp>
      <p:sp>
        <p:nvSpPr>
          <p:cNvPr id="77833" name="Text Box 9"/>
          <p:cNvSpPr txBox="1">
            <a:spLocks noChangeArrowheads="1"/>
          </p:cNvSpPr>
          <p:nvPr/>
        </p:nvSpPr>
        <p:spPr bwMode="auto">
          <a:xfrm>
            <a:off x="2411413" y="5734050"/>
            <a:ext cx="5616575" cy="914400"/>
          </a:xfrm>
          <a:prstGeom prst="rect">
            <a:avLst/>
          </a:prstGeom>
          <a:noFill/>
          <a:ln w="9525">
            <a:noFill/>
            <a:miter lim="800000"/>
            <a:headEnd/>
            <a:tailEnd/>
          </a:ln>
          <a:effectLst/>
        </p:spPr>
        <p:txBody>
          <a:bodyPr>
            <a:spAutoFit/>
          </a:bodyPr>
          <a:lstStyle/>
          <a:p>
            <a:pPr>
              <a:spcBef>
                <a:spcPct val="50000"/>
              </a:spcBef>
            </a:pPr>
            <a:r>
              <a:rPr lang="es-ES" sz="5400">
                <a:solidFill>
                  <a:srgbClr val="FFFF00"/>
                </a:solidFill>
                <a:latin typeface="Times New Roman" pitchFamily="18" charset="0"/>
              </a:rPr>
              <a:t>uno mi canción</a:t>
            </a: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7832"/>
                                        </p:tgtEl>
                                        <p:attrNameLst>
                                          <p:attrName>style.visibility</p:attrName>
                                        </p:attrNameLst>
                                      </p:cBhvr>
                                      <p:to>
                                        <p:strVal val="visible"/>
                                      </p:to>
                                    </p:set>
                                    <p:animEffect transition="in" filter="wipe(left)">
                                      <p:cBhvr>
                                        <p:cTn id="7" dur="5000"/>
                                        <p:tgtEl>
                                          <p:spTgt spid="77832"/>
                                        </p:tgtEl>
                                      </p:cBhvr>
                                    </p:animEffect>
                                  </p:childTnLst>
                                </p:cTn>
                              </p:par>
                              <p:par>
                                <p:cTn id="8" presetID="7" presetClass="entr" presetSubtype="8" fill="hold" nodeType="withEffect">
                                  <p:stCondLst>
                                    <p:cond delay="0"/>
                                  </p:stCondLst>
                                  <p:childTnLst>
                                    <p:set>
                                      <p:cBhvr>
                                        <p:cTn id="9" dur="1" fill="hold">
                                          <p:stCondLst>
                                            <p:cond delay="0"/>
                                          </p:stCondLst>
                                        </p:cTn>
                                        <p:tgtEl>
                                          <p:spTgt spid="77829"/>
                                        </p:tgtEl>
                                        <p:attrNameLst>
                                          <p:attrName>style.visibility</p:attrName>
                                        </p:attrNameLst>
                                      </p:cBhvr>
                                      <p:to>
                                        <p:strVal val="visible"/>
                                      </p:to>
                                    </p:set>
                                    <p:anim calcmode="lin" valueType="num">
                                      <p:cBhvr additive="base">
                                        <p:cTn id="10" dur="3000" fill="hold"/>
                                        <p:tgtEl>
                                          <p:spTgt spid="77829"/>
                                        </p:tgtEl>
                                        <p:attrNameLst>
                                          <p:attrName>ppt_x</p:attrName>
                                        </p:attrNameLst>
                                      </p:cBhvr>
                                      <p:tavLst>
                                        <p:tav tm="0">
                                          <p:val>
                                            <p:strVal val="0-#ppt_w/2"/>
                                          </p:val>
                                        </p:tav>
                                        <p:tav tm="100000">
                                          <p:val>
                                            <p:strVal val="#ppt_x"/>
                                          </p:val>
                                        </p:tav>
                                      </p:tavLst>
                                    </p:anim>
                                    <p:anim calcmode="lin" valueType="num">
                                      <p:cBhvr additive="base">
                                        <p:cTn id="11" dur="3000" fill="hold"/>
                                        <p:tgtEl>
                                          <p:spTgt spid="77829"/>
                                        </p:tgtEl>
                                        <p:attrNameLst>
                                          <p:attrName>ppt_y</p:attrName>
                                        </p:attrNameLst>
                                      </p:cBhvr>
                                      <p:tavLst>
                                        <p:tav tm="0">
                                          <p:val>
                                            <p:strVal val="#ppt_y"/>
                                          </p:val>
                                        </p:tav>
                                        <p:tav tm="100000">
                                          <p:val>
                                            <p:strVal val="#ppt_y"/>
                                          </p:val>
                                        </p:tav>
                                      </p:tavLst>
                                    </p:anim>
                                  </p:childTnLst>
                                </p:cTn>
                              </p:par>
                              <p:par>
                                <p:cTn id="12" presetID="30" presetClass="entr" presetSubtype="0" fill="hold" nodeType="withEffect">
                                  <p:stCondLst>
                                    <p:cond delay="0"/>
                                  </p:stCondLst>
                                  <p:childTnLst>
                                    <p:set>
                                      <p:cBhvr>
                                        <p:cTn id="13" dur="1" fill="hold">
                                          <p:stCondLst>
                                            <p:cond delay="0"/>
                                          </p:stCondLst>
                                        </p:cTn>
                                        <p:tgtEl>
                                          <p:spTgt spid="77828"/>
                                        </p:tgtEl>
                                        <p:attrNameLst>
                                          <p:attrName>style.visibility</p:attrName>
                                        </p:attrNameLst>
                                      </p:cBhvr>
                                      <p:to>
                                        <p:strVal val="visible"/>
                                      </p:to>
                                    </p:set>
                                    <p:animEffect transition="in" filter="fade">
                                      <p:cBhvr>
                                        <p:cTn id="14" dur="1600" decel="100000"/>
                                        <p:tgtEl>
                                          <p:spTgt spid="77828"/>
                                        </p:tgtEl>
                                      </p:cBhvr>
                                    </p:animEffect>
                                    <p:anim calcmode="lin" valueType="num">
                                      <p:cBhvr>
                                        <p:cTn id="15" dur="1600" decel="100000" fill="hold"/>
                                        <p:tgtEl>
                                          <p:spTgt spid="77828"/>
                                        </p:tgtEl>
                                        <p:attrNameLst>
                                          <p:attrName>style.rotation</p:attrName>
                                        </p:attrNameLst>
                                      </p:cBhvr>
                                      <p:tavLst>
                                        <p:tav tm="0">
                                          <p:val>
                                            <p:fltVal val="-90"/>
                                          </p:val>
                                        </p:tav>
                                        <p:tav tm="100000">
                                          <p:val>
                                            <p:fltVal val="0"/>
                                          </p:val>
                                        </p:tav>
                                      </p:tavLst>
                                    </p:anim>
                                    <p:anim calcmode="lin" valueType="num">
                                      <p:cBhvr>
                                        <p:cTn id="16" dur="1600" decel="100000" fill="hold"/>
                                        <p:tgtEl>
                                          <p:spTgt spid="77828"/>
                                        </p:tgtEl>
                                        <p:attrNameLst>
                                          <p:attrName>ppt_x</p:attrName>
                                        </p:attrNameLst>
                                      </p:cBhvr>
                                      <p:tavLst>
                                        <p:tav tm="0">
                                          <p:val>
                                            <p:strVal val="#ppt_x+0.4"/>
                                          </p:val>
                                        </p:tav>
                                        <p:tav tm="100000">
                                          <p:val>
                                            <p:strVal val="#ppt_x-0.05"/>
                                          </p:val>
                                        </p:tav>
                                      </p:tavLst>
                                    </p:anim>
                                    <p:anim calcmode="lin" valueType="num">
                                      <p:cBhvr>
                                        <p:cTn id="17" dur="1600" decel="100000" fill="hold"/>
                                        <p:tgtEl>
                                          <p:spTgt spid="77828"/>
                                        </p:tgtEl>
                                        <p:attrNameLst>
                                          <p:attrName>ppt_y</p:attrName>
                                        </p:attrNameLst>
                                      </p:cBhvr>
                                      <p:tavLst>
                                        <p:tav tm="0">
                                          <p:val>
                                            <p:strVal val="#ppt_y-0.4"/>
                                          </p:val>
                                        </p:tav>
                                        <p:tav tm="100000">
                                          <p:val>
                                            <p:strVal val="#ppt_y+0.1"/>
                                          </p:val>
                                        </p:tav>
                                      </p:tavLst>
                                    </p:anim>
                                    <p:anim calcmode="lin" valueType="num">
                                      <p:cBhvr>
                                        <p:cTn id="18" dur="400" accel="100000" fill="hold">
                                          <p:stCondLst>
                                            <p:cond delay="1600"/>
                                          </p:stCondLst>
                                        </p:cTn>
                                        <p:tgtEl>
                                          <p:spTgt spid="77828"/>
                                        </p:tgtEl>
                                        <p:attrNameLst>
                                          <p:attrName>ppt_x</p:attrName>
                                        </p:attrNameLst>
                                      </p:cBhvr>
                                      <p:tavLst>
                                        <p:tav tm="0">
                                          <p:val>
                                            <p:strVal val="#ppt_x-0.05"/>
                                          </p:val>
                                        </p:tav>
                                        <p:tav tm="100000">
                                          <p:val>
                                            <p:strVal val="#ppt_x"/>
                                          </p:val>
                                        </p:tav>
                                      </p:tavLst>
                                    </p:anim>
                                    <p:anim calcmode="lin" valueType="num">
                                      <p:cBhvr>
                                        <p:cTn id="19" dur="400" accel="100000" fill="hold">
                                          <p:stCondLst>
                                            <p:cond delay="1600"/>
                                          </p:stCondLst>
                                        </p:cTn>
                                        <p:tgtEl>
                                          <p:spTgt spid="77828"/>
                                        </p:tgtEl>
                                        <p:attrNameLst>
                                          <p:attrName>ppt_y</p:attrName>
                                        </p:attrNameLst>
                                      </p:cBhvr>
                                      <p:tavLst>
                                        <p:tav tm="0">
                                          <p:val>
                                            <p:strVal val="#ppt_y+0.1"/>
                                          </p:val>
                                        </p:tav>
                                        <p:tav tm="100000">
                                          <p:val>
                                            <p:strVal val="#ppt_y"/>
                                          </p:val>
                                        </p:tav>
                                      </p:tavLst>
                                    </p:anim>
                                  </p:childTnLst>
                                </p:cTn>
                              </p:par>
                              <p:par>
                                <p:cTn id="20" presetID="26" presetClass="entr" presetSubtype="0" fill="hold" nodeType="withEffect">
                                  <p:stCondLst>
                                    <p:cond delay="0"/>
                                  </p:stCondLst>
                                  <p:childTnLst>
                                    <p:set>
                                      <p:cBhvr>
                                        <p:cTn id="21" dur="1" fill="hold">
                                          <p:stCondLst>
                                            <p:cond delay="0"/>
                                          </p:stCondLst>
                                        </p:cTn>
                                        <p:tgtEl>
                                          <p:spTgt spid="77830"/>
                                        </p:tgtEl>
                                        <p:attrNameLst>
                                          <p:attrName>style.visibility</p:attrName>
                                        </p:attrNameLst>
                                      </p:cBhvr>
                                      <p:to>
                                        <p:strVal val="visible"/>
                                      </p:to>
                                    </p:set>
                                    <p:animEffect transition="in" filter="wipe(down)">
                                      <p:cBhvr>
                                        <p:cTn id="22" dur="870">
                                          <p:stCondLst>
                                            <p:cond delay="0"/>
                                          </p:stCondLst>
                                        </p:cTn>
                                        <p:tgtEl>
                                          <p:spTgt spid="77830"/>
                                        </p:tgtEl>
                                      </p:cBhvr>
                                    </p:animEffect>
                                    <p:anim calcmode="lin" valueType="num">
                                      <p:cBhvr>
                                        <p:cTn id="23" dur="2733" tmFilter="0,0; 0.14,0.36; 0.43,0.73; 0.71,0.91; 1.0,1.0">
                                          <p:stCondLst>
                                            <p:cond delay="0"/>
                                          </p:stCondLst>
                                        </p:cTn>
                                        <p:tgtEl>
                                          <p:spTgt spid="77830"/>
                                        </p:tgtEl>
                                        <p:attrNameLst>
                                          <p:attrName>ppt_x</p:attrName>
                                        </p:attrNameLst>
                                      </p:cBhvr>
                                      <p:tavLst>
                                        <p:tav tm="0">
                                          <p:val>
                                            <p:strVal val="#ppt_x-0.25"/>
                                          </p:val>
                                        </p:tav>
                                        <p:tav tm="100000">
                                          <p:val>
                                            <p:strVal val="#ppt_x"/>
                                          </p:val>
                                        </p:tav>
                                      </p:tavLst>
                                    </p:anim>
                                    <p:anim calcmode="lin" valueType="num">
                                      <p:cBhvr>
                                        <p:cTn id="24" dur="996" tmFilter="0.0,0.0; 0.25,0.07; 0.50,0.2; 0.75,0.467; 1.0,1.0">
                                          <p:stCondLst>
                                            <p:cond delay="0"/>
                                          </p:stCondLst>
                                        </p:cTn>
                                        <p:tgtEl>
                                          <p:spTgt spid="77830"/>
                                        </p:tgtEl>
                                        <p:attrNameLst>
                                          <p:attrName>ppt_y</p:attrName>
                                        </p:attrNameLst>
                                      </p:cBhvr>
                                      <p:tavLst>
                                        <p:tav tm="0" fmla="#ppt_y-sin(pi*$)/3">
                                          <p:val>
                                            <p:fltVal val="0.5"/>
                                          </p:val>
                                        </p:tav>
                                        <p:tav tm="100000">
                                          <p:val>
                                            <p:fltVal val="1"/>
                                          </p:val>
                                        </p:tav>
                                      </p:tavLst>
                                    </p:anim>
                                    <p:anim calcmode="lin" valueType="num">
                                      <p:cBhvr>
                                        <p:cTn id="25" dur="996" tmFilter="0, 0; 0.125,0.2665; 0.25,0.4; 0.375,0.465; 0.5,0.5;  0.625,0.535; 0.75,0.6; 0.875,0.7335; 1,1">
                                          <p:stCondLst>
                                            <p:cond delay="996"/>
                                          </p:stCondLst>
                                        </p:cTn>
                                        <p:tgtEl>
                                          <p:spTgt spid="77830"/>
                                        </p:tgtEl>
                                        <p:attrNameLst>
                                          <p:attrName>ppt_y</p:attrName>
                                        </p:attrNameLst>
                                      </p:cBhvr>
                                      <p:tavLst>
                                        <p:tav tm="0" fmla="#ppt_y-sin(pi*$)/9">
                                          <p:val>
                                            <p:fltVal val="0"/>
                                          </p:val>
                                        </p:tav>
                                        <p:tav tm="100000">
                                          <p:val>
                                            <p:fltVal val="1"/>
                                          </p:val>
                                        </p:tav>
                                      </p:tavLst>
                                    </p:anim>
                                    <p:anim calcmode="lin" valueType="num">
                                      <p:cBhvr>
                                        <p:cTn id="26" dur="498" tmFilter="0, 0; 0.125,0.2665; 0.25,0.4; 0.375,0.465; 0.5,0.5;  0.625,0.535; 0.75,0.6; 0.875,0.7335; 1,1">
                                          <p:stCondLst>
                                            <p:cond delay="1986"/>
                                          </p:stCondLst>
                                        </p:cTn>
                                        <p:tgtEl>
                                          <p:spTgt spid="77830"/>
                                        </p:tgtEl>
                                        <p:attrNameLst>
                                          <p:attrName>ppt_y</p:attrName>
                                        </p:attrNameLst>
                                      </p:cBhvr>
                                      <p:tavLst>
                                        <p:tav tm="0" fmla="#ppt_y-sin(pi*$)/27">
                                          <p:val>
                                            <p:fltVal val="0"/>
                                          </p:val>
                                        </p:tav>
                                        <p:tav tm="100000">
                                          <p:val>
                                            <p:fltVal val="1"/>
                                          </p:val>
                                        </p:tav>
                                      </p:tavLst>
                                    </p:anim>
                                    <p:anim calcmode="lin" valueType="num">
                                      <p:cBhvr>
                                        <p:cTn id="27" dur="246" tmFilter="0, 0; 0.125,0.2665; 0.25,0.4; 0.375,0.465; 0.5,0.5;  0.625,0.535; 0.75,0.6; 0.875,0.7335; 1,1">
                                          <p:stCondLst>
                                            <p:cond delay="2484"/>
                                          </p:stCondLst>
                                        </p:cTn>
                                        <p:tgtEl>
                                          <p:spTgt spid="77830"/>
                                        </p:tgtEl>
                                        <p:attrNameLst>
                                          <p:attrName>ppt_y</p:attrName>
                                        </p:attrNameLst>
                                      </p:cBhvr>
                                      <p:tavLst>
                                        <p:tav tm="0" fmla="#ppt_y-sin(pi*$)/81">
                                          <p:val>
                                            <p:fltVal val="0"/>
                                          </p:val>
                                        </p:tav>
                                        <p:tav tm="100000">
                                          <p:val>
                                            <p:fltVal val="1"/>
                                          </p:val>
                                        </p:tav>
                                      </p:tavLst>
                                    </p:anim>
                                    <p:animScale>
                                      <p:cBhvr>
                                        <p:cTn id="28" dur="39">
                                          <p:stCondLst>
                                            <p:cond delay="975"/>
                                          </p:stCondLst>
                                        </p:cTn>
                                        <p:tgtEl>
                                          <p:spTgt spid="77830"/>
                                        </p:tgtEl>
                                      </p:cBhvr>
                                      <p:to x="100000" y="60000"/>
                                    </p:animScale>
                                    <p:animScale>
                                      <p:cBhvr>
                                        <p:cTn id="29" dur="249" decel="50000">
                                          <p:stCondLst>
                                            <p:cond delay="1014"/>
                                          </p:stCondLst>
                                        </p:cTn>
                                        <p:tgtEl>
                                          <p:spTgt spid="77830"/>
                                        </p:tgtEl>
                                      </p:cBhvr>
                                      <p:to x="100000" y="100000"/>
                                    </p:animScale>
                                    <p:animScale>
                                      <p:cBhvr>
                                        <p:cTn id="30" dur="39">
                                          <p:stCondLst>
                                            <p:cond delay="1968"/>
                                          </p:stCondLst>
                                        </p:cTn>
                                        <p:tgtEl>
                                          <p:spTgt spid="77830"/>
                                        </p:tgtEl>
                                      </p:cBhvr>
                                      <p:to x="100000" y="80000"/>
                                    </p:animScale>
                                    <p:animScale>
                                      <p:cBhvr>
                                        <p:cTn id="31" dur="249" decel="50000">
                                          <p:stCondLst>
                                            <p:cond delay="2007"/>
                                          </p:stCondLst>
                                        </p:cTn>
                                        <p:tgtEl>
                                          <p:spTgt spid="77830"/>
                                        </p:tgtEl>
                                      </p:cBhvr>
                                      <p:to x="100000" y="100000"/>
                                    </p:animScale>
                                    <p:animScale>
                                      <p:cBhvr>
                                        <p:cTn id="32" dur="39">
                                          <p:stCondLst>
                                            <p:cond delay="2463"/>
                                          </p:stCondLst>
                                        </p:cTn>
                                        <p:tgtEl>
                                          <p:spTgt spid="77830"/>
                                        </p:tgtEl>
                                      </p:cBhvr>
                                      <p:to x="100000" y="90000"/>
                                    </p:animScale>
                                    <p:animScale>
                                      <p:cBhvr>
                                        <p:cTn id="33" dur="249" decel="50000">
                                          <p:stCondLst>
                                            <p:cond delay="2502"/>
                                          </p:stCondLst>
                                        </p:cTn>
                                        <p:tgtEl>
                                          <p:spTgt spid="77830"/>
                                        </p:tgtEl>
                                      </p:cBhvr>
                                      <p:to x="100000" y="100000"/>
                                    </p:animScale>
                                    <p:animScale>
                                      <p:cBhvr>
                                        <p:cTn id="34" dur="39">
                                          <p:stCondLst>
                                            <p:cond delay="2712"/>
                                          </p:stCondLst>
                                        </p:cTn>
                                        <p:tgtEl>
                                          <p:spTgt spid="77830"/>
                                        </p:tgtEl>
                                      </p:cBhvr>
                                      <p:to x="100000" y="95000"/>
                                    </p:animScale>
                                    <p:animScale>
                                      <p:cBhvr>
                                        <p:cTn id="35" dur="249" decel="50000">
                                          <p:stCondLst>
                                            <p:cond delay="2751"/>
                                          </p:stCondLst>
                                        </p:cTn>
                                        <p:tgtEl>
                                          <p:spTgt spid="77830"/>
                                        </p:tgtEl>
                                      </p:cBhvr>
                                      <p:to x="100000" y="100000"/>
                                    </p:animScale>
                                  </p:childTnLst>
                                </p:cTn>
                              </p:par>
                            </p:childTnLst>
                          </p:cTn>
                        </p:par>
                        <p:par>
                          <p:cTn id="36" fill="hold">
                            <p:stCondLst>
                              <p:cond delay="5000"/>
                            </p:stCondLst>
                            <p:childTnLst>
                              <p:par>
                                <p:cTn id="37" presetID="30" presetClass="entr" presetSubtype="0" fill="hold" grpId="0" nodeType="afterEffect">
                                  <p:stCondLst>
                                    <p:cond delay="0"/>
                                  </p:stCondLst>
                                  <p:iterate type="lt">
                                    <p:tmPct val="10000"/>
                                  </p:iterate>
                                  <p:childTnLst>
                                    <p:set>
                                      <p:cBhvr>
                                        <p:cTn id="38" dur="1" fill="hold">
                                          <p:stCondLst>
                                            <p:cond delay="0"/>
                                          </p:stCondLst>
                                        </p:cTn>
                                        <p:tgtEl>
                                          <p:spTgt spid="77833"/>
                                        </p:tgtEl>
                                        <p:attrNameLst>
                                          <p:attrName>style.visibility</p:attrName>
                                        </p:attrNameLst>
                                      </p:cBhvr>
                                      <p:to>
                                        <p:strVal val="visible"/>
                                      </p:to>
                                    </p:set>
                                    <p:animEffect transition="in" filter="fade">
                                      <p:cBhvr>
                                        <p:cTn id="39" dur="800" decel="100000"/>
                                        <p:tgtEl>
                                          <p:spTgt spid="77833"/>
                                        </p:tgtEl>
                                      </p:cBhvr>
                                    </p:animEffect>
                                    <p:anim calcmode="lin" valueType="num">
                                      <p:cBhvr>
                                        <p:cTn id="40" dur="800" decel="100000" fill="hold"/>
                                        <p:tgtEl>
                                          <p:spTgt spid="77833"/>
                                        </p:tgtEl>
                                        <p:attrNameLst>
                                          <p:attrName>style.rotation</p:attrName>
                                        </p:attrNameLst>
                                      </p:cBhvr>
                                      <p:tavLst>
                                        <p:tav tm="0">
                                          <p:val>
                                            <p:fltVal val="-90"/>
                                          </p:val>
                                        </p:tav>
                                        <p:tav tm="100000">
                                          <p:val>
                                            <p:fltVal val="0"/>
                                          </p:val>
                                        </p:tav>
                                      </p:tavLst>
                                    </p:anim>
                                    <p:anim calcmode="lin" valueType="num">
                                      <p:cBhvr>
                                        <p:cTn id="41" dur="800" decel="100000" fill="hold"/>
                                        <p:tgtEl>
                                          <p:spTgt spid="77833"/>
                                        </p:tgtEl>
                                        <p:attrNameLst>
                                          <p:attrName>ppt_x</p:attrName>
                                        </p:attrNameLst>
                                      </p:cBhvr>
                                      <p:tavLst>
                                        <p:tav tm="0">
                                          <p:val>
                                            <p:strVal val="#ppt_x+0.4"/>
                                          </p:val>
                                        </p:tav>
                                        <p:tav tm="100000">
                                          <p:val>
                                            <p:strVal val="#ppt_x-0.05"/>
                                          </p:val>
                                        </p:tav>
                                      </p:tavLst>
                                    </p:anim>
                                    <p:anim calcmode="lin" valueType="num">
                                      <p:cBhvr>
                                        <p:cTn id="42" dur="800" decel="100000" fill="hold"/>
                                        <p:tgtEl>
                                          <p:spTgt spid="77833"/>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77833"/>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7783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32" grpId="0" animBg="1"/>
      <p:bldP spid="7783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78852" name="Picture 4" descr="4Inmaculada, Meléndez"/>
          <p:cNvPicPr>
            <a:picLocks noChangeAspect="1" noChangeArrowheads="1"/>
          </p:cNvPicPr>
          <p:nvPr/>
        </p:nvPicPr>
        <p:blipFill>
          <a:blip r:embed="rId3"/>
          <a:srcRect/>
          <a:stretch>
            <a:fillRect/>
          </a:stretch>
        </p:blipFill>
        <p:spPr bwMode="auto">
          <a:xfrm>
            <a:off x="4356100" y="260350"/>
            <a:ext cx="4164013" cy="5256213"/>
          </a:xfrm>
          <a:prstGeom prst="rect">
            <a:avLst/>
          </a:prstGeom>
          <a:noFill/>
        </p:spPr>
      </p:pic>
      <p:sp>
        <p:nvSpPr>
          <p:cNvPr id="78853" name="WordArt 5"/>
          <p:cNvSpPr>
            <a:spLocks noChangeArrowheads="1" noChangeShapeType="1" noTextEdit="1"/>
          </p:cNvSpPr>
          <p:nvPr/>
        </p:nvSpPr>
        <p:spPr bwMode="auto">
          <a:xfrm>
            <a:off x="971550" y="908050"/>
            <a:ext cx="2808288" cy="338455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FF"/>
                </a:solidFill>
                <a:latin typeface="Arial Black"/>
              </a:rPr>
              <a:t>y</a:t>
            </a:r>
          </a:p>
          <a:p>
            <a:pPr algn="ctr"/>
            <a:r>
              <a:rPr lang="es-ES" sz="3600" kern="10">
                <a:ln w="9525">
                  <a:solidFill>
                    <a:srgbClr val="000000"/>
                  </a:solidFill>
                  <a:round/>
                  <a:headEnd/>
                  <a:tailEnd/>
                </a:ln>
                <a:solidFill>
                  <a:srgbClr val="FFFFFF"/>
                </a:solidFill>
                <a:latin typeface="Arial Black"/>
              </a:rPr>
              <a:t>con</a:t>
            </a:r>
          </a:p>
          <a:p>
            <a:pPr algn="ctr"/>
            <a:r>
              <a:rPr lang="es-ES" sz="3600" kern="10">
                <a:ln w="9525">
                  <a:solidFill>
                    <a:srgbClr val="000000"/>
                  </a:solidFill>
                  <a:round/>
                  <a:headEnd/>
                  <a:tailEnd/>
                </a:ln>
                <a:solidFill>
                  <a:srgbClr val="FFFFFF"/>
                </a:solidFill>
                <a:latin typeface="Arial Black"/>
              </a:rPr>
              <a:t>la</a:t>
            </a:r>
          </a:p>
          <a:p>
            <a:pPr algn="ctr"/>
            <a:r>
              <a:rPr lang="es-ES" sz="3600" kern="10">
                <a:ln w="9525">
                  <a:solidFill>
                    <a:srgbClr val="000000"/>
                  </a:solidFill>
                  <a:round/>
                  <a:headEnd/>
                  <a:tailEnd/>
                </a:ln>
                <a:solidFill>
                  <a:srgbClr val="FFFFFF"/>
                </a:solidFill>
                <a:latin typeface="Arial Black"/>
              </a:rPr>
              <a:t>alborada</a:t>
            </a:r>
          </a:p>
        </p:txBody>
      </p:sp>
      <p:sp>
        <p:nvSpPr>
          <p:cNvPr id="78854" name="WordArt 6"/>
          <p:cNvSpPr>
            <a:spLocks noChangeArrowheads="1" noChangeShapeType="1" noTextEdit="1"/>
          </p:cNvSpPr>
          <p:nvPr/>
        </p:nvSpPr>
        <p:spPr bwMode="auto">
          <a:xfrm>
            <a:off x="323850" y="5876925"/>
            <a:ext cx="5256213" cy="792163"/>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00FF00"/>
                </a:solidFill>
                <a:latin typeface="Arial Black"/>
              </a:rPr>
              <a:t>mi himno de amor</a:t>
            </a: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78852"/>
                                        </p:tgtEl>
                                        <p:attrNameLst>
                                          <p:attrName>style.visibility</p:attrName>
                                        </p:attrNameLst>
                                      </p:cBhvr>
                                      <p:to>
                                        <p:strVal val="visible"/>
                                      </p:to>
                                    </p:set>
                                    <p:animEffect transition="in" filter="wedge">
                                      <p:cBhvr>
                                        <p:cTn id="7" dur="2000"/>
                                        <p:tgtEl>
                                          <p:spTgt spid="7885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8853"/>
                                        </p:tgtEl>
                                        <p:attrNameLst>
                                          <p:attrName>style.visibility</p:attrName>
                                        </p:attrNameLst>
                                      </p:cBhvr>
                                      <p:to>
                                        <p:strVal val="visible"/>
                                      </p:to>
                                    </p:set>
                                    <p:animEffect transition="in" filter="wipe(up)">
                                      <p:cBhvr>
                                        <p:cTn id="10" dur="3000"/>
                                        <p:tgtEl>
                                          <p:spTgt spid="78853"/>
                                        </p:tgtEl>
                                      </p:cBhvr>
                                    </p:animEffect>
                                  </p:childTnLst>
                                </p:cTn>
                              </p:par>
                            </p:childTnLst>
                          </p:cTn>
                        </p:par>
                        <p:par>
                          <p:cTn id="11" fill="hold">
                            <p:stCondLst>
                              <p:cond delay="3000"/>
                            </p:stCondLst>
                            <p:childTnLst>
                              <p:par>
                                <p:cTn id="12" presetID="15" presetClass="entr" presetSubtype="0" fill="hold" grpId="0" nodeType="afterEffect">
                                  <p:stCondLst>
                                    <p:cond delay="0"/>
                                  </p:stCondLst>
                                  <p:childTnLst>
                                    <p:set>
                                      <p:cBhvr>
                                        <p:cTn id="13" dur="1" fill="hold">
                                          <p:stCondLst>
                                            <p:cond delay="0"/>
                                          </p:stCondLst>
                                        </p:cTn>
                                        <p:tgtEl>
                                          <p:spTgt spid="78854"/>
                                        </p:tgtEl>
                                        <p:attrNameLst>
                                          <p:attrName>style.visibility</p:attrName>
                                        </p:attrNameLst>
                                      </p:cBhvr>
                                      <p:to>
                                        <p:strVal val="visible"/>
                                      </p:to>
                                    </p:set>
                                    <p:anim calcmode="lin" valueType="num">
                                      <p:cBhvr>
                                        <p:cTn id="14" dur="2000" fill="hold"/>
                                        <p:tgtEl>
                                          <p:spTgt spid="78854"/>
                                        </p:tgtEl>
                                        <p:attrNameLst>
                                          <p:attrName>ppt_w</p:attrName>
                                        </p:attrNameLst>
                                      </p:cBhvr>
                                      <p:tavLst>
                                        <p:tav tm="0">
                                          <p:val>
                                            <p:fltVal val="0"/>
                                          </p:val>
                                        </p:tav>
                                        <p:tav tm="100000">
                                          <p:val>
                                            <p:strVal val="#ppt_w"/>
                                          </p:val>
                                        </p:tav>
                                      </p:tavLst>
                                    </p:anim>
                                    <p:anim calcmode="lin" valueType="num">
                                      <p:cBhvr>
                                        <p:cTn id="15" dur="2000" fill="hold"/>
                                        <p:tgtEl>
                                          <p:spTgt spid="78854"/>
                                        </p:tgtEl>
                                        <p:attrNameLst>
                                          <p:attrName>ppt_h</p:attrName>
                                        </p:attrNameLst>
                                      </p:cBhvr>
                                      <p:tavLst>
                                        <p:tav tm="0">
                                          <p:val>
                                            <p:fltVal val="0"/>
                                          </p:val>
                                        </p:tav>
                                        <p:tav tm="100000">
                                          <p:val>
                                            <p:strVal val="#ppt_h"/>
                                          </p:val>
                                        </p:tav>
                                      </p:tavLst>
                                    </p:anim>
                                    <p:anim calcmode="lin" valueType="num">
                                      <p:cBhvr>
                                        <p:cTn id="16" dur="2000" fill="hold"/>
                                        <p:tgtEl>
                                          <p:spTgt spid="78854"/>
                                        </p:tgtEl>
                                        <p:attrNameLst>
                                          <p:attrName>ppt_x</p:attrName>
                                        </p:attrNameLst>
                                      </p:cBhvr>
                                      <p:tavLst>
                                        <p:tav tm="0" fmla="#ppt_x+(cos(-2*pi*(1-$))*-#ppt_x-sin(-2*pi*(1-$))*(1-#ppt_y))*(1-$)">
                                          <p:val>
                                            <p:fltVal val="0"/>
                                          </p:val>
                                        </p:tav>
                                        <p:tav tm="100000">
                                          <p:val>
                                            <p:fltVal val="1"/>
                                          </p:val>
                                        </p:tav>
                                      </p:tavLst>
                                    </p:anim>
                                    <p:anim calcmode="lin" valueType="num">
                                      <p:cBhvr>
                                        <p:cTn id="17" dur="2000" fill="hold"/>
                                        <p:tgtEl>
                                          <p:spTgt spid="7885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3" grpId="0" animBg="1"/>
      <p:bldP spid="7885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9877" name="WordArt 5"/>
          <p:cNvSpPr>
            <a:spLocks noChangeArrowheads="1" noChangeShapeType="1" noTextEdit="1"/>
          </p:cNvSpPr>
          <p:nvPr/>
        </p:nvSpPr>
        <p:spPr bwMode="auto">
          <a:xfrm>
            <a:off x="4787900" y="765175"/>
            <a:ext cx="3887788" cy="2016125"/>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FF"/>
                </a:solidFill>
                <a:latin typeface="Arial Black"/>
              </a:rPr>
              <a:t>a la Virgen </a:t>
            </a:r>
          </a:p>
          <a:p>
            <a:pPr algn="ctr"/>
            <a:r>
              <a:rPr lang="es-ES" sz="3600" kern="10">
                <a:ln w="9525">
                  <a:solidFill>
                    <a:srgbClr val="000000"/>
                  </a:solidFill>
                  <a:round/>
                  <a:headEnd/>
                  <a:tailEnd/>
                </a:ln>
                <a:solidFill>
                  <a:srgbClr val="FFFFFF"/>
                </a:solidFill>
                <a:latin typeface="Arial Black"/>
              </a:rPr>
              <a:t>Madre</a:t>
            </a:r>
          </a:p>
        </p:txBody>
      </p:sp>
      <p:sp>
        <p:nvSpPr>
          <p:cNvPr id="79878" name="Text Box 6"/>
          <p:cNvSpPr txBox="1">
            <a:spLocks noChangeArrowheads="1"/>
          </p:cNvSpPr>
          <p:nvPr/>
        </p:nvSpPr>
        <p:spPr bwMode="auto">
          <a:xfrm>
            <a:off x="4787900" y="3860800"/>
            <a:ext cx="3959225" cy="1736725"/>
          </a:xfrm>
          <a:prstGeom prst="rect">
            <a:avLst/>
          </a:prstGeom>
          <a:noFill/>
          <a:ln w="9525">
            <a:noFill/>
            <a:miter lim="800000"/>
            <a:headEnd/>
            <a:tailEnd/>
          </a:ln>
          <a:effectLst/>
        </p:spPr>
        <p:txBody>
          <a:bodyPr>
            <a:spAutoFit/>
          </a:bodyPr>
          <a:lstStyle/>
          <a:p>
            <a:pPr algn="ctr">
              <a:spcBef>
                <a:spcPct val="50000"/>
              </a:spcBef>
            </a:pPr>
            <a:r>
              <a:rPr lang="es-ES" sz="5400">
                <a:solidFill>
                  <a:srgbClr val="66FF33"/>
                </a:solidFill>
              </a:rPr>
              <a:t>pido         con fervor.</a:t>
            </a:r>
          </a:p>
        </p:txBody>
      </p:sp>
      <p:pic>
        <p:nvPicPr>
          <p:cNvPr id="79879" name="Picture 7" descr="loreto"/>
          <p:cNvPicPr>
            <a:picLocks noChangeAspect="1" noChangeArrowheads="1"/>
          </p:cNvPicPr>
          <p:nvPr/>
        </p:nvPicPr>
        <p:blipFill>
          <a:blip r:embed="rId3"/>
          <a:srcRect/>
          <a:stretch>
            <a:fillRect/>
          </a:stretch>
        </p:blipFill>
        <p:spPr bwMode="auto">
          <a:xfrm>
            <a:off x="395288" y="188913"/>
            <a:ext cx="3751262" cy="6480175"/>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79877"/>
                                        </p:tgtEl>
                                        <p:attrNameLst>
                                          <p:attrName>style.visibility</p:attrName>
                                        </p:attrNameLst>
                                      </p:cBhvr>
                                      <p:to>
                                        <p:strVal val="visible"/>
                                      </p:to>
                                    </p:set>
                                    <p:animEffect transition="in" filter="wedge">
                                      <p:cBhvr>
                                        <p:cTn id="7" dur="2000"/>
                                        <p:tgtEl>
                                          <p:spTgt spid="79877"/>
                                        </p:tgtEl>
                                      </p:cBhvr>
                                    </p:animEffect>
                                  </p:childTnLst>
                                </p:cTn>
                              </p:par>
                            </p:childTnLst>
                          </p:cTn>
                        </p:par>
                        <p:par>
                          <p:cTn id="8" fill="hold">
                            <p:stCondLst>
                              <p:cond delay="2000"/>
                            </p:stCondLst>
                            <p:childTnLst>
                              <p:par>
                                <p:cTn id="9" presetID="15" presetClass="entr" presetSubtype="0" fill="hold" grpId="0" nodeType="afterEffect">
                                  <p:stCondLst>
                                    <p:cond delay="0"/>
                                  </p:stCondLst>
                                  <p:iterate type="lt">
                                    <p:tmPct val="10000"/>
                                  </p:iterate>
                                  <p:childTnLst>
                                    <p:set>
                                      <p:cBhvr>
                                        <p:cTn id="10" dur="1" fill="hold">
                                          <p:stCondLst>
                                            <p:cond delay="0"/>
                                          </p:stCondLst>
                                        </p:cTn>
                                        <p:tgtEl>
                                          <p:spTgt spid="79878"/>
                                        </p:tgtEl>
                                        <p:attrNameLst>
                                          <p:attrName>style.visibility</p:attrName>
                                        </p:attrNameLst>
                                      </p:cBhvr>
                                      <p:to>
                                        <p:strVal val="visible"/>
                                      </p:to>
                                    </p:set>
                                    <p:anim calcmode="lin" valueType="num">
                                      <p:cBhvr>
                                        <p:cTn id="11" dur="2000" fill="hold"/>
                                        <p:tgtEl>
                                          <p:spTgt spid="79878"/>
                                        </p:tgtEl>
                                        <p:attrNameLst>
                                          <p:attrName>ppt_w</p:attrName>
                                        </p:attrNameLst>
                                      </p:cBhvr>
                                      <p:tavLst>
                                        <p:tav tm="0">
                                          <p:val>
                                            <p:fltVal val="0"/>
                                          </p:val>
                                        </p:tav>
                                        <p:tav tm="100000">
                                          <p:val>
                                            <p:strVal val="#ppt_w"/>
                                          </p:val>
                                        </p:tav>
                                      </p:tavLst>
                                    </p:anim>
                                    <p:anim calcmode="lin" valueType="num">
                                      <p:cBhvr>
                                        <p:cTn id="12" dur="2000" fill="hold"/>
                                        <p:tgtEl>
                                          <p:spTgt spid="79878"/>
                                        </p:tgtEl>
                                        <p:attrNameLst>
                                          <p:attrName>ppt_h</p:attrName>
                                        </p:attrNameLst>
                                      </p:cBhvr>
                                      <p:tavLst>
                                        <p:tav tm="0">
                                          <p:val>
                                            <p:fltVal val="0"/>
                                          </p:val>
                                        </p:tav>
                                        <p:tav tm="100000">
                                          <p:val>
                                            <p:strVal val="#ppt_h"/>
                                          </p:val>
                                        </p:tav>
                                      </p:tavLst>
                                    </p:anim>
                                    <p:anim calcmode="lin" valueType="num">
                                      <p:cBhvr>
                                        <p:cTn id="13" dur="2000" fill="hold"/>
                                        <p:tgtEl>
                                          <p:spTgt spid="79878"/>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7987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nimBg="1"/>
      <p:bldP spid="79878"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0900" name="Picture 4" descr="6san_roque_intercediendo_ante_la_virgen"/>
          <p:cNvPicPr>
            <a:picLocks noChangeAspect="1" noChangeArrowheads="1"/>
          </p:cNvPicPr>
          <p:nvPr/>
        </p:nvPicPr>
        <p:blipFill>
          <a:blip r:embed="rId3"/>
          <a:srcRect/>
          <a:stretch>
            <a:fillRect/>
          </a:stretch>
        </p:blipFill>
        <p:spPr bwMode="auto">
          <a:xfrm>
            <a:off x="4344988" y="333375"/>
            <a:ext cx="4521200" cy="6264275"/>
          </a:xfrm>
          <a:prstGeom prst="rect">
            <a:avLst/>
          </a:prstGeom>
          <a:noFill/>
        </p:spPr>
      </p:pic>
      <p:sp>
        <p:nvSpPr>
          <p:cNvPr id="80901" name="WordArt 5"/>
          <p:cNvSpPr>
            <a:spLocks noChangeArrowheads="1" noChangeShapeType="1" noTextEdit="1"/>
          </p:cNvSpPr>
          <p:nvPr/>
        </p:nvSpPr>
        <p:spPr bwMode="auto">
          <a:xfrm>
            <a:off x="1042988" y="620713"/>
            <a:ext cx="2378075" cy="2447925"/>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0000"/>
                </a:solidFill>
                <a:latin typeface="Arial Black"/>
              </a:rPr>
              <a:t>Ella</a:t>
            </a:r>
          </a:p>
          <a:p>
            <a:pPr algn="ctr"/>
            <a:r>
              <a:rPr lang="es-ES" sz="3600" kern="10">
                <a:ln w="9525">
                  <a:solidFill>
                    <a:srgbClr val="000000"/>
                  </a:solidFill>
                  <a:round/>
                  <a:headEnd/>
                  <a:tailEnd/>
                </a:ln>
                <a:solidFill>
                  <a:srgbClr val="FF0000"/>
                </a:solidFill>
                <a:latin typeface="Arial Black"/>
              </a:rPr>
              <a:t>me</a:t>
            </a:r>
          </a:p>
          <a:p>
            <a:pPr algn="ctr"/>
            <a:r>
              <a:rPr lang="es-ES" sz="3600" kern="10">
                <a:ln w="9525">
                  <a:solidFill>
                    <a:srgbClr val="000000"/>
                  </a:solidFill>
                  <a:round/>
                  <a:headEnd/>
                  <a:tailEnd/>
                </a:ln>
                <a:solidFill>
                  <a:srgbClr val="FF0000"/>
                </a:solidFill>
                <a:latin typeface="Arial Black"/>
              </a:rPr>
              <a:t>proteja</a:t>
            </a:r>
          </a:p>
        </p:txBody>
      </p:sp>
      <p:sp>
        <p:nvSpPr>
          <p:cNvPr id="80902" name="Text Box 6"/>
          <p:cNvSpPr txBox="1">
            <a:spLocks noChangeArrowheads="1"/>
          </p:cNvSpPr>
          <p:nvPr/>
        </p:nvSpPr>
        <p:spPr bwMode="auto">
          <a:xfrm>
            <a:off x="468313" y="4221163"/>
            <a:ext cx="3598862" cy="1555750"/>
          </a:xfrm>
          <a:prstGeom prst="rect">
            <a:avLst/>
          </a:prstGeom>
          <a:noFill/>
          <a:ln w="9525">
            <a:noFill/>
            <a:miter lim="800000"/>
            <a:headEnd/>
            <a:tailEnd/>
          </a:ln>
          <a:effectLst/>
        </p:spPr>
        <p:txBody>
          <a:bodyPr>
            <a:spAutoFit/>
          </a:bodyPr>
          <a:lstStyle/>
          <a:p>
            <a:pPr algn="ctr">
              <a:spcBef>
                <a:spcPct val="50000"/>
              </a:spcBef>
            </a:pPr>
            <a:r>
              <a:rPr lang="es-ES" sz="4800">
                <a:solidFill>
                  <a:srgbClr val="FFFF00"/>
                </a:solidFill>
              </a:rPr>
              <a:t>con su bendición.</a:t>
            </a: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80900"/>
                                        </p:tgtEl>
                                        <p:attrNameLst>
                                          <p:attrName>style.visibility</p:attrName>
                                        </p:attrNameLst>
                                      </p:cBhvr>
                                      <p:to>
                                        <p:strVal val="visible"/>
                                      </p:to>
                                    </p:set>
                                    <p:animEffect transition="in" filter="circle(in)">
                                      <p:cBhvr>
                                        <p:cTn id="7" dur="2000"/>
                                        <p:tgtEl>
                                          <p:spTgt spid="80900"/>
                                        </p:tgtEl>
                                      </p:cBhvr>
                                    </p:animEffect>
                                  </p:childTnLst>
                                </p:cTn>
                              </p:par>
                              <p:par>
                                <p:cTn id="8" presetID="30" presetClass="entr" presetSubtype="0" fill="hold" grpId="0" nodeType="withEffect">
                                  <p:stCondLst>
                                    <p:cond delay="0"/>
                                  </p:stCondLst>
                                  <p:childTnLst>
                                    <p:set>
                                      <p:cBhvr>
                                        <p:cTn id="9" dur="1" fill="hold">
                                          <p:stCondLst>
                                            <p:cond delay="0"/>
                                          </p:stCondLst>
                                        </p:cTn>
                                        <p:tgtEl>
                                          <p:spTgt spid="80901"/>
                                        </p:tgtEl>
                                        <p:attrNameLst>
                                          <p:attrName>style.visibility</p:attrName>
                                        </p:attrNameLst>
                                      </p:cBhvr>
                                      <p:to>
                                        <p:strVal val="visible"/>
                                      </p:to>
                                    </p:set>
                                    <p:animEffect transition="in" filter="fade">
                                      <p:cBhvr>
                                        <p:cTn id="10" dur="1600" decel="100000"/>
                                        <p:tgtEl>
                                          <p:spTgt spid="80901"/>
                                        </p:tgtEl>
                                      </p:cBhvr>
                                    </p:animEffect>
                                    <p:anim calcmode="lin" valueType="num">
                                      <p:cBhvr>
                                        <p:cTn id="11" dur="1600" decel="100000" fill="hold"/>
                                        <p:tgtEl>
                                          <p:spTgt spid="80901"/>
                                        </p:tgtEl>
                                        <p:attrNameLst>
                                          <p:attrName>style.rotation</p:attrName>
                                        </p:attrNameLst>
                                      </p:cBhvr>
                                      <p:tavLst>
                                        <p:tav tm="0">
                                          <p:val>
                                            <p:fltVal val="-90"/>
                                          </p:val>
                                        </p:tav>
                                        <p:tav tm="100000">
                                          <p:val>
                                            <p:fltVal val="0"/>
                                          </p:val>
                                        </p:tav>
                                      </p:tavLst>
                                    </p:anim>
                                    <p:anim calcmode="lin" valueType="num">
                                      <p:cBhvr>
                                        <p:cTn id="12" dur="1600" decel="100000" fill="hold"/>
                                        <p:tgtEl>
                                          <p:spTgt spid="80901"/>
                                        </p:tgtEl>
                                        <p:attrNameLst>
                                          <p:attrName>ppt_x</p:attrName>
                                        </p:attrNameLst>
                                      </p:cBhvr>
                                      <p:tavLst>
                                        <p:tav tm="0">
                                          <p:val>
                                            <p:strVal val="#ppt_x+0.4"/>
                                          </p:val>
                                        </p:tav>
                                        <p:tav tm="100000">
                                          <p:val>
                                            <p:strVal val="#ppt_x-0.05"/>
                                          </p:val>
                                        </p:tav>
                                      </p:tavLst>
                                    </p:anim>
                                    <p:anim calcmode="lin" valueType="num">
                                      <p:cBhvr>
                                        <p:cTn id="13" dur="1600" decel="100000" fill="hold"/>
                                        <p:tgtEl>
                                          <p:spTgt spid="80901"/>
                                        </p:tgtEl>
                                        <p:attrNameLst>
                                          <p:attrName>ppt_y</p:attrName>
                                        </p:attrNameLst>
                                      </p:cBhvr>
                                      <p:tavLst>
                                        <p:tav tm="0">
                                          <p:val>
                                            <p:strVal val="#ppt_y-0.4"/>
                                          </p:val>
                                        </p:tav>
                                        <p:tav tm="100000">
                                          <p:val>
                                            <p:strVal val="#ppt_y+0.1"/>
                                          </p:val>
                                        </p:tav>
                                      </p:tavLst>
                                    </p:anim>
                                    <p:anim calcmode="lin" valueType="num">
                                      <p:cBhvr>
                                        <p:cTn id="14" dur="400" accel="100000" fill="hold">
                                          <p:stCondLst>
                                            <p:cond delay="1600"/>
                                          </p:stCondLst>
                                        </p:cTn>
                                        <p:tgtEl>
                                          <p:spTgt spid="80901"/>
                                        </p:tgtEl>
                                        <p:attrNameLst>
                                          <p:attrName>ppt_x</p:attrName>
                                        </p:attrNameLst>
                                      </p:cBhvr>
                                      <p:tavLst>
                                        <p:tav tm="0">
                                          <p:val>
                                            <p:strVal val="#ppt_x-0.05"/>
                                          </p:val>
                                        </p:tav>
                                        <p:tav tm="100000">
                                          <p:val>
                                            <p:strVal val="#ppt_x"/>
                                          </p:val>
                                        </p:tav>
                                      </p:tavLst>
                                    </p:anim>
                                    <p:anim calcmode="lin" valueType="num">
                                      <p:cBhvr>
                                        <p:cTn id="15" dur="400" accel="100000" fill="hold">
                                          <p:stCondLst>
                                            <p:cond delay="1600"/>
                                          </p:stCondLst>
                                        </p:cTn>
                                        <p:tgtEl>
                                          <p:spTgt spid="80901"/>
                                        </p:tgtEl>
                                        <p:attrNameLst>
                                          <p:attrName>ppt_y</p:attrName>
                                        </p:attrNameLst>
                                      </p:cBhvr>
                                      <p:tavLst>
                                        <p:tav tm="0">
                                          <p:val>
                                            <p:strVal val="#ppt_y+0.1"/>
                                          </p:val>
                                        </p:tav>
                                        <p:tav tm="100000">
                                          <p:val>
                                            <p:strVal val="#ppt_y"/>
                                          </p:val>
                                        </p:tav>
                                      </p:tavLst>
                                    </p:anim>
                                  </p:childTnLst>
                                </p:cTn>
                              </p:par>
                            </p:childTnLst>
                          </p:cTn>
                        </p:par>
                        <p:par>
                          <p:cTn id="16" fill="hold">
                            <p:stCondLst>
                              <p:cond delay="2000"/>
                            </p:stCondLst>
                            <p:childTnLst>
                              <p:par>
                                <p:cTn id="17" presetID="30" presetClass="entr" presetSubtype="0" fill="hold" grpId="0" nodeType="afterEffect">
                                  <p:stCondLst>
                                    <p:cond delay="0"/>
                                  </p:stCondLst>
                                  <p:iterate type="lt">
                                    <p:tmPct val="10000"/>
                                  </p:iterate>
                                  <p:childTnLst>
                                    <p:set>
                                      <p:cBhvr>
                                        <p:cTn id="18" dur="1" fill="hold">
                                          <p:stCondLst>
                                            <p:cond delay="0"/>
                                          </p:stCondLst>
                                        </p:cTn>
                                        <p:tgtEl>
                                          <p:spTgt spid="80902"/>
                                        </p:tgtEl>
                                        <p:attrNameLst>
                                          <p:attrName>style.visibility</p:attrName>
                                        </p:attrNameLst>
                                      </p:cBhvr>
                                      <p:to>
                                        <p:strVal val="visible"/>
                                      </p:to>
                                    </p:set>
                                    <p:animEffect transition="in" filter="fade">
                                      <p:cBhvr>
                                        <p:cTn id="19" dur="1600" decel="100000"/>
                                        <p:tgtEl>
                                          <p:spTgt spid="80902"/>
                                        </p:tgtEl>
                                      </p:cBhvr>
                                    </p:animEffect>
                                    <p:anim calcmode="lin" valueType="num">
                                      <p:cBhvr>
                                        <p:cTn id="20" dur="1600" decel="100000" fill="hold"/>
                                        <p:tgtEl>
                                          <p:spTgt spid="80902"/>
                                        </p:tgtEl>
                                        <p:attrNameLst>
                                          <p:attrName>style.rotation</p:attrName>
                                        </p:attrNameLst>
                                      </p:cBhvr>
                                      <p:tavLst>
                                        <p:tav tm="0">
                                          <p:val>
                                            <p:fltVal val="-90"/>
                                          </p:val>
                                        </p:tav>
                                        <p:tav tm="100000">
                                          <p:val>
                                            <p:fltVal val="0"/>
                                          </p:val>
                                        </p:tav>
                                      </p:tavLst>
                                    </p:anim>
                                    <p:anim calcmode="lin" valueType="num">
                                      <p:cBhvr>
                                        <p:cTn id="21" dur="1600" decel="100000" fill="hold"/>
                                        <p:tgtEl>
                                          <p:spTgt spid="80902"/>
                                        </p:tgtEl>
                                        <p:attrNameLst>
                                          <p:attrName>ppt_x</p:attrName>
                                        </p:attrNameLst>
                                      </p:cBhvr>
                                      <p:tavLst>
                                        <p:tav tm="0">
                                          <p:val>
                                            <p:strVal val="#ppt_x+0.4"/>
                                          </p:val>
                                        </p:tav>
                                        <p:tav tm="100000">
                                          <p:val>
                                            <p:strVal val="#ppt_x-0.05"/>
                                          </p:val>
                                        </p:tav>
                                      </p:tavLst>
                                    </p:anim>
                                    <p:anim calcmode="lin" valueType="num">
                                      <p:cBhvr>
                                        <p:cTn id="22" dur="1600" decel="100000" fill="hold"/>
                                        <p:tgtEl>
                                          <p:spTgt spid="80902"/>
                                        </p:tgtEl>
                                        <p:attrNameLst>
                                          <p:attrName>ppt_y</p:attrName>
                                        </p:attrNameLst>
                                      </p:cBhvr>
                                      <p:tavLst>
                                        <p:tav tm="0">
                                          <p:val>
                                            <p:strVal val="#ppt_y-0.4"/>
                                          </p:val>
                                        </p:tav>
                                        <p:tav tm="100000">
                                          <p:val>
                                            <p:strVal val="#ppt_y+0.1"/>
                                          </p:val>
                                        </p:tav>
                                      </p:tavLst>
                                    </p:anim>
                                    <p:anim calcmode="lin" valueType="num">
                                      <p:cBhvr>
                                        <p:cTn id="23" dur="400" accel="100000" fill="hold">
                                          <p:stCondLst>
                                            <p:cond delay="1600"/>
                                          </p:stCondLst>
                                        </p:cTn>
                                        <p:tgtEl>
                                          <p:spTgt spid="80902"/>
                                        </p:tgtEl>
                                        <p:attrNameLst>
                                          <p:attrName>ppt_x</p:attrName>
                                        </p:attrNameLst>
                                      </p:cBhvr>
                                      <p:tavLst>
                                        <p:tav tm="0">
                                          <p:val>
                                            <p:strVal val="#ppt_x-0.05"/>
                                          </p:val>
                                        </p:tav>
                                        <p:tav tm="100000">
                                          <p:val>
                                            <p:strVal val="#ppt_x"/>
                                          </p:val>
                                        </p:tav>
                                      </p:tavLst>
                                    </p:anim>
                                    <p:anim calcmode="lin" valueType="num">
                                      <p:cBhvr>
                                        <p:cTn id="24" dur="400" accel="100000" fill="hold">
                                          <p:stCondLst>
                                            <p:cond delay="1600"/>
                                          </p:stCondLst>
                                        </p:cTn>
                                        <p:tgtEl>
                                          <p:spTgt spid="8090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1" grpId="0" animBg="1"/>
      <p:bldP spid="8090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1924" name="Picture 4" descr="7María y el niño, Zurbarán 1"/>
          <p:cNvPicPr>
            <a:picLocks noChangeAspect="1" noChangeArrowheads="1"/>
          </p:cNvPicPr>
          <p:nvPr/>
        </p:nvPicPr>
        <p:blipFill>
          <a:blip r:embed="rId3"/>
          <a:srcRect/>
          <a:stretch>
            <a:fillRect/>
          </a:stretch>
        </p:blipFill>
        <p:spPr bwMode="auto">
          <a:xfrm>
            <a:off x="4056063" y="404813"/>
            <a:ext cx="4697412" cy="5761037"/>
          </a:xfrm>
          <a:prstGeom prst="rect">
            <a:avLst/>
          </a:prstGeom>
          <a:noFill/>
        </p:spPr>
      </p:pic>
      <p:sp>
        <p:nvSpPr>
          <p:cNvPr id="81925" name="Text Box 5"/>
          <p:cNvSpPr txBox="1">
            <a:spLocks noChangeArrowheads="1"/>
          </p:cNvSpPr>
          <p:nvPr/>
        </p:nvSpPr>
        <p:spPr bwMode="auto">
          <a:xfrm>
            <a:off x="250825" y="981075"/>
            <a:ext cx="3816350" cy="4664075"/>
          </a:xfrm>
          <a:prstGeom prst="rect">
            <a:avLst/>
          </a:prstGeom>
          <a:noFill/>
          <a:ln w="9525">
            <a:noFill/>
            <a:miter lim="800000"/>
            <a:headEnd/>
            <a:tailEnd/>
          </a:ln>
          <a:effectLst/>
        </p:spPr>
        <p:txBody>
          <a:bodyPr>
            <a:spAutoFit/>
          </a:bodyPr>
          <a:lstStyle/>
          <a:p>
            <a:pPr algn="ctr">
              <a:spcBef>
                <a:spcPct val="50000"/>
              </a:spcBef>
            </a:pPr>
            <a:r>
              <a:rPr lang="es-ES" sz="6000" b="0">
                <a:solidFill>
                  <a:srgbClr val="FFFF00"/>
                </a:solidFill>
                <a:latin typeface="Arial Black" pitchFamily="34" charset="0"/>
              </a:rPr>
              <a:t>Ella, que fue madre, oiga mi oración.</a:t>
            </a: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81924"/>
                                        </p:tgtEl>
                                        <p:attrNameLst>
                                          <p:attrName>style.visibility</p:attrName>
                                        </p:attrNameLst>
                                      </p:cBhvr>
                                      <p:to>
                                        <p:strVal val="visible"/>
                                      </p:to>
                                    </p:set>
                                    <p:anim calcmode="lin" valueType="num">
                                      <p:cBhvr>
                                        <p:cTn id="7" dur="5000" fill="hold"/>
                                        <p:tgtEl>
                                          <p:spTgt spid="81924"/>
                                        </p:tgtEl>
                                        <p:attrNameLst>
                                          <p:attrName>ppt_w</p:attrName>
                                        </p:attrNameLst>
                                      </p:cBhvr>
                                      <p:tavLst>
                                        <p:tav tm="0">
                                          <p:val>
                                            <p:fltVal val="0"/>
                                          </p:val>
                                        </p:tav>
                                        <p:tav tm="100000">
                                          <p:val>
                                            <p:strVal val="#ppt_w"/>
                                          </p:val>
                                        </p:tav>
                                      </p:tavLst>
                                    </p:anim>
                                    <p:anim calcmode="lin" valueType="num">
                                      <p:cBhvr>
                                        <p:cTn id="8" dur="5000" fill="hold"/>
                                        <p:tgtEl>
                                          <p:spTgt spid="81924"/>
                                        </p:tgtEl>
                                        <p:attrNameLst>
                                          <p:attrName>ppt_h</p:attrName>
                                        </p:attrNameLst>
                                      </p:cBhvr>
                                      <p:tavLst>
                                        <p:tav tm="0">
                                          <p:val>
                                            <p:fltVal val="0"/>
                                          </p:val>
                                        </p:tav>
                                        <p:tav tm="100000">
                                          <p:val>
                                            <p:strVal val="#ppt_h"/>
                                          </p:val>
                                        </p:tav>
                                      </p:tavLst>
                                    </p:anim>
                                  </p:childTnLst>
                                </p:cTn>
                              </p:par>
                              <p:par>
                                <p:cTn id="9" presetID="26" presetClass="entr" presetSubtype="0" fill="hold" grpId="0" nodeType="withEffect">
                                  <p:stCondLst>
                                    <p:cond delay="0"/>
                                  </p:stCondLst>
                                  <p:iterate type="lt">
                                    <p:tmPct val="10000"/>
                                  </p:iterate>
                                  <p:childTnLst>
                                    <p:set>
                                      <p:cBhvr>
                                        <p:cTn id="10" dur="1" fill="hold">
                                          <p:stCondLst>
                                            <p:cond delay="0"/>
                                          </p:stCondLst>
                                        </p:cTn>
                                        <p:tgtEl>
                                          <p:spTgt spid="81925"/>
                                        </p:tgtEl>
                                        <p:attrNameLst>
                                          <p:attrName>style.visibility</p:attrName>
                                        </p:attrNameLst>
                                      </p:cBhvr>
                                      <p:to>
                                        <p:strVal val="visible"/>
                                      </p:to>
                                    </p:set>
                                    <p:animEffect transition="in" filter="wipe(down)">
                                      <p:cBhvr>
                                        <p:cTn id="11" dur="580">
                                          <p:stCondLst>
                                            <p:cond delay="0"/>
                                          </p:stCondLst>
                                        </p:cTn>
                                        <p:tgtEl>
                                          <p:spTgt spid="81925"/>
                                        </p:tgtEl>
                                      </p:cBhvr>
                                    </p:animEffect>
                                    <p:anim calcmode="lin" valueType="num">
                                      <p:cBhvr>
                                        <p:cTn id="12" dur="1822" tmFilter="0,0; 0.14,0.36; 0.43,0.73; 0.71,0.91; 1.0,1.0">
                                          <p:stCondLst>
                                            <p:cond delay="0"/>
                                          </p:stCondLst>
                                        </p:cTn>
                                        <p:tgtEl>
                                          <p:spTgt spid="81925"/>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81925"/>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81925"/>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81925"/>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81925"/>
                                        </p:tgtEl>
                                        <p:attrNameLst>
                                          <p:attrName>ppt_y</p:attrName>
                                        </p:attrNameLst>
                                      </p:cBhvr>
                                      <p:tavLst>
                                        <p:tav tm="0" fmla="#ppt_y-sin(pi*$)/81">
                                          <p:val>
                                            <p:fltVal val="0"/>
                                          </p:val>
                                        </p:tav>
                                        <p:tav tm="100000">
                                          <p:val>
                                            <p:fltVal val="1"/>
                                          </p:val>
                                        </p:tav>
                                      </p:tavLst>
                                    </p:anim>
                                    <p:animScale>
                                      <p:cBhvr>
                                        <p:cTn id="17" dur="26">
                                          <p:stCondLst>
                                            <p:cond delay="650"/>
                                          </p:stCondLst>
                                        </p:cTn>
                                        <p:tgtEl>
                                          <p:spTgt spid="81925"/>
                                        </p:tgtEl>
                                      </p:cBhvr>
                                      <p:to x="100000" y="60000"/>
                                    </p:animScale>
                                    <p:animScale>
                                      <p:cBhvr>
                                        <p:cTn id="18" dur="166" decel="50000">
                                          <p:stCondLst>
                                            <p:cond delay="676"/>
                                          </p:stCondLst>
                                        </p:cTn>
                                        <p:tgtEl>
                                          <p:spTgt spid="81925"/>
                                        </p:tgtEl>
                                      </p:cBhvr>
                                      <p:to x="100000" y="100000"/>
                                    </p:animScale>
                                    <p:animScale>
                                      <p:cBhvr>
                                        <p:cTn id="19" dur="26">
                                          <p:stCondLst>
                                            <p:cond delay="1312"/>
                                          </p:stCondLst>
                                        </p:cTn>
                                        <p:tgtEl>
                                          <p:spTgt spid="81925"/>
                                        </p:tgtEl>
                                      </p:cBhvr>
                                      <p:to x="100000" y="80000"/>
                                    </p:animScale>
                                    <p:animScale>
                                      <p:cBhvr>
                                        <p:cTn id="20" dur="166" decel="50000">
                                          <p:stCondLst>
                                            <p:cond delay="1338"/>
                                          </p:stCondLst>
                                        </p:cTn>
                                        <p:tgtEl>
                                          <p:spTgt spid="81925"/>
                                        </p:tgtEl>
                                      </p:cBhvr>
                                      <p:to x="100000" y="100000"/>
                                    </p:animScale>
                                    <p:animScale>
                                      <p:cBhvr>
                                        <p:cTn id="21" dur="26">
                                          <p:stCondLst>
                                            <p:cond delay="1642"/>
                                          </p:stCondLst>
                                        </p:cTn>
                                        <p:tgtEl>
                                          <p:spTgt spid="81925"/>
                                        </p:tgtEl>
                                      </p:cBhvr>
                                      <p:to x="100000" y="90000"/>
                                    </p:animScale>
                                    <p:animScale>
                                      <p:cBhvr>
                                        <p:cTn id="22" dur="166" decel="50000">
                                          <p:stCondLst>
                                            <p:cond delay="1668"/>
                                          </p:stCondLst>
                                        </p:cTn>
                                        <p:tgtEl>
                                          <p:spTgt spid="81925"/>
                                        </p:tgtEl>
                                      </p:cBhvr>
                                      <p:to x="100000" y="100000"/>
                                    </p:animScale>
                                    <p:animScale>
                                      <p:cBhvr>
                                        <p:cTn id="23" dur="26">
                                          <p:stCondLst>
                                            <p:cond delay="1808"/>
                                          </p:stCondLst>
                                        </p:cTn>
                                        <p:tgtEl>
                                          <p:spTgt spid="81925"/>
                                        </p:tgtEl>
                                      </p:cBhvr>
                                      <p:to x="100000" y="95000"/>
                                    </p:animScale>
                                    <p:animScale>
                                      <p:cBhvr>
                                        <p:cTn id="24" dur="166" decel="50000">
                                          <p:stCondLst>
                                            <p:cond delay="1834"/>
                                          </p:stCondLst>
                                        </p:cTn>
                                        <p:tgtEl>
                                          <p:spTgt spid="8192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2948" name="Picture 4" descr="8Inmaculada, Cabrera"/>
          <p:cNvPicPr>
            <a:picLocks noChangeAspect="1" noChangeArrowheads="1"/>
          </p:cNvPicPr>
          <p:nvPr/>
        </p:nvPicPr>
        <p:blipFill>
          <a:blip r:embed="rId3"/>
          <a:srcRect/>
          <a:stretch>
            <a:fillRect/>
          </a:stretch>
        </p:blipFill>
        <p:spPr bwMode="auto">
          <a:xfrm>
            <a:off x="3779838" y="620713"/>
            <a:ext cx="4278312" cy="5545137"/>
          </a:xfrm>
          <a:prstGeom prst="rect">
            <a:avLst/>
          </a:prstGeom>
          <a:noFill/>
        </p:spPr>
      </p:pic>
      <p:sp>
        <p:nvSpPr>
          <p:cNvPr id="82949" name="WordArt 5"/>
          <p:cNvSpPr>
            <a:spLocks noChangeArrowheads="1" noChangeShapeType="1" noTextEdit="1"/>
          </p:cNvSpPr>
          <p:nvPr/>
        </p:nvSpPr>
        <p:spPr bwMode="auto">
          <a:xfrm>
            <a:off x="539750" y="3141663"/>
            <a:ext cx="2808288" cy="1233487"/>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Ave</a:t>
            </a:r>
          </a:p>
        </p:txBody>
      </p:sp>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82948"/>
                                        </p:tgtEl>
                                        <p:attrNameLst>
                                          <p:attrName>style.visibility</p:attrName>
                                        </p:attrNameLst>
                                      </p:cBhvr>
                                      <p:to>
                                        <p:strVal val="visible"/>
                                      </p:to>
                                    </p:set>
                                    <p:anim calcmode="lin" valueType="num">
                                      <p:cBhvr additive="base">
                                        <p:cTn id="7" dur="5000" fill="hold"/>
                                        <p:tgtEl>
                                          <p:spTgt spid="82948"/>
                                        </p:tgtEl>
                                        <p:attrNameLst>
                                          <p:attrName>ppt_x</p:attrName>
                                        </p:attrNameLst>
                                      </p:cBhvr>
                                      <p:tavLst>
                                        <p:tav tm="0">
                                          <p:val>
                                            <p:strVal val="#ppt_x"/>
                                          </p:val>
                                        </p:tav>
                                        <p:tav tm="100000">
                                          <p:val>
                                            <p:strVal val="#ppt_x"/>
                                          </p:val>
                                        </p:tav>
                                      </p:tavLst>
                                    </p:anim>
                                    <p:anim calcmode="lin" valueType="num">
                                      <p:cBhvr additive="base">
                                        <p:cTn id="8" dur="5000" fill="hold"/>
                                        <p:tgtEl>
                                          <p:spTgt spid="82948"/>
                                        </p:tgtEl>
                                        <p:attrNameLst>
                                          <p:attrName>ppt_y</p:attrName>
                                        </p:attrNameLst>
                                      </p:cBhvr>
                                      <p:tavLst>
                                        <p:tav tm="0">
                                          <p:val>
                                            <p:strVal val="1+#ppt_h/2"/>
                                          </p:val>
                                        </p:tav>
                                        <p:tav tm="100000">
                                          <p:val>
                                            <p:strVal val="#ppt_y"/>
                                          </p:val>
                                        </p:tav>
                                      </p:tavLst>
                                    </p:anim>
                                  </p:childTnLst>
                                </p:cTn>
                              </p:par>
                              <p:par>
                                <p:cTn id="9" presetID="30" presetClass="entr" presetSubtype="0" fill="hold" grpId="0" nodeType="withEffect">
                                  <p:stCondLst>
                                    <p:cond delay="0"/>
                                  </p:stCondLst>
                                  <p:childTnLst>
                                    <p:set>
                                      <p:cBhvr>
                                        <p:cTn id="10" dur="1" fill="hold">
                                          <p:stCondLst>
                                            <p:cond delay="0"/>
                                          </p:stCondLst>
                                        </p:cTn>
                                        <p:tgtEl>
                                          <p:spTgt spid="82949"/>
                                        </p:tgtEl>
                                        <p:attrNameLst>
                                          <p:attrName>style.visibility</p:attrName>
                                        </p:attrNameLst>
                                      </p:cBhvr>
                                      <p:to>
                                        <p:strVal val="visible"/>
                                      </p:to>
                                    </p:set>
                                    <p:animEffect transition="in" filter="fade">
                                      <p:cBhvr>
                                        <p:cTn id="11" dur="4000" decel="100000"/>
                                        <p:tgtEl>
                                          <p:spTgt spid="82949"/>
                                        </p:tgtEl>
                                      </p:cBhvr>
                                    </p:animEffect>
                                    <p:anim calcmode="lin" valueType="num">
                                      <p:cBhvr>
                                        <p:cTn id="12" dur="4000" decel="100000" fill="hold"/>
                                        <p:tgtEl>
                                          <p:spTgt spid="82949"/>
                                        </p:tgtEl>
                                        <p:attrNameLst>
                                          <p:attrName>style.rotation</p:attrName>
                                        </p:attrNameLst>
                                      </p:cBhvr>
                                      <p:tavLst>
                                        <p:tav tm="0">
                                          <p:val>
                                            <p:fltVal val="-90"/>
                                          </p:val>
                                        </p:tav>
                                        <p:tav tm="100000">
                                          <p:val>
                                            <p:fltVal val="0"/>
                                          </p:val>
                                        </p:tav>
                                      </p:tavLst>
                                    </p:anim>
                                    <p:anim calcmode="lin" valueType="num">
                                      <p:cBhvr>
                                        <p:cTn id="13" dur="4000" decel="100000" fill="hold"/>
                                        <p:tgtEl>
                                          <p:spTgt spid="82949"/>
                                        </p:tgtEl>
                                        <p:attrNameLst>
                                          <p:attrName>ppt_x</p:attrName>
                                        </p:attrNameLst>
                                      </p:cBhvr>
                                      <p:tavLst>
                                        <p:tav tm="0">
                                          <p:val>
                                            <p:strVal val="#ppt_x+0.4"/>
                                          </p:val>
                                        </p:tav>
                                        <p:tav tm="100000">
                                          <p:val>
                                            <p:strVal val="#ppt_x-0.05"/>
                                          </p:val>
                                        </p:tav>
                                      </p:tavLst>
                                    </p:anim>
                                    <p:anim calcmode="lin" valueType="num">
                                      <p:cBhvr>
                                        <p:cTn id="14" dur="4000" decel="100000" fill="hold"/>
                                        <p:tgtEl>
                                          <p:spTgt spid="82949"/>
                                        </p:tgtEl>
                                        <p:attrNameLst>
                                          <p:attrName>ppt_y</p:attrName>
                                        </p:attrNameLst>
                                      </p:cBhvr>
                                      <p:tavLst>
                                        <p:tav tm="0">
                                          <p:val>
                                            <p:strVal val="#ppt_y-0.4"/>
                                          </p:val>
                                        </p:tav>
                                        <p:tav tm="100000">
                                          <p:val>
                                            <p:strVal val="#ppt_y+0.1"/>
                                          </p:val>
                                        </p:tav>
                                      </p:tavLst>
                                    </p:anim>
                                    <p:anim calcmode="lin" valueType="num">
                                      <p:cBhvr>
                                        <p:cTn id="15" dur="1000" accel="100000" fill="hold">
                                          <p:stCondLst>
                                            <p:cond delay="4000"/>
                                          </p:stCondLst>
                                        </p:cTn>
                                        <p:tgtEl>
                                          <p:spTgt spid="82949"/>
                                        </p:tgtEl>
                                        <p:attrNameLst>
                                          <p:attrName>ppt_x</p:attrName>
                                        </p:attrNameLst>
                                      </p:cBhvr>
                                      <p:tavLst>
                                        <p:tav tm="0">
                                          <p:val>
                                            <p:strVal val="#ppt_x-0.05"/>
                                          </p:val>
                                        </p:tav>
                                        <p:tav tm="100000">
                                          <p:val>
                                            <p:strVal val="#ppt_x"/>
                                          </p:val>
                                        </p:tav>
                                      </p:tavLst>
                                    </p:anim>
                                    <p:anim calcmode="lin" valueType="num">
                                      <p:cBhvr>
                                        <p:cTn id="16" dur="1000" accel="100000" fill="hold">
                                          <p:stCondLst>
                                            <p:cond delay="4000"/>
                                          </p:stCondLst>
                                        </p:cTn>
                                        <p:tgtEl>
                                          <p:spTgt spid="8294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3972" name="Picture 4" descr="9Inmaculada, Carreño "/>
          <p:cNvPicPr>
            <a:picLocks noChangeAspect="1" noChangeArrowheads="1"/>
          </p:cNvPicPr>
          <p:nvPr/>
        </p:nvPicPr>
        <p:blipFill>
          <a:blip r:embed="rId3"/>
          <a:srcRect/>
          <a:stretch>
            <a:fillRect/>
          </a:stretch>
        </p:blipFill>
        <p:spPr bwMode="auto">
          <a:xfrm>
            <a:off x="755650" y="476250"/>
            <a:ext cx="4057650" cy="5832475"/>
          </a:xfrm>
          <a:prstGeom prst="rect">
            <a:avLst/>
          </a:prstGeom>
          <a:noFill/>
        </p:spPr>
      </p:pic>
      <p:sp>
        <p:nvSpPr>
          <p:cNvPr id="83974" name="Text Box 6"/>
          <p:cNvSpPr txBox="1">
            <a:spLocks noChangeArrowheads="1"/>
          </p:cNvSpPr>
          <p:nvPr/>
        </p:nvSpPr>
        <p:spPr bwMode="auto">
          <a:xfrm>
            <a:off x="5003800" y="1557338"/>
            <a:ext cx="3816350" cy="2530475"/>
          </a:xfrm>
          <a:prstGeom prst="rect">
            <a:avLst/>
          </a:prstGeom>
          <a:noFill/>
          <a:ln w="9525">
            <a:noFill/>
            <a:miter lim="800000"/>
            <a:headEnd/>
            <a:tailEnd/>
          </a:ln>
          <a:effectLst/>
        </p:spPr>
        <p:txBody>
          <a:bodyPr>
            <a:spAutoFit/>
          </a:bodyPr>
          <a:lstStyle/>
          <a:p>
            <a:pPr>
              <a:spcBef>
                <a:spcPct val="50000"/>
              </a:spcBef>
            </a:pPr>
            <a:r>
              <a:rPr lang="es-ES" sz="8000" b="0">
                <a:solidFill>
                  <a:schemeClr val="accent2"/>
                </a:solidFill>
                <a:latin typeface="Arial Black" pitchFamily="34" charset="0"/>
              </a:rPr>
              <a:t>Ave  María</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83972"/>
                                        </p:tgtEl>
                                        <p:attrNameLst>
                                          <p:attrName>style.visibility</p:attrName>
                                        </p:attrNameLst>
                                      </p:cBhvr>
                                      <p:to>
                                        <p:strVal val="visible"/>
                                      </p:to>
                                    </p:set>
                                    <p:animEffect transition="in" filter="wedge">
                                      <p:cBhvr>
                                        <p:cTn id="7" dur="2000"/>
                                        <p:tgtEl>
                                          <p:spTgt spid="83972"/>
                                        </p:tgtEl>
                                      </p:cBhvr>
                                    </p:animEffect>
                                  </p:childTnLst>
                                </p:cTn>
                              </p:par>
                              <p:par>
                                <p:cTn id="8" presetID="15" presetClass="entr" presetSubtype="0" fill="hold" grpId="0" nodeType="withEffect">
                                  <p:stCondLst>
                                    <p:cond delay="0"/>
                                  </p:stCondLst>
                                  <p:iterate type="lt">
                                    <p:tmPct val="10000"/>
                                  </p:iterate>
                                  <p:childTnLst>
                                    <p:set>
                                      <p:cBhvr>
                                        <p:cTn id="9" dur="1" fill="hold">
                                          <p:stCondLst>
                                            <p:cond delay="0"/>
                                          </p:stCondLst>
                                        </p:cTn>
                                        <p:tgtEl>
                                          <p:spTgt spid="83974"/>
                                        </p:tgtEl>
                                        <p:attrNameLst>
                                          <p:attrName>style.visibility</p:attrName>
                                        </p:attrNameLst>
                                      </p:cBhvr>
                                      <p:to>
                                        <p:strVal val="visible"/>
                                      </p:to>
                                    </p:set>
                                    <p:anim calcmode="lin" valueType="num">
                                      <p:cBhvr>
                                        <p:cTn id="10" dur="3000" fill="hold"/>
                                        <p:tgtEl>
                                          <p:spTgt spid="83974"/>
                                        </p:tgtEl>
                                        <p:attrNameLst>
                                          <p:attrName>ppt_w</p:attrName>
                                        </p:attrNameLst>
                                      </p:cBhvr>
                                      <p:tavLst>
                                        <p:tav tm="0">
                                          <p:val>
                                            <p:fltVal val="0"/>
                                          </p:val>
                                        </p:tav>
                                        <p:tav tm="100000">
                                          <p:val>
                                            <p:strVal val="#ppt_w"/>
                                          </p:val>
                                        </p:tav>
                                      </p:tavLst>
                                    </p:anim>
                                    <p:anim calcmode="lin" valueType="num">
                                      <p:cBhvr>
                                        <p:cTn id="11" dur="3000" fill="hold"/>
                                        <p:tgtEl>
                                          <p:spTgt spid="83974"/>
                                        </p:tgtEl>
                                        <p:attrNameLst>
                                          <p:attrName>ppt_h</p:attrName>
                                        </p:attrNameLst>
                                      </p:cBhvr>
                                      <p:tavLst>
                                        <p:tav tm="0">
                                          <p:val>
                                            <p:fltVal val="0"/>
                                          </p:val>
                                        </p:tav>
                                        <p:tav tm="100000">
                                          <p:val>
                                            <p:strVal val="#ppt_h"/>
                                          </p:val>
                                        </p:tav>
                                      </p:tavLst>
                                    </p:anim>
                                    <p:anim calcmode="lin" valueType="num">
                                      <p:cBhvr>
                                        <p:cTn id="12" dur="3000" fill="hold"/>
                                        <p:tgtEl>
                                          <p:spTgt spid="83974"/>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8397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4996" name="Picture 4" descr="10Inmaculada con santos, Piero di Cosimo"/>
          <p:cNvPicPr>
            <a:picLocks noChangeAspect="1" noChangeArrowheads="1"/>
          </p:cNvPicPr>
          <p:nvPr/>
        </p:nvPicPr>
        <p:blipFill>
          <a:blip r:embed="rId3"/>
          <a:srcRect/>
          <a:stretch>
            <a:fillRect/>
          </a:stretch>
        </p:blipFill>
        <p:spPr bwMode="auto">
          <a:xfrm>
            <a:off x="3563938" y="620713"/>
            <a:ext cx="4730750" cy="5545137"/>
          </a:xfrm>
          <a:prstGeom prst="rect">
            <a:avLst/>
          </a:prstGeom>
          <a:noFill/>
        </p:spPr>
      </p:pic>
      <p:sp>
        <p:nvSpPr>
          <p:cNvPr id="84997" name="WordArt 5"/>
          <p:cNvSpPr>
            <a:spLocks noChangeArrowheads="1" noChangeShapeType="1" noTextEdit="1"/>
          </p:cNvSpPr>
          <p:nvPr/>
        </p:nvSpPr>
        <p:spPr bwMode="auto">
          <a:xfrm>
            <a:off x="250825" y="2997200"/>
            <a:ext cx="2952750" cy="1306513"/>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Ave</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84996"/>
                                        </p:tgtEl>
                                        <p:attrNameLst>
                                          <p:attrName>style.visibility</p:attrName>
                                        </p:attrNameLst>
                                      </p:cBhvr>
                                      <p:to>
                                        <p:strVal val="visible"/>
                                      </p:to>
                                    </p:set>
                                    <p:anim calcmode="lin" valueType="num">
                                      <p:cBhvr>
                                        <p:cTn id="7" dur="3000" fill="hold"/>
                                        <p:tgtEl>
                                          <p:spTgt spid="84996"/>
                                        </p:tgtEl>
                                        <p:attrNameLst>
                                          <p:attrName>ppt_w</p:attrName>
                                        </p:attrNameLst>
                                      </p:cBhvr>
                                      <p:tavLst>
                                        <p:tav tm="0">
                                          <p:val>
                                            <p:fltVal val="0"/>
                                          </p:val>
                                        </p:tav>
                                        <p:tav tm="100000">
                                          <p:val>
                                            <p:strVal val="#ppt_w"/>
                                          </p:val>
                                        </p:tav>
                                      </p:tavLst>
                                    </p:anim>
                                    <p:anim calcmode="lin" valueType="num">
                                      <p:cBhvr>
                                        <p:cTn id="8" dur="3000" fill="hold"/>
                                        <p:tgtEl>
                                          <p:spTgt spid="84996"/>
                                        </p:tgtEl>
                                        <p:attrNameLst>
                                          <p:attrName>ppt_h</p:attrName>
                                        </p:attrNameLst>
                                      </p:cBhvr>
                                      <p:tavLst>
                                        <p:tav tm="0">
                                          <p:val>
                                            <p:fltVal val="0"/>
                                          </p:val>
                                        </p:tav>
                                        <p:tav tm="100000">
                                          <p:val>
                                            <p:strVal val="#ppt_h"/>
                                          </p:val>
                                        </p:tav>
                                      </p:tavLst>
                                    </p:anim>
                                  </p:childTnLst>
                                </p:cTn>
                              </p:par>
                              <p:par>
                                <p:cTn id="9" presetID="15" presetClass="entr" presetSubtype="0" fill="hold" grpId="0" nodeType="withEffect">
                                  <p:stCondLst>
                                    <p:cond delay="0"/>
                                  </p:stCondLst>
                                  <p:childTnLst>
                                    <p:set>
                                      <p:cBhvr>
                                        <p:cTn id="10" dur="1" fill="hold">
                                          <p:stCondLst>
                                            <p:cond delay="0"/>
                                          </p:stCondLst>
                                        </p:cTn>
                                        <p:tgtEl>
                                          <p:spTgt spid="84997"/>
                                        </p:tgtEl>
                                        <p:attrNameLst>
                                          <p:attrName>style.visibility</p:attrName>
                                        </p:attrNameLst>
                                      </p:cBhvr>
                                      <p:to>
                                        <p:strVal val="visible"/>
                                      </p:to>
                                    </p:set>
                                    <p:anim calcmode="lin" valueType="num">
                                      <p:cBhvr>
                                        <p:cTn id="11" dur="5000" fill="hold"/>
                                        <p:tgtEl>
                                          <p:spTgt spid="84997"/>
                                        </p:tgtEl>
                                        <p:attrNameLst>
                                          <p:attrName>ppt_w</p:attrName>
                                        </p:attrNameLst>
                                      </p:cBhvr>
                                      <p:tavLst>
                                        <p:tav tm="0">
                                          <p:val>
                                            <p:fltVal val="0"/>
                                          </p:val>
                                        </p:tav>
                                        <p:tav tm="100000">
                                          <p:val>
                                            <p:strVal val="#ppt_w"/>
                                          </p:val>
                                        </p:tav>
                                      </p:tavLst>
                                    </p:anim>
                                    <p:anim calcmode="lin" valueType="num">
                                      <p:cBhvr>
                                        <p:cTn id="12" dur="5000" fill="hold"/>
                                        <p:tgtEl>
                                          <p:spTgt spid="84997"/>
                                        </p:tgtEl>
                                        <p:attrNameLst>
                                          <p:attrName>ppt_h</p:attrName>
                                        </p:attrNameLst>
                                      </p:cBhvr>
                                      <p:tavLst>
                                        <p:tav tm="0">
                                          <p:val>
                                            <p:fltVal val="0"/>
                                          </p:val>
                                        </p:tav>
                                        <p:tav tm="100000">
                                          <p:val>
                                            <p:strVal val="#ppt_h"/>
                                          </p:val>
                                        </p:tav>
                                      </p:tavLst>
                                    </p:anim>
                                    <p:anim calcmode="lin" valueType="num">
                                      <p:cBhvr>
                                        <p:cTn id="13" dur="5000" fill="hold"/>
                                        <p:tgtEl>
                                          <p:spTgt spid="84997"/>
                                        </p:tgtEl>
                                        <p:attrNameLst>
                                          <p:attrName>ppt_x</p:attrName>
                                        </p:attrNameLst>
                                      </p:cBhvr>
                                      <p:tavLst>
                                        <p:tav tm="0" fmla="#ppt_x+(cos(-2*pi*(1-$))*-#ppt_x-sin(-2*pi*(1-$))*(1-#ppt_y))*(1-$)">
                                          <p:val>
                                            <p:fltVal val="0"/>
                                          </p:val>
                                        </p:tav>
                                        <p:tav tm="100000">
                                          <p:val>
                                            <p:fltVal val="1"/>
                                          </p:val>
                                        </p:tav>
                                      </p:tavLst>
                                    </p:anim>
                                    <p:anim calcmode="lin" valueType="num">
                                      <p:cBhvr>
                                        <p:cTn id="14" dur="5000" fill="hold"/>
                                        <p:tgtEl>
                                          <p:spTgt spid="8499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6020" name="Picture 4" descr="11Inmaculada, Murillo 3"/>
          <p:cNvPicPr>
            <a:picLocks noChangeAspect="1" noChangeArrowheads="1"/>
          </p:cNvPicPr>
          <p:nvPr/>
        </p:nvPicPr>
        <p:blipFill>
          <a:blip r:embed="rId3"/>
          <a:srcRect/>
          <a:stretch>
            <a:fillRect/>
          </a:stretch>
        </p:blipFill>
        <p:spPr bwMode="auto">
          <a:xfrm>
            <a:off x="2771775" y="333375"/>
            <a:ext cx="3816350" cy="5832475"/>
          </a:xfrm>
          <a:prstGeom prst="rect">
            <a:avLst/>
          </a:prstGeom>
          <a:noFill/>
        </p:spPr>
      </p:pic>
      <p:sp>
        <p:nvSpPr>
          <p:cNvPr id="86021" name="WordArt 5"/>
          <p:cNvSpPr>
            <a:spLocks noChangeArrowheads="1" noChangeShapeType="1" noTextEdit="1"/>
          </p:cNvSpPr>
          <p:nvPr/>
        </p:nvSpPr>
        <p:spPr bwMode="auto">
          <a:xfrm>
            <a:off x="179388" y="1557338"/>
            <a:ext cx="2305050" cy="946150"/>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Ave</a:t>
            </a:r>
          </a:p>
        </p:txBody>
      </p:sp>
      <p:sp>
        <p:nvSpPr>
          <p:cNvPr id="86023" name="Text Box 7"/>
          <p:cNvSpPr txBox="1">
            <a:spLocks noChangeArrowheads="1"/>
          </p:cNvSpPr>
          <p:nvPr/>
        </p:nvSpPr>
        <p:spPr bwMode="auto">
          <a:xfrm>
            <a:off x="6948488" y="1042988"/>
            <a:ext cx="1152525" cy="457200"/>
          </a:xfrm>
          <a:prstGeom prst="rect">
            <a:avLst/>
          </a:prstGeom>
          <a:noFill/>
          <a:ln w="9525">
            <a:noFill/>
            <a:miter lim="800000"/>
            <a:headEnd/>
            <a:tailEnd/>
          </a:ln>
          <a:effectLst/>
        </p:spPr>
        <p:txBody>
          <a:bodyPr>
            <a:spAutoFit/>
          </a:bodyPr>
          <a:lstStyle/>
          <a:p>
            <a:pPr>
              <a:spcBef>
                <a:spcPct val="50000"/>
              </a:spcBef>
            </a:pPr>
            <a:endParaRPr lang="es-ES" b="0">
              <a:latin typeface="Times New Roman" pitchFamily="18" charset="0"/>
            </a:endParaRPr>
          </a:p>
        </p:txBody>
      </p:sp>
      <p:sp>
        <p:nvSpPr>
          <p:cNvPr id="86024" name="Text Box 8"/>
          <p:cNvSpPr txBox="1">
            <a:spLocks noChangeArrowheads="1"/>
          </p:cNvSpPr>
          <p:nvPr/>
        </p:nvSpPr>
        <p:spPr bwMode="auto">
          <a:xfrm>
            <a:off x="6948488" y="476250"/>
            <a:ext cx="1079500" cy="5576888"/>
          </a:xfrm>
          <a:prstGeom prst="rect">
            <a:avLst/>
          </a:prstGeom>
          <a:noFill/>
          <a:ln w="9525">
            <a:noFill/>
            <a:miter lim="800000"/>
            <a:headEnd/>
            <a:tailEnd/>
          </a:ln>
          <a:effectLst/>
        </p:spPr>
        <p:txBody>
          <a:bodyPr>
            <a:spAutoFit/>
          </a:bodyPr>
          <a:lstStyle/>
          <a:p>
            <a:pPr>
              <a:spcBef>
                <a:spcPct val="50000"/>
              </a:spcBef>
            </a:pPr>
            <a:r>
              <a:rPr lang="es-ES" sz="7200" b="0">
                <a:solidFill>
                  <a:srgbClr val="66FF99"/>
                </a:solidFill>
                <a:latin typeface="Arial Black" pitchFamily="34" charset="0"/>
              </a:rPr>
              <a:t>M   a  r  í  a</a:t>
            </a:r>
          </a:p>
        </p:txBody>
      </p:sp>
      <p:sp>
        <p:nvSpPr>
          <p:cNvPr id="86025" name="Text Box 9"/>
          <p:cNvSpPr txBox="1">
            <a:spLocks noChangeArrowheads="1"/>
          </p:cNvSpPr>
          <p:nvPr/>
        </p:nvSpPr>
        <p:spPr bwMode="auto">
          <a:xfrm>
            <a:off x="3419475" y="6338888"/>
            <a:ext cx="3313113" cy="519112"/>
          </a:xfrm>
          <a:prstGeom prst="rect">
            <a:avLst/>
          </a:prstGeom>
          <a:noFill/>
          <a:ln w="9525">
            <a:noFill/>
            <a:miter lim="800000"/>
            <a:headEnd/>
            <a:tailEnd/>
          </a:ln>
          <a:effectLst/>
        </p:spPr>
        <p:txBody>
          <a:bodyPr>
            <a:spAutoFit/>
          </a:bodyPr>
          <a:lstStyle/>
          <a:p>
            <a:pPr>
              <a:spcBef>
                <a:spcPct val="50000"/>
              </a:spcBef>
            </a:pPr>
            <a:r>
              <a:rPr lang="es-ES" sz="2800" b="0">
                <a:solidFill>
                  <a:schemeClr val="bg1"/>
                </a:solidFill>
                <a:latin typeface="Arial Black" pitchFamily="34" charset="0"/>
              </a:rPr>
              <a:t>Hacer CLICK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86020"/>
                                        </p:tgtEl>
                                        <p:attrNameLst>
                                          <p:attrName>style.visibility</p:attrName>
                                        </p:attrNameLst>
                                      </p:cBhvr>
                                      <p:to>
                                        <p:strVal val="visible"/>
                                      </p:to>
                                    </p:set>
                                    <p:anim calcmode="lin" valueType="num">
                                      <p:cBhvr additive="base">
                                        <p:cTn id="7" dur="3000" fill="hold"/>
                                        <p:tgtEl>
                                          <p:spTgt spid="86020"/>
                                        </p:tgtEl>
                                        <p:attrNameLst>
                                          <p:attrName>ppt_x</p:attrName>
                                        </p:attrNameLst>
                                      </p:cBhvr>
                                      <p:tavLst>
                                        <p:tav tm="0">
                                          <p:val>
                                            <p:strVal val="#ppt_x"/>
                                          </p:val>
                                        </p:tav>
                                        <p:tav tm="100000">
                                          <p:val>
                                            <p:strVal val="#ppt_x"/>
                                          </p:val>
                                        </p:tav>
                                      </p:tavLst>
                                    </p:anim>
                                    <p:anim calcmode="lin" valueType="num">
                                      <p:cBhvr additive="base">
                                        <p:cTn id="8" dur="3000" fill="hold"/>
                                        <p:tgtEl>
                                          <p:spTgt spid="86020"/>
                                        </p:tgtEl>
                                        <p:attrNameLst>
                                          <p:attrName>ppt_y</p:attrName>
                                        </p:attrNameLst>
                                      </p:cBhvr>
                                      <p:tavLst>
                                        <p:tav tm="0">
                                          <p:val>
                                            <p:strVal val="1+#ppt_h/2"/>
                                          </p:val>
                                        </p:tav>
                                        <p:tav tm="100000">
                                          <p:val>
                                            <p:strVal val="#ppt_y"/>
                                          </p:val>
                                        </p:tav>
                                      </p:tavLst>
                                    </p:anim>
                                  </p:childTnLst>
                                </p:cTn>
                              </p:par>
                              <p:par>
                                <p:cTn id="9" presetID="30" presetClass="entr" presetSubtype="0" fill="hold" grpId="0" nodeType="withEffect">
                                  <p:stCondLst>
                                    <p:cond delay="0"/>
                                  </p:stCondLst>
                                  <p:childTnLst>
                                    <p:set>
                                      <p:cBhvr>
                                        <p:cTn id="10" dur="1" fill="hold">
                                          <p:stCondLst>
                                            <p:cond delay="0"/>
                                          </p:stCondLst>
                                        </p:cTn>
                                        <p:tgtEl>
                                          <p:spTgt spid="86021"/>
                                        </p:tgtEl>
                                        <p:attrNameLst>
                                          <p:attrName>style.visibility</p:attrName>
                                        </p:attrNameLst>
                                      </p:cBhvr>
                                      <p:to>
                                        <p:strVal val="visible"/>
                                      </p:to>
                                    </p:set>
                                    <p:animEffect transition="in" filter="fade">
                                      <p:cBhvr>
                                        <p:cTn id="11" dur="1600" decel="100000"/>
                                        <p:tgtEl>
                                          <p:spTgt spid="86021"/>
                                        </p:tgtEl>
                                      </p:cBhvr>
                                    </p:animEffect>
                                    <p:anim calcmode="lin" valueType="num">
                                      <p:cBhvr>
                                        <p:cTn id="12" dur="1600" decel="100000" fill="hold"/>
                                        <p:tgtEl>
                                          <p:spTgt spid="86021"/>
                                        </p:tgtEl>
                                        <p:attrNameLst>
                                          <p:attrName>style.rotation</p:attrName>
                                        </p:attrNameLst>
                                      </p:cBhvr>
                                      <p:tavLst>
                                        <p:tav tm="0">
                                          <p:val>
                                            <p:fltVal val="-90"/>
                                          </p:val>
                                        </p:tav>
                                        <p:tav tm="100000">
                                          <p:val>
                                            <p:fltVal val="0"/>
                                          </p:val>
                                        </p:tav>
                                      </p:tavLst>
                                    </p:anim>
                                    <p:anim calcmode="lin" valueType="num">
                                      <p:cBhvr>
                                        <p:cTn id="13" dur="1600" decel="100000" fill="hold"/>
                                        <p:tgtEl>
                                          <p:spTgt spid="86021"/>
                                        </p:tgtEl>
                                        <p:attrNameLst>
                                          <p:attrName>ppt_x</p:attrName>
                                        </p:attrNameLst>
                                      </p:cBhvr>
                                      <p:tavLst>
                                        <p:tav tm="0">
                                          <p:val>
                                            <p:strVal val="#ppt_x+0.4"/>
                                          </p:val>
                                        </p:tav>
                                        <p:tav tm="100000">
                                          <p:val>
                                            <p:strVal val="#ppt_x-0.05"/>
                                          </p:val>
                                        </p:tav>
                                      </p:tavLst>
                                    </p:anim>
                                    <p:anim calcmode="lin" valueType="num">
                                      <p:cBhvr>
                                        <p:cTn id="14" dur="1600" decel="100000" fill="hold"/>
                                        <p:tgtEl>
                                          <p:spTgt spid="86021"/>
                                        </p:tgtEl>
                                        <p:attrNameLst>
                                          <p:attrName>ppt_y</p:attrName>
                                        </p:attrNameLst>
                                      </p:cBhvr>
                                      <p:tavLst>
                                        <p:tav tm="0">
                                          <p:val>
                                            <p:strVal val="#ppt_y-0.4"/>
                                          </p:val>
                                        </p:tav>
                                        <p:tav tm="100000">
                                          <p:val>
                                            <p:strVal val="#ppt_y+0.1"/>
                                          </p:val>
                                        </p:tav>
                                      </p:tavLst>
                                    </p:anim>
                                    <p:anim calcmode="lin" valueType="num">
                                      <p:cBhvr>
                                        <p:cTn id="15" dur="400" accel="100000" fill="hold">
                                          <p:stCondLst>
                                            <p:cond delay="1600"/>
                                          </p:stCondLst>
                                        </p:cTn>
                                        <p:tgtEl>
                                          <p:spTgt spid="86021"/>
                                        </p:tgtEl>
                                        <p:attrNameLst>
                                          <p:attrName>ppt_x</p:attrName>
                                        </p:attrNameLst>
                                      </p:cBhvr>
                                      <p:tavLst>
                                        <p:tav tm="0">
                                          <p:val>
                                            <p:strVal val="#ppt_x-0.05"/>
                                          </p:val>
                                        </p:tav>
                                        <p:tav tm="100000">
                                          <p:val>
                                            <p:strVal val="#ppt_x"/>
                                          </p:val>
                                        </p:tav>
                                      </p:tavLst>
                                    </p:anim>
                                    <p:anim calcmode="lin" valueType="num">
                                      <p:cBhvr>
                                        <p:cTn id="16" dur="400" accel="100000" fill="hold">
                                          <p:stCondLst>
                                            <p:cond delay="1600"/>
                                          </p:stCondLst>
                                        </p:cTn>
                                        <p:tgtEl>
                                          <p:spTgt spid="86021"/>
                                        </p:tgtEl>
                                        <p:attrNameLst>
                                          <p:attrName>ppt_y</p:attrName>
                                        </p:attrNameLst>
                                      </p:cBhvr>
                                      <p:tavLst>
                                        <p:tav tm="0">
                                          <p:val>
                                            <p:strVal val="#ppt_y+0.1"/>
                                          </p:val>
                                        </p:tav>
                                        <p:tav tm="100000">
                                          <p:val>
                                            <p:strVal val="#ppt_y"/>
                                          </p:val>
                                        </p:tav>
                                      </p:tavLst>
                                    </p:anim>
                                  </p:childTnLst>
                                </p:cTn>
                              </p:par>
                            </p:childTnLst>
                          </p:cTn>
                        </p:par>
                        <p:par>
                          <p:cTn id="17" fill="hold">
                            <p:stCondLst>
                              <p:cond delay="3000"/>
                            </p:stCondLst>
                            <p:childTnLst>
                              <p:par>
                                <p:cTn id="18" presetID="15" presetClass="entr" presetSubtype="0" fill="hold" grpId="0" nodeType="afterEffect">
                                  <p:stCondLst>
                                    <p:cond delay="0"/>
                                  </p:stCondLst>
                                  <p:iterate type="lt">
                                    <p:tmPct val="10000"/>
                                  </p:iterate>
                                  <p:childTnLst>
                                    <p:set>
                                      <p:cBhvr>
                                        <p:cTn id="19" dur="1" fill="hold">
                                          <p:stCondLst>
                                            <p:cond delay="0"/>
                                          </p:stCondLst>
                                        </p:cTn>
                                        <p:tgtEl>
                                          <p:spTgt spid="86024"/>
                                        </p:tgtEl>
                                        <p:attrNameLst>
                                          <p:attrName>style.visibility</p:attrName>
                                        </p:attrNameLst>
                                      </p:cBhvr>
                                      <p:to>
                                        <p:strVal val="visible"/>
                                      </p:to>
                                    </p:set>
                                    <p:anim calcmode="lin" valueType="num">
                                      <p:cBhvr>
                                        <p:cTn id="20" dur="2000" fill="hold"/>
                                        <p:tgtEl>
                                          <p:spTgt spid="86024"/>
                                        </p:tgtEl>
                                        <p:attrNameLst>
                                          <p:attrName>ppt_w</p:attrName>
                                        </p:attrNameLst>
                                      </p:cBhvr>
                                      <p:tavLst>
                                        <p:tav tm="0">
                                          <p:val>
                                            <p:fltVal val="0"/>
                                          </p:val>
                                        </p:tav>
                                        <p:tav tm="100000">
                                          <p:val>
                                            <p:strVal val="#ppt_w"/>
                                          </p:val>
                                        </p:tav>
                                      </p:tavLst>
                                    </p:anim>
                                    <p:anim calcmode="lin" valueType="num">
                                      <p:cBhvr>
                                        <p:cTn id="21" dur="2000" fill="hold"/>
                                        <p:tgtEl>
                                          <p:spTgt spid="86024"/>
                                        </p:tgtEl>
                                        <p:attrNameLst>
                                          <p:attrName>ppt_h</p:attrName>
                                        </p:attrNameLst>
                                      </p:cBhvr>
                                      <p:tavLst>
                                        <p:tav tm="0">
                                          <p:val>
                                            <p:fltVal val="0"/>
                                          </p:val>
                                        </p:tav>
                                        <p:tav tm="100000">
                                          <p:val>
                                            <p:strVal val="#ppt_h"/>
                                          </p:val>
                                        </p:tav>
                                      </p:tavLst>
                                    </p:anim>
                                    <p:anim calcmode="lin" valueType="num">
                                      <p:cBhvr>
                                        <p:cTn id="22" dur="2000" fill="hold"/>
                                        <p:tgtEl>
                                          <p:spTgt spid="86024"/>
                                        </p:tgtEl>
                                        <p:attrNameLst>
                                          <p:attrName>ppt_x</p:attrName>
                                        </p:attrNameLst>
                                      </p:cBhvr>
                                      <p:tavLst>
                                        <p:tav tm="0" fmla="#ppt_x+(cos(-2*pi*(1-$))*-#ppt_x-sin(-2*pi*(1-$))*(1-#ppt_y))*(1-$)">
                                          <p:val>
                                            <p:fltVal val="0"/>
                                          </p:val>
                                        </p:tav>
                                        <p:tav tm="100000">
                                          <p:val>
                                            <p:fltVal val="1"/>
                                          </p:val>
                                        </p:tav>
                                      </p:tavLst>
                                    </p:anim>
                                    <p:anim calcmode="lin" valueType="num">
                                      <p:cBhvr>
                                        <p:cTn id="23" dur="2000" fill="hold"/>
                                        <p:tgtEl>
                                          <p:spTgt spid="86024"/>
                                        </p:tgtEl>
                                        <p:attrNameLst>
                                          <p:attrName>ppt_y</p:attrName>
                                        </p:attrNameLst>
                                      </p:cBhvr>
                                      <p:tavLst>
                                        <p:tav tm="0" fmla="#ppt_y+(sin(-2*pi*(1-$))*-#ppt_x+cos(-2*pi*(1-$))*(1-#ppt_y))*(1-$)">
                                          <p:val>
                                            <p:fltVal val="0"/>
                                          </p:val>
                                        </p:tav>
                                        <p:tav tm="100000">
                                          <p:val>
                                            <p:fltVal val="1"/>
                                          </p:val>
                                        </p:tav>
                                      </p:tavLst>
                                    </p:anim>
                                  </p:childTnLst>
                                </p:cTn>
                              </p:par>
                            </p:childTnLst>
                          </p:cTn>
                        </p:par>
                        <p:par>
                          <p:cTn id="24" fill="hold">
                            <p:stCondLst>
                              <p:cond delay="58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86025"/>
                                        </p:tgtEl>
                                        <p:attrNameLst>
                                          <p:attrName>style.visibility</p:attrName>
                                        </p:attrNameLst>
                                      </p:cBhvr>
                                      <p:to>
                                        <p:strVal val="visible"/>
                                      </p:to>
                                    </p:set>
                                    <p:anim by="(-#ppt_w*2)" calcmode="lin" valueType="num">
                                      <p:cBhvr rctx="PPT">
                                        <p:cTn id="27" dur="500" autoRev="1" fill="hold">
                                          <p:stCondLst>
                                            <p:cond delay="0"/>
                                          </p:stCondLst>
                                        </p:cTn>
                                        <p:tgtEl>
                                          <p:spTgt spid="86025"/>
                                        </p:tgtEl>
                                        <p:attrNameLst>
                                          <p:attrName>ppt_w</p:attrName>
                                        </p:attrNameLst>
                                      </p:cBhvr>
                                    </p:anim>
                                    <p:anim by="(#ppt_w*0.50)" calcmode="lin" valueType="num">
                                      <p:cBhvr>
                                        <p:cTn id="28" dur="500" decel="50000" autoRev="1" fill="hold">
                                          <p:stCondLst>
                                            <p:cond delay="0"/>
                                          </p:stCondLst>
                                        </p:cTn>
                                        <p:tgtEl>
                                          <p:spTgt spid="86025"/>
                                        </p:tgtEl>
                                        <p:attrNameLst>
                                          <p:attrName>ppt_x</p:attrName>
                                        </p:attrNameLst>
                                      </p:cBhvr>
                                    </p:anim>
                                    <p:anim from="(-#ppt_h/2)" to="(#ppt_y)" calcmode="lin" valueType="num">
                                      <p:cBhvr>
                                        <p:cTn id="29" dur="1000" fill="hold">
                                          <p:stCondLst>
                                            <p:cond delay="0"/>
                                          </p:stCondLst>
                                        </p:cTn>
                                        <p:tgtEl>
                                          <p:spTgt spid="86025"/>
                                        </p:tgtEl>
                                        <p:attrNameLst>
                                          <p:attrName>ppt_y</p:attrName>
                                        </p:attrNameLst>
                                      </p:cBhvr>
                                    </p:anim>
                                    <p:animRot by="21600000">
                                      <p:cBhvr>
                                        <p:cTn id="30" dur="1000" fill="hold">
                                          <p:stCondLst>
                                            <p:cond delay="0"/>
                                          </p:stCondLst>
                                        </p:cTn>
                                        <p:tgtEl>
                                          <p:spTgt spid="860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1" grpId="0" animBg="1"/>
      <p:bldP spid="86024" grpId="0"/>
      <p:bldP spid="8602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57346" name="Picture 2" descr="11Inmaculada, Murillo 2"/>
          <p:cNvPicPr>
            <a:picLocks noChangeAspect="1" noChangeArrowheads="1"/>
          </p:cNvPicPr>
          <p:nvPr/>
        </p:nvPicPr>
        <p:blipFill>
          <a:blip r:embed="rId4"/>
          <a:srcRect/>
          <a:stretch>
            <a:fillRect/>
          </a:stretch>
        </p:blipFill>
        <p:spPr bwMode="auto">
          <a:xfrm>
            <a:off x="4437063" y="260350"/>
            <a:ext cx="4514850" cy="6337300"/>
          </a:xfrm>
          <a:prstGeom prst="rect">
            <a:avLst/>
          </a:prstGeom>
          <a:noFill/>
        </p:spPr>
      </p:pic>
      <p:sp>
        <p:nvSpPr>
          <p:cNvPr id="57348" name="Text Box 4"/>
          <p:cNvSpPr txBox="1">
            <a:spLocks noChangeArrowheads="1"/>
          </p:cNvSpPr>
          <p:nvPr/>
        </p:nvSpPr>
        <p:spPr bwMode="auto">
          <a:xfrm>
            <a:off x="323850" y="466725"/>
            <a:ext cx="4032250" cy="2530475"/>
          </a:xfrm>
          <a:prstGeom prst="rect">
            <a:avLst/>
          </a:prstGeom>
          <a:noFill/>
          <a:ln w="9525">
            <a:noFill/>
            <a:miter lim="800000"/>
            <a:headEnd/>
            <a:tailEnd/>
          </a:ln>
          <a:effectLst/>
        </p:spPr>
        <p:txBody>
          <a:bodyPr>
            <a:spAutoFit/>
          </a:bodyPr>
          <a:lstStyle/>
          <a:p>
            <a:pPr algn="ctr">
              <a:spcBef>
                <a:spcPct val="50000"/>
              </a:spcBef>
            </a:pPr>
            <a:r>
              <a:rPr lang="es-ES" sz="4000">
                <a:solidFill>
                  <a:srgbClr val="66FF33"/>
                </a:solidFill>
              </a:rPr>
              <a:t>Lo más grande que podemos tener es la gracia de Dios.</a:t>
            </a:r>
          </a:p>
        </p:txBody>
      </p:sp>
      <p:sp>
        <p:nvSpPr>
          <p:cNvPr id="57349" name="WordArt 5"/>
          <p:cNvSpPr>
            <a:spLocks noChangeArrowheads="1" noChangeShapeType="1" noTextEdit="1"/>
          </p:cNvSpPr>
          <p:nvPr/>
        </p:nvSpPr>
        <p:spPr bwMode="auto">
          <a:xfrm>
            <a:off x="323850" y="3644900"/>
            <a:ext cx="3887788" cy="1970088"/>
          </a:xfrm>
          <a:prstGeom prst="rect">
            <a:avLst/>
          </a:prstGeom>
        </p:spPr>
        <p:txBody>
          <a:bodyPr wrap="none" fromWordArt="1">
            <a:prstTxWarp prst="textDoubleWave1">
              <a:avLst>
                <a:gd name="adj1" fmla="val 6500"/>
                <a:gd name="adj2" fmla="val 0"/>
              </a:avLst>
            </a:prstTxWarp>
          </a:bodyPr>
          <a:lstStyle/>
          <a:p>
            <a:pPr algn="ctr"/>
            <a:r>
              <a:rPr lang="es-ES" sz="3600" kern="10" spc="-360">
                <a:ln w="12700">
                  <a:solidFill>
                    <a:srgbClr val="000099"/>
                  </a:solidFill>
                  <a:round/>
                  <a:headEnd/>
                  <a:tailEnd/>
                </a:ln>
                <a:solidFill>
                  <a:srgbClr val="33CCFF"/>
                </a:solidFill>
                <a:effectLst>
                  <a:outerShdw dist="125724" dir="18900000" algn="ctr" rotWithShape="0">
                    <a:srgbClr val="000099"/>
                  </a:outerShdw>
                </a:effectLst>
                <a:latin typeface="Impact"/>
              </a:rPr>
              <a:t>María </a:t>
            </a:r>
          </a:p>
          <a:p>
            <a:pPr algn="ctr"/>
            <a:r>
              <a:rPr lang="es-ES" sz="3600" kern="10" spc="-360">
                <a:ln w="12700">
                  <a:solidFill>
                    <a:srgbClr val="000099"/>
                  </a:solidFill>
                  <a:round/>
                  <a:headEnd/>
                  <a:tailEnd/>
                </a:ln>
                <a:solidFill>
                  <a:srgbClr val="33CCFF"/>
                </a:solidFill>
                <a:effectLst>
                  <a:outerShdw dist="125724" dir="18900000" algn="ctr" rotWithShape="0">
                    <a:srgbClr val="000099"/>
                  </a:outerShdw>
                </a:effectLst>
                <a:latin typeface="Impact"/>
              </a:rPr>
              <a:t>está llena</a:t>
            </a:r>
          </a:p>
          <a:p>
            <a:pPr algn="ctr"/>
            <a:r>
              <a:rPr lang="es-ES" sz="3600" kern="10" spc="-360">
                <a:ln w="12700">
                  <a:solidFill>
                    <a:srgbClr val="000099"/>
                  </a:solidFill>
                  <a:round/>
                  <a:headEnd/>
                  <a:tailEnd/>
                </a:ln>
                <a:solidFill>
                  <a:srgbClr val="33CCFF"/>
                </a:solidFill>
                <a:effectLst>
                  <a:outerShdw dist="125724" dir="18900000" algn="ctr" rotWithShape="0">
                    <a:srgbClr val="000099"/>
                  </a:outerShdw>
                </a:effectLst>
                <a:latin typeface="Impact"/>
              </a:rPr>
              <a:t>de gracia</a:t>
            </a:r>
          </a:p>
        </p:txBody>
      </p:sp>
    </p:spTree>
  </p:cSld>
  <p:clrMapOvr>
    <a:masterClrMapping/>
  </p:clrMapOvr>
  <p:transition>
    <p:sndAc>
      <p:stSnd loop="1">
        <p:snd r:embed="rId2" name="Historia de amor (2,0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7346"/>
                                        </p:tgtEl>
                                        <p:attrNameLst>
                                          <p:attrName>style.visibility</p:attrName>
                                        </p:attrNameLst>
                                      </p:cBhvr>
                                      <p:to>
                                        <p:strVal val="visible"/>
                                      </p:to>
                                    </p:set>
                                    <p:anim calcmode="lin" valueType="num">
                                      <p:cBhvr>
                                        <p:cTn id="7" dur="3000" fill="hold"/>
                                        <p:tgtEl>
                                          <p:spTgt spid="57346"/>
                                        </p:tgtEl>
                                        <p:attrNameLst>
                                          <p:attrName>ppt_w</p:attrName>
                                        </p:attrNameLst>
                                      </p:cBhvr>
                                      <p:tavLst>
                                        <p:tav tm="0">
                                          <p:val>
                                            <p:fltVal val="0"/>
                                          </p:val>
                                        </p:tav>
                                        <p:tav tm="100000">
                                          <p:val>
                                            <p:strVal val="#ppt_w"/>
                                          </p:val>
                                        </p:tav>
                                      </p:tavLst>
                                    </p:anim>
                                    <p:anim calcmode="lin" valueType="num">
                                      <p:cBhvr>
                                        <p:cTn id="8" dur="3000" fill="hold"/>
                                        <p:tgtEl>
                                          <p:spTgt spid="57346"/>
                                        </p:tgtEl>
                                        <p:attrNameLst>
                                          <p:attrName>ppt_h</p:attrName>
                                        </p:attrNameLst>
                                      </p:cBhvr>
                                      <p:tavLst>
                                        <p:tav tm="0">
                                          <p:val>
                                            <p:fltVal val="0"/>
                                          </p:val>
                                        </p:tav>
                                        <p:tav tm="100000">
                                          <p:val>
                                            <p:strVal val="#ppt_h"/>
                                          </p:val>
                                        </p:tav>
                                      </p:tavLst>
                                    </p:anim>
                                  </p:childTnLst>
                                </p:cTn>
                              </p:par>
                              <p:par>
                                <p:cTn id="9" presetID="30" presetClass="entr" presetSubtype="0" fill="hold" grpId="0" nodeType="withEffect">
                                  <p:stCondLst>
                                    <p:cond delay="0"/>
                                  </p:stCondLst>
                                  <p:childTnLst>
                                    <p:set>
                                      <p:cBhvr>
                                        <p:cTn id="10" dur="1" fill="hold">
                                          <p:stCondLst>
                                            <p:cond delay="0"/>
                                          </p:stCondLst>
                                        </p:cTn>
                                        <p:tgtEl>
                                          <p:spTgt spid="57349"/>
                                        </p:tgtEl>
                                        <p:attrNameLst>
                                          <p:attrName>style.visibility</p:attrName>
                                        </p:attrNameLst>
                                      </p:cBhvr>
                                      <p:to>
                                        <p:strVal val="visible"/>
                                      </p:to>
                                    </p:set>
                                    <p:animEffect transition="in" filter="fade">
                                      <p:cBhvr>
                                        <p:cTn id="11" dur="2400" decel="100000"/>
                                        <p:tgtEl>
                                          <p:spTgt spid="57349"/>
                                        </p:tgtEl>
                                      </p:cBhvr>
                                    </p:animEffect>
                                    <p:anim calcmode="lin" valueType="num">
                                      <p:cBhvr>
                                        <p:cTn id="12" dur="2400" decel="100000" fill="hold"/>
                                        <p:tgtEl>
                                          <p:spTgt spid="57349"/>
                                        </p:tgtEl>
                                        <p:attrNameLst>
                                          <p:attrName>style.rotation</p:attrName>
                                        </p:attrNameLst>
                                      </p:cBhvr>
                                      <p:tavLst>
                                        <p:tav tm="0">
                                          <p:val>
                                            <p:fltVal val="-90"/>
                                          </p:val>
                                        </p:tav>
                                        <p:tav tm="100000">
                                          <p:val>
                                            <p:fltVal val="0"/>
                                          </p:val>
                                        </p:tav>
                                      </p:tavLst>
                                    </p:anim>
                                    <p:anim calcmode="lin" valueType="num">
                                      <p:cBhvr>
                                        <p:cTn id="13" dur="2400" decel="100000" fill="hold"/>
                                        <p:tgtEl>
                                          <p:spTgt spid="57349"/>
                                        </p:tgtEl>
                                        <p:attrNameLst>
                                          <p:attrName>ppt_x</p:attrName>
                                        </p:attrNameLst>
                                      </p:cBhvr>
                                      <p:tavLst>
                                        <p:tav tm="0">
                                          <p:val>
                                            <p:strVal val="#ppt_x+0.4"/>
                                          </p:val>
                                        </p:tav>
                                        <p:tav tm="100000">
                                          <p:val>
                                            <p:strVal val="#ppt_x-0.05"/>
                                          </p:val>
                                        </p:tav>
                                      </p:tavLst>
                                    </p:anim>
                                    <p:anim calcmode="lin" valueType="num">
                                      <p:cBhvr>
                                        <p:cTn id="14" dur="2400" decel="100000" fill="hold"/>
                                        <p:tgtEl>
                                          <p:spTgt spid="57349"/>
                                        </p:tgtEl>
                                        <p:attrNameLst>
                                          <p:attrName>ppt_y</p:attrName>
                                        </p:attrNameLst>
                                      </p:cBhvr>
                                      <p:tavLst>
                                        <p:tav tm="0">
                                          <p:val>
                                            <p:strVal val="#ppt_y-0.4"/>
                                          </p:val>
                                        </p:tav>
                                        <p:tav tm="100000">
                                          <p:val>
                                            <p:strVal val="#ppt_y+0.1"/>
                                          </p:val>
                                        </p:tav>
                                      </p:tavLst>
                                    </p:anim>
                                    <p:anim calcmode="lin" valueType="num">
                                      <p:cBhvr>
                                        <p:cTn id="15" dur="600" accel="100000" fill="hold">
                                          <p:stCondLst>
                                            <p:cond delay="2400"/>
                                          </p:stCondLst>
                                        </p:cTn>
                                        <p:tgtEl>
                                          <p:spTgt spid="57349"/>
                                        </p:tgtEl>
                                        <p:attrNameLst>
                                          <p:attrName>ppt_x</p:attrName>
                                        </p:attrNameLst>
                                      </p:cBhvr>
                                      <p:tavLst>
                                        <p:tav tm="0">
                                          <p:val>
                                            <p:strVal val="#ppt_x-0.05"/>
                                          </p:val>
                                        </p:tav>
                                        <p:tav tm="100000">
                                          <p:val>
                                            <p:strVal val="#ppt_x"/>
                                          </p:val>
                                        </p:tav>
                                      </p:tavLst>
                                    </p:anim>
                                    <p:anim calcmode="lin" valueType="num">
                                      <p:cBhvr>
                                        <p:cTn id="16" dur="600" accel="100000" fill="hold">
                                          <p:stCondLst>
                                            <p:cond delay="2400"/>
                                          </p:stCondLst>
                                        </p:cTn>
                                        <p:tgtEl>
                                          <p:spTgt spid="5734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6564" name="Picture 4" descr="Anunciación, Strozzi B"/>
          <p:cNvPicPr>
            <a:picLocks noChangeAspect="1" noChangeArrowheads="1"/>
          </p:cNvPicPr>
          <p:nvPr/>
        </p:nvPicPr>
        <p:blipFill>
          <a:blip r:embed="rId3"/>
          <a:srcRect/>
          <a:stretch>
            <a:fillRect/>
          </a:stretch>
        </p:blipFill>
        <p:spPr bwMode="auto">
          <a:xfrm>
            <a:off x="250825" y="260350"/>
            <a:ext cx="5006975" cy="6192838"/>
          </a:xfrm>
          <a:prstGeom prst="rect">
            <a:avLst/>
          </a:prstGeom>
          <a:noFill/>
        </p:spPr>
      </p:pic>
      <p:sp>
        <p:nvSpPr>
          <p:cNvPr id="66565" name="Text Box 5"/>
          <p:cNvSpPr txBox="1">
            <a:spLocks noChangeArrowheads="1"/>
          </p:cNvSpPr>
          <p:nvPr/>
        </p:nvSpPr>
        <p:spPr bwMode="auto">
          <a:xfrm>
            <a:off x="5364163" y="333375"/>
            <a:ext cx="3600450" cy="6188075"/>
          </a:xfrm>
          <a:prstGeom prst="rect">
            <a:avLst/>
          </a:prstGeom>
          <a:noFill/>
          <a:ln w="9525">
            <a:noFill/>
            <a:miter lim="800000"/>
            <a:headEnd/>
            <a:tailEnd/>
          </a:ln>
          <a:effectLst/>
        </p:spPr>
        <p:txBody>
          <a:bodyPr>
            <a:spAutoFit/>
          </a:bodyPr>
          <a:lstStyle/>
          <a:p>
            <a:pPr>
              <a:spcBef>
                <a:spcPct val="50000"/>
              </a:spcBef>
            </a:pPr>
            <a:r>
              <a:rPr lang="es-ES" sz="4000">
                <a:solidFill>
                  <a:srgbClr val="FFFF00"/>
                </a:solidFill>
                <a:latin typeface="Times New Roman" pitchFamily="18" charset="0"/>
              </a:rPr>
              <a:t>Así lo dice el evangelio de este día cuando el ángel, al saludar a María para dar el excelso mensaje, la llama: “llena de gracia”.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afterEffect">
                                  <p:stCondLst>
                                    <p:cond delay="0"/>
                                  </p:stCondLst>
                                  <p:childTnLst>
                                    <p:set>
                                      <p:cBhvr>
                                        <p:cTn id="6" dur="1" fill="hold">
                                          <p:stCondLst>
                                            <p:cond delay="0"/>
                                          </p:stCondLst>
                                        </p:cTn>
                                        <p:tgtEl>
                                          <p:spTgt spid="66564"/>
                                        </p:tgtEl>
                                        <p:attrNameLst>
                                          <p:attrName>style.visibility</p:attrName>
                                        </p:attrNameLst>
                                      </p:cBhvr>
                                      <p:to>
                                        <p:strVal val="visible"/>
                                      </p:to>
                                    </p:set>
                                    <p:anim calcmode="lin" valueType="num">
                                      <p:cBhvr additive="base">
                                        <p:cTn id="7" dur="3000" fill="hold"/>
                                        <p:tgtEl>
                                          <p:spTgt spid="66564"/>
                                        </p:tgtEl>
                                        <p:attrNameLst>
                                          <p:attrName>ppt_x</p:attrName>
                                        </p:attrNameLst>
                                      </p:cBhvr>
                                      <p:tavLst>
                                        <p:tav tm="0">
                                          <p:val>
                                            <p:strVal val="0-#ppt_w/2"/>
                                          </p:val>
                                        </p:tav>
                                        <p:tav tm="100000">
                                          <p:val>
                                            <p:strVal val="#ppt_x"/>
                                          </p:val>
                                        </p:tav>
                                      </p:tavLst>
                                    </p:anim>
                                    <p:anim calcmode="lin" valueType="num">
                                      <p:cBhvr additive="base">
                                        <p:cTn id="8" dur="3000" fill="hold"/>
                                        <p:tgtEl>
                                          <p:spTgt spid="665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7588" name="Picture 4" descr="Inmaculada, Alonso Cano 2"/>
          <p:cNvPicPr>
            <a:picLocks noChangeAspect="1" noChangeArrowheads="1"/>
          </p:cNvPicPr>
          <p:nvPr/>
        </p:nvPicPr>
        <p:blipFill>
          <a:blip r:embed="rId2"/>
          <a:srcRect/>
          <a:stretch>
            <a:fillRect/>
          </a:stretch>
        </p:blipFill>
        <p:spPr bwMode="auto">
          <a:xfrm>
            <a:off x="3059113" y="333375"/>
            <a:ext cx="2378075" cy="6337300"/>
          </a:xfrm>
          <a:prstGeom prst="rect">
            <a:avLst/>
          </a:prstGeom>
          <a:noFill/>
        </p:spPr>
      </p:pic>
      <p:sp>
        <p:nvSpPr>
          <p:cNvPr id="67589" name="WordArt 5"/>
          <p:cNvSpPr>
            <a:spLocks noChangeArrowheads="1" noChangeShapeType="1" noTextEdit="1"/>
          </p:cNvSpPr>
          <p:nvPr/>
        </p:nvSpPr>
        <p:spPr bwMode="auto">
          <a:xfrm>
            <a:off x="323850" y="620713"/>
            <a:ext cx="2808288" cy="4176712"/>
          </a:xfrm>
          <a:prstGeom prst="rect">
            <a:avLst/>
          </a:prstGeom>
        </p:spPr>
        <p:txBody>
          <a:bodyPr wrap="none" fromWordArt="1">
            <a:prstTxWarp prst="textPlain">
              <a:avLst>
                <a:gd name="adj" fmla="val 50000"/>
              </a:avLst>
            </a:prstTxWarp>
          </a:bodyPr>
          <a:lstStyle/>
          <a:p>
            <a:pPr algn="ctr"/>
            <a:r>
              <a:rPr lang="es-ES" sz="3600" kern="10">
                <a:ln w="9525">
                  <a:solidFill>
                    <a:srgbClr val="00FF00"/>
                  </a:solidFill>
                  <a:round/>
                  <a:headEnd/>
                  <a:tailEnd/>
                </a:ln>
                <a:solidFill>
                  <a:srgbClr val="FF0000"/>
                </a:solidFill>
                <a:latin typeface="Arial Black"/>
              </a:rPr>
              <a:t>La Biblia</a:t>
            </a:r>
          </a:p>
          <a:p>
            <a:pPr algn="ctr"/>
            <a:r>
              <a:rPr lang="es-ES" sz="3600" kern="10">
                <a:ln w="9525">
                  <a:solidFill>
                    <a:srgbClr val="00FF00"/>
                  </a:solidFill>
                  <a:round/>
                  <a:headEnd/>
                  <a:tailEnd/>
                </a:ln>
                <a:solidFill>
                  <a:srgbClr val="FF0000"/>
                </a:solidFill>
                <a:latin typeface="Arial Black"/>
              </a:rPr>
              <a:t>no menciona</a:t>
            </a:r>
          </a:p>
          <a:p>
            <a:pPr algn="ctr"/>
            <a:r>
              <a:rPr lang="es-ES" sz="3600" kern="10">
                <a:ln w="9525">
                  <a:solidFill>
                    <a:srgbClr val="00FF00"/>
                  </a:solidFill>
                  <a:round/>
                  <a:headEnd/>
                  <a:tailEnd/>
                </a:ln>
                <a:solidFill>
                  <a:srgbClr val="FF0000"/>
                </a:solidFill>
                <a:latin typeface="Arial Black"/>
              </a:rPr>
              <a:t>este dogma</a:t>
            </a:r>
          </a:p>
          <a:p>
            <a:pPr algn="ctr"/>
            <a:r>
              <a:rPr lang="es-ES" sz="3600" kern="10">
                <a:ln w="9525">
                  <a:solidFill>
                    <a:srgbClr val="00FF00"/>
                  </a:solidFill>
                  <a:round/>
                  <a:headEnd/>
                  <a:tailEnd/>
                </a:ln>
                <a:solidFill>
                  <a:srgbClr val="FF0000"/>
                </a:solidFill>
                <a:latin typeface="Arial Black"/>
              </a:rPr>
              <a:t>de la Inmaculada;</a:t>
            </a:r>
          </a:p>
          <a:p>
            <a:pPr algn="ctr"/>
            <a:r>
              <a:rPr lang="es-ES" sz="3600" kern="10">
                <a:ln w="9525">
                  <a:solidFill>
                    <a:srgbClr val="00FF00"/>
                  </a:solidFill>
                  <a:round/>
                  <a:headEnd/>
                  <a:tailEnd/>
                </a:ln>
                <a:solidFill>
                  <a:srgbClr val="FF0000"/>
                </a:solidFill>
                <a:latin typeface="Arial Black"/>
              </a:rPr>
              <a:t>pero lo</a:t>
            </a:r>
          </a:p>
          <a:p>
            <a:pPr algn="ctr"/>
            <a:r>
              <a:rPr lang="es-ES" sz="3600" kern="10">
                <a:ln w="9525">
                  <a:solidFill>
                    <a:srgbClr val="00FF00"/>
                  </a:solidFill>
                  <a:round/>
                  <a:headEnd/>
                  <a:tailEnd/>
                </a:ln>
                <a:solidFill>
                  <a:srgbClr val="FF0000"/>
                </a:solidFill>
                <a:latin typeface="Arial Black"/>
              </a:rPr>
              <a:t>atestigua</a:t>
            </a:r>
          </a:p>
          <a:p>
            <a:pPr algn="ctr"/>
            <a:r>
              <a:rPr lang="es-ES" sz="3600" kern="10">
                <a:ln w="9525">
                  <a:solidFill>
                    <a:srgbClr val="00FF00"/>
                  </a:solidFill>
                  <a:round/>
                  <a:headEnd/>
                  <a:tailEnd/>
                </a:ln>
                <a:solidFill>
                  <a:srgbClr val="FF0000"/>
                </a:solidFill>
                <a:latin typeface="Arial Black"/>
              </a:rPr>
              <a:t>la</a:t>
            </a:r>
          </a:p>
          <a:p>
            <a:pPr algn="ctr"/>
            <a:r>
              <a:rPr lang="es-ES" sz="3600" kern="10">
                <a:ln w="9525">
                  <a:solidFill>
                    <a:srgbClr val="00FF00"/>
                  </a:solidFill>
                  <a:round/>
                  <a:headEnd/>
                  <a:tailEnd/>
                </a:ln>
                <a:solidFill>
                  <a:srgbClr val="FF0000"/>
                </a:solidFill>
                <a:latin typeface="Arial Black"/>
              </a:rPr>
              <a:t>Tradición.</a:t>
            </a:r>
          </a:p>
        </p:txBody>
      </p:sp>
      <p:sp>
        <p:nvSpPr>
          <p:cNvPr id="67590" name="Text Box 6"/>
          <p:cNvSpPr txBox="1">
            <a:spLocks noChangeArrowheads="1"/>
          </p:cNvSpPr>
          <p:nvPr/>
        </p:nvSpPr>
        <p:spPr bwMode="auto">
          <a:xfrm>
            <a:off x="5292725" y="333375"/>
            <a:ext cx="3600450" cy="6134100"/>
          </a:xfrm>
          <a:prstGeom prst="rect">
            <a:avLst/>
          </a:prstGeom>
          <a:noFill/>
          <a:ln w="9525">
            <a:noFill/>
            <a:miter lim="800000"/>
            <a:headEnd/>
            <a:tailEnd/>
          </a:ln>
          <a:effectLst/>
        </p:spPr>
        <p:txBody>
          <a:bodyPr>
            <a:spAutoFit/>
          </a:bodyPr>
          <a:lstStyle/>
          <a:p>
            <a:pPr>
              <a:spcBef>
                <a:spcPct val="50000"/>
              </a:spcBef>
            </a:pPr>
            <a:r>
              <a:rPr lang="es-ES" sz="3600">
                <a:solidFill>
                  <a:schemeClr val="accent2"/>
                </a:solidFill>
                <a:latin typeface="Times New Roman" pitchFamily="18" charset="0"/>
              </a:rPr>
              <a:t>Tradición, con mayúscula, es lo que nos han transmitido los encargados por Jesucristo de predicar su palabra y velar por la fe. Éstos son los apóstoles y sus sucesores.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7588"/>
                                        </p:tgtEl>
                                        <p:attrNameLst>
                                          <p:attrName>style.visibility</p:attrName>
                                        </p:attrNameLst>
                                      </p:cBhvr>
                                      <p:to>
                                        <p:strVal val="visible"/>
                                      </p:to>
                                    </p:set>
                                    <p:animEffect transition="in" filter="fade">
                                      <p:cBhvr>
                                        <p:cTn id="7" dur="5000"/>
                                        <p:tgtEl>
                                          <p:spTgt spid="675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2230" name="Text Box 6"/>
          <p:cNvSpPr txBox="1">
            <a:spLocks noChangeArrowheads="1"/>
          </p:cNvSpPr>
          <p:nvPr/>
        </p:nvSpPr>
        <p:spPr bwMode="auto">
          <a:xfrm>
            <a:off x="250825" y="404813"/>
            <a:ext cx="3097213" cy="1800225"/>
          </a:xfrm>
          <a:prstGeom prst="rect">
            <a:avLst/>
          </a:prstGeom>
          <a:noFill/>
          <a:ln w="9525">
            <a:noFill/>
            <a:miter lim="800000"/>
            <a:headEnd/>
            <a:tailEnd/>
          </a:ln>
          <a:effectLst/>
        </p:spPr>
        <p:txBody>
          <a:bodyPr>
            <a:spAutoFit/>
          </a:bodyPr>
          <a:lstStyle/>
          <a:p>
            <a:pPr>
              <a:spcBef>
                <a:spcPct val="50000"/>
              </a:spcBef>
            </a:pPr>
            <a:r>
              <a:rPr lang="es-ES" sz="2800">
                <a:solidFill>
                  <a:srgbClr val="66FF33"/>
                </a:solidFill>
              </a:rPr>
              <a:t>Éste era el sentir de la Iglesia universal por muchos siglos.</a:t>
            </a:r>
          </a:p>
        </p:txBody>
      </p:sp>
      <p:sp>
        <p:nvSpPr>
          <p:cNvPr id="52231" name="Text Box 7"/>
          <p:cNvSpPr txBox="1">
            <a:spLocks noChangeArrowheads="1"/>
          </p:cNvSpPr>
          <p:nvPr/>
        </p:nvSpPr>
        <p:spPr bwMode="auto">
          <a:xfrm>
            <a:off x="250825" y="2708275"/>
            <a:ext cx="3168650" cy="3508375"/>
          </a:xfrm>
          <a:prstGeom prst="rect">
            <a:avLst/>
          </a:prstGeom>
          <a:noFill/>
          <a:ln w="9525">
            <a:noFill/>
            <a:miter lim="800000"/>
            <a:headEnd/>
            <a:tailEnd/>
          </a:ln>
          <a:effectLst/>
        </p:spPr>
        <p:txBody>
          <a:bodyPr>
            <a:spAutoFit/>
          </a:bodyPr>
          <a:lstStyle/>
          <a:p>
            <a:pPr>
              <a:spcBef>
                <a:spcPct val="50000"/>
              </a:spcBef>
            </a:pPr>
            <a:r>
              <a:rPr lang="es-ES" sz="2800">
                <a:solidFill>
                  <a:srgbClr val="FFFF00"/>
                </a:solidFill>
              </a:rPr>
              <a:t>Por fin el papa, beato Pío IX, declaró el 8 de Diciembre de 1854, ser una verdad que todos los católicos debemos creer.</a:t>
            </a:r>
          </a:p>
        </p:txBody>
      </p:sp>
      <p:pic>
        <p:nvPicPr>
          <p:cNvPr id="52232" name="Picture 8" descr="inmaculada-concepcion-dogma-pio-ix-8-diciembre-1854"/>
          <p:cNvPicPr>
            <a:picLocks noChangeAspect="1" noChangeArrowheads="1"/>
          </p:cNvPicPr>
          <p:nvPr/>
        </p:nvPicPr>
        <p:blipFill>
          <a:blip r:embed="rId3"/>
          <a:srcRect/>
          <a:stretch>
            <a:fillRect/>
          </a:stretch>
        </p:blipFill>
        <p:spPr bwMode="auto">
          <a:xfrm>
            <a:off x="3419475" y="404813"/>
            <a:ext cx="5583238" cy="60483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52232"/>
                                        </p:tgtEl>
                                        <p:attrNameLst>
                                          <p:attrName>style.visibility</p:attrName>
                                        </p:attrNameLst>
                                      </p:cBhvr>
                                      <p:to>
                                        <p:strVal val="visible"/>
                                      </p:to>
                                    </p:set>
                                    <p:animEffect transition="in" filter="wedge">
                                      <p:cBhvr>
                                        <p:cTn id="7" dur="2000"/>
                                        <p:tgtEl>
                                          <p:spTgt spid="522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8613" name="Text Box 5"/>
          <p:cNvSpPr txBox="1">
            <a:spLocks noChangeArrowheads="1"/>
          </p:cNvSpPr>
          <p:nvPr/>
        </p:nvSpPr>
        <p:spPr bwMode="auto">
          <a:xfrm>
            <a:off x="250825" y="188913"/>
            <a:ext cx="4249738" cy="1554162"/>
          </a:xfrm>
          <a:prstGeom prst="rect">
            <a:avLst/>
          </a:prstGeom>
          <a:noFill/>
          <a:ln w="9525">
            <a:noFill/>
            <a:miter lim="800000"/>
            <a:headEnd/>
            <a:tailEnd/>
          </a:ln>
          <a:effectLst/>
        </p:spPr>
        <p:txBody>
          <a:bodyPr>
            <a:spAutoFit/>
          </a:bodyPr>
          <a:lstStyle/>
          <a:p>
            <a:pPr algn="ctr">
              <a:spcBef>
                <a:spcPct val="50000"/>
              </a:spcBef>
            </a:pPr>
            <a:r>
              <a:rPr lang="es-ES" sz="3200">
                <a:solidFill>
                  <a:srgbClr val="660066"/>
                </a:solidFill>
              </a:rPr>
              <a:t>El papa, como toda la tradición, se basaba en la Biblia.</a:t>
            </a:r>
          </a:p>
        </p:txBody>
      </p:sp>
      <p:sp>
        <p:nvSpPr>
          <p:cNvPr id="68614" name="Text Box 6"/>
          <p:cNvSpPr txBox="1">
            <a:spLocks noChangeArrowheads="1"/>
          </p:cNvSpPr>
          <p:nvPr/>
        </p:nvSpPr>
        <p:spPr bwMode="auto">
          <a:xfrm>
            <a:off x="250825" y="1989138"/>
            <a:ext cx="4249738" cy="4789487"/>
          </a:xfrm>
          <a:prstGeom prst="rect">
            <a:avLst/>
          </a:prstGeom>
          <a:noFill/>
          <a:ln w="9525">
            <a:noFill/>
            <a:miter lim="800000"/>
            <a:headEnd/>
            <a:tailEnd/>
          </a:ln>
          <a:effectLst/>
        </p:spPr>
        <p:txBody>
          <a:bodyPr>
            <a:spAutoFit/>
          </a:bodyPr>
          <a:lstStyle/>
          <a:p>
            <a:pPr>
              <a:spcBef>
                <a:spcPct val="50000"/>
              </a:spcBef>
            </a:pPr>
            <a:r>
              <a:rPr lang="es-ES" sz="2800">
                <a:solidFill>
                  <a:schemeClr val="accent2"/>
                </a:solidFill>
              </a:rPr>
              <a:t>La 1ª lectura de la misa de hoy, en el capítulo 3 del Génesis, nos habla de la oposición total entre el Redentor, junto con una mujer, y el demonio. Esta mujer, siempre tenida como María, aplastará la serpiente, símbolo del mal.</a:t>
            </a:r>
          </a:p>
        </p:txBody>
      </p:sp>
      <p:pic>
        <p:nvPicPr>
          <p:cNvPr id="68616" name="Picture 8" descr="Inmaculada, Rubens"/>
          <p:cNvPicPr>
            <a:picLocks noChangeAspect="1" noChangeArrowheads="1"/>
          </p:cNvPicPr>
          <p:nvPr/>
        </p:nvPicPr>
        <p:blipFill>
          <a:blip r:embed="rId3"/>
          <a:srcRect/>
          <a:stretch>
            <a:fillRect/>
          </a:stretch>
        </p:blipFill>
        <p:spPr bwMode="auto">
          <a:xfrm>
            <a:off x="4537075" y="260350"/>
            <a:ext cx="4387850" cy="62642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68616"/>
                                        </p:tgtEl>
                                        <p:attrNameLst>
                                          <p:attrName>style.visibility</p:attrName>
                                        </p:attrNameLst>
                                      </p:cBhvr>
                                      <p:to>
                                        <p:strVal val="visible"/>
                                      </p:to>
                                    </p:set>
                                    <p:anim calcmode="lin" valueType="num">
                                      <p:cBhvr additive="base">
                                        <p:cTn id="7" dur="5000" fill="hold"/>
                                        <p:tgtEl>
                                          <p:spTgt spid="68616"/>
                                        </p:tgtEl>
                                        <p:attrNameLst>
                                          <p:attrName>ppt_x</p:attrName>
                                        </p:attrNameLst>
                                      </p:cBhvr>
                                      <p:tavLst>
                                        <p:tav tm="0">
                                          <p:val>
                                            <p:strVal val="#ppt_x"/>
                                          </p:val>
                                        </p:tav>
                                        <p:tav tm="100000">
                                          <p:val>
                                            <p:strVal val="#ppt_x"/>
                                          </p:val>
                                        </p:tav>
                                      </p:tavLst>
                                    </p:anim>
                                    <p:anim calcmode="lin" valueType="num">
                                      <p:cBhvr additive="base">
                                        <p:cTn id="8" dur="5000" fill="hold"/>
                                        <p:tgtEl>
                                          <p:spTgt spid="686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9636" name="Picture 4" descr="Anunciación, Fellowes"/>
          <p:cNvPicPr>
            <a:picLocks noChangeAspect="1" noChangeArrowheads="1"/>
          </p:cNvPicPr>
          <p:nvPr/>
        </p:nvPicPr>
        <p:blipFill>
          <a:blip r:embed="rId3"/>
          <a:srcRect/>
          <a:stretch>
            <a:fillRect/>
          </a:stretch>
        </p:blipFill>
        <p:spPr bwMode="auto">
          <a:xfrm>
            <a:off x="323850" y="1268413"/>
            <a:ext cx="5400675" cy="5372100"/>
          </a:xfrm>
          <a:prstGeom prst="rect">
            <a:avLst/>
          </a:prstGeom>
          <a:noFill/>
        </p:spPr>
      </p:pic>
      <p:sp>
        <p:nvSpPr>
          <p:cNvPr id="69637" name="WordArt 5"/>
          <p:cNvSpPr>
            <a:spLocks noChangeArrowheads="1" noChangeShapeType="1" noTextEdit="1"/>
          </p:cNvSpPr>
          <p:nvPr/>
        </p:nvSpPr>
        <p:spPr bwMode="auto">
          <a:xfrm>
            <a:off x="179388" y="404813"/>
            <a:ext cx="8640762" cy="720725"/>
          </a:xfrm>
          <a:prstGeom prst="rect">
            <a:avLst/>
          </a:prstGeom>
        </p:spPr>
        <p:txBody>
          <a:bodyPr wrap="none" fromWordArt="1">
            <a:prstTxWarp prst="textPlain">
              <a:avLst>
                <a:gd name="adj" fmla="val 50000"/>
              </a:avLst>
            </a:prstTxWarp>
          </a:bodyPr>
          <a:lstStyle/>
          <a:p>
            <a:pPr algn="ctr"/>
            <a:r>
              <a:rPr lang="es-ES" sz="3600" kern="10">
                <a:ln w="9525">
                  <a:solidFill>
                    <a:schemeClr val="tx1"/>
                  </a:solidFill>
                  <a:round/>
                  <a:headEnd/>
                  <a:tailEnd/>
                </a:ln>
                <a:solidFill>
                  <a:srgbClr val="FFFF00"/>
                </a:solidFill>
                <a:latin typeface="Arial Black"/>
              </a:rPr>
              <a:t>También se basa en el saludo del ángel a María</a:t>
            </a:r>
          </a:p>
        </p:txBody>
      </p:sp>
      <p:sp>
        <p:nvSpPr>
          <p:cNvPr id="69638" name="Text Box 6"/>
          <p:cNvSpPr txBox="1">
            <a:spLocks noChangeArrowheads="1"/>
          </p:cNvSpPr>
          <p:nvPr/>
        </p:nvSpPr>
        <p:spPr bwMode="auto">
          <a:xfrm>
            <a:off x="5830888" y="1700213"/>
            <a:ext cx="3313112" cy="4478337"/>
          </a:xfrm>
          <a:prstGeom prst="rect">
            <a:avLst/>
          </a:prstGeom>
          <a:noFill/>
          <a:ln w="9525">
            <a:noFill/>
            <a:miter lim="800000"/>
            <a:headEnd/>
            <a:tailEnd/>
          </a:ln>
          <a:effectLst/>
        </p:spPr>
        <p:txBody>
          <a:bodyPr>
            <a:spAutoFit/>
          </a:bodyPr>
          <a:lstStyle/>
          <a:p>
            <a:pPr>
              <a:spcBef>
                <a:spcPct val="50000"/>
              </a:spcBef>
            </a:pPr>
            <a:r>
              <a:rPr lang="es-ES" sz="3200">
                <a:solidFill>
                  <a:srgbClr val="66FF33"/>
                </a:solidFill>
              </a:rPr>
              <a:t>“Llena de gracia” no es sólo un título de esa mujer excelsa, sino que es la declaración de algo propio en su ser.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9636"/>
                                        </p:tgtEl>
                                        <p:attrNameLst>
                                          <p:attrName>style.visibility</p:attrName>
                                        </p:attrNameLst>
                                      </p:cBhvr>
                                      <p:to>
                                        <p:strVal val="visible"/>
                                      </p:to>
                                    </p:set>
                                    <p:anim calcmode="lin" valueType="num">
                                      <p:cBhvr>
                                        <p:cTn id="7" dur="5000" fill="hold"/>
                                        <p:tgtEl>
                                          <p:spTgt spid="69636"/>
                                        </p:tgtEl>
                                        <p:attrNameLst>
                                          <p:attrName>ppt_w</p:attrName>
                                        </p:attrNameLst>
                                      </p:cBhvr>
                                      <p:tavLst>
                                        <p:tav tm="0">
                                          <p:val>
                                            <p:fltVal val="0"/>
                                          </p:val>
                                        </p:tav>
                                        <p:tav tm="100000">
                                          <p:val>
                                            <p:strVal val="#ppt_w"/>
                                          </p:val>
                                        </p:tav>
                                      </p:tavLst>
                                    </p:anim>
                                    <p:anim calcmode="lin" valueType="num">
                                      <p:cBhvr>
                                        <p:cTn id="8" dur="5000" fill="hold"/>
                                        <p:tgtEl>
                                          <p:spTgt spid="696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5298" name="Picture 2" descr="9Inmaculada, Alonso Cano 8"/>
          <p:cNvPicPr>
            <a:picLocks noChangeAspect="1" noChangeArrowheads="1"/>
          </p:cNvPicPr>
          <p:nvPr/>
        </p:nvPicPr>
        <p:blipFill>
          <a:blip r:embed="rId3"/>
          <a:srcRect/>
          <a:stretch>
            <a:fillRect/>
          </a:stretch>
        </p:blipFill>
        <p:spPr bwMode="auto">
          <a:xfrm>
            <a:off x="323850" y="260350"/>
            <a:ext cx="4656138" cy="6264275"/>
          </a:xfrm>
          <a:prstGeom prst="rect">
            <a:avLst/>
          </a:prstGeom>
          <a:noFill/>
        </p:spPr>
      </p:pic>
      <p:sp>
        <p:nvSpPr>
          <p:cNvPr id="55301" name="WordArt 5"/>
          <p:cNvSpPr>
            <a:spLocks noChangeArrowheads="1" noChangeShapeType="1" noTextEdit="1"/>
          </p:cNvSpPr>
          <p:nvPr/>
        </p:nvSpPr>
        <p:spPr bwMode="auto">
          <a:xfrm>
            <a:off x="5219700" y="1125538"/>
            <a:ext cx="3455988" cy="4608512"/>
          </a:xfrm>
          <a:prstGeom prst="rect">
            <a:avLst/>
          </a:prstGeom>
        </p:spPr>
        <p:txBody>
          <a:bodyPr wrap="none" fromWordArt="1">
            <a:prstTxWarp prst="textPlain">
              <a:avLst>
                <a:gd name="adj" fmla="val 50000"/>
              </a:avLst>
            </a:prstTxWarp>
          </a:bodyPr>
          <a:lstStyle/>
          <a:p>
            <a:pPr algn="ctr"/>
            <a:r>
              <a:rPr lang="es-ES" sz="3600" kern="10">
                <a:ln w="9525">
                  <a:solidFill>
                    <a:schemeClr val="tx1"/>
                  </a:solidFill>
                  <a:round/>
                  <a:headEnd/>
                  <a:tailEnd/>
                </a:ln>
                <a:solidFill>
                  <a:srgbClr val="FF0000"/>
                </a:solidFill>
                <a:latin typeface="Impact"/>
              </a:rPr>
              <a:t>Por eso nunca</a:t>
            </a:r>
          </a:p>
          <a:p>
            <a:pPr algn="ctr"/>
            <a:r>
              <a:rPr lang="es-ES" sz="3600" kern="10">
                <a:ln w="9525">
                  <a:solidFill>
                    <a:schemeClr val="tx1"/>
                  </a:solidFill>
                  <a:round/>
                  <a:headEnd/>
                  <a:tailEnd/>
                </a:ln>
                <a:solidFill>
                  <a:srgbClr val="FF0000"/>
                </a:solidFill>
                <a:latin typeface="Impact"/>
              </a:rPr>
              <a:t>pudo estar</a:t>
            </a:r>
          </a:p>
          <a:p>
            <a:pPr algn="ctr"/>
            <a:r>
              <a:rPr lang="es-ES" sz="3600" kern="10">
                <a:ln w="9525">
                  <a:solidFill>
                    <a:schemeClr val="tx1"/>
                  </a:solidFill>
                  <a:round/>
                  <a:headEnd/>
                  <a:tailEnd/>
                </a:ln>
                <a:solidFill>
                  <a:srgbClr val="FF0000"/>
                </a:solidFill>
                <a:latin typeface="Impact"/>
              </a:rPr>
              <a:t>bajo el pecado</a:t>
            </a:r>
          </a:p>
          <a:p>
            <a:pPr algn="ctr"/>
            <a:r>
              <a:rPr lang="es-ES" sz="3600" kern="10">
                <a:ln w="9525">
                  <a:solidFill>
                    <a:schemeClr val="tx1"/>
                  </a:solidFill>
                  <a:round/>
                  <a:headEnd/>
                  <a:tailEnd/>
                </a:ln>
                <a:solidFill>
                  <a:srgbClr val="FF0000"/>
                </a:solidFill>
                <a:latin typeface="Impact"/>
              </a:rPr>
              <a:t>ni en el primer</a:t>
            </a:r>
          </a:p>
          <a:p>
            <a:pPr algn="ctr"/>
            <a:r>
              <a:rPr lang="es-ES" sz="3600" kern="10">
                <a:ln w="9525">
                  <a:solidFill>
                    <a:schemeClr val="tx1"/>
                  </a:solidFill>
                  <a:round/>
                  <a:headEnd/>
                  <a:tailEnd/>
                </a:ln>
                <a:solidFill>
                  <a:srgbClr val="FF0000"/>
                </a:solidFill>
                <a:latin typeface="Impact"/>
              </a:rPr>
              <a:t>momento de</a:t>
            </a:r>
          </a:p>
          <a:p>
            <a:pPr algn="ctr"/>
            <a:r>
              <a:rPr lang="es-ES" sz="3600" kern="10">
                <a:ln w="9525">
                  <a:solidFill>
                    <a:schemeClr val="tx1"/>
                  </a:solidFill>
                  <a:round/>
                  <a:headEnd/>
                  <a:tailEnd/>
                </a:ln>
                <a:solidFill>
                  <a:srgbClr val="FF0000"/>
                </a:solidFill>
                <a:latin typeface="Impact"/>
              </a:rPr>
              <a:t>su concepción.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fade">
                                      <p:cBhvr>
                                        <p:cTn id="7" dur="4000" decel="100000"/>
                                        <p:tgtEl>
                                          <p:spTgt spid="55298"/>
                                        </p:tgtEl>
                                      </p:cBhvr>
                                    </p:animEffect>
                                    <p:anim calcmode="lin" valueType="num">
                                      <p:cBhvr>
                                        <p:cTn id="8" dur="4000" decel="100000" fill="hold"/>
                                        <p:tgtEl>
                                          <p:spTgt spid="55298"/>
                                        </p:tgtEl>
                                        <p:attrNameLst>
                                          <p:attrName>style.rotation</p:attrName>
                                        </p:attrNameLst>
                                      </p:cBhvr>
                                      <p:tavLst>
                                        <p:tav tm="0">
                                          <p:val>
                                            <p:fltVal val="-90"/>
                                          </p:val>
                                        </p:tav>
                                        <p:tav tm="100000">
                                          <p:val>
                                            <p:fltVal val="0"/>
                                          </p:val>
                                        </p:tav>
                                      </p:tavLst>
                                    </p:anim>
                                    <p:anim calcmode="lin" valueType="num">
                                      <p:cBhvr>
                                        <p:cTn id="9" dur="4000" decel="100000" fill="hold"/>
                                        <p:tgtEl>
                                          <p:spTgt spid="55298"/>
                                        </p:tgtEl>
                                        <p:attrNameLst>
                                          <p:attrName>ppt_x</p:attrName>
                                        </p:attrNameLst>
                                      </p:cBhvr>
                                      <p:tavLst>
                                        <p:tav tm="0">
                                          <p:val>
                                            <p:strVal val="#ppt_x+0.4"/>
                                          </p:val>
                                        </p:tav>
                                        <p:tav tm="100000">
                                          <p:val>
                                            <p:strVal val="#ppt_x-0.05"/>
                                          </p:val>
                                        </p:tav>
                                      </p:tavLst>
                                    </p:anim>
                                    <p:anim calcmode="lin" valueType="num">
                                      <p:cBhvr>
                                        <p:cTn id="10" dur="4000" decel="100000" fill="hold"/>
                                        <p:tgtEl>
                                          <p:spTgt spid="55298"/>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55298"/>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5529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8549" name="Text Box 5"/>
          <p:cNvSpPr txBox="1">
            <a:spLocks noChangeArrowheads="1"/>
          </p:cNvSpPr>
          <p:nvPr/>
        </p:nvSpPr>
        <p:spPr bwMode="auto">
          <a:xfrm>
            <a:off x="250825" y="549275"/>
            <a:ext cx="4105275" cy="5453063"/>
          </a:xfrm>
          <a:prstGeom prst="rect">
            <a:avLst/>
          </a:prstGeom>
          <a:noFill/>
          <a:ln w="9525">
            <a:noFill/>
            <a:miter lim="800000"/>
            <a:headEnd/>
            <a:tailEnd/>
          </a:ln>
          <a:effectLst/>
        </p:spPr>
        <p:txBody>
          <a:bodyPr>
            <a:spAutoFit/>
          </a:bodyPr>
          <a:lstStyle/>
          <a:p>
            <a:pPr>
              <a:spcBef>
                <a:spcPct val="50000"/>
              </a:spcBef>
            </a:pPr>
            <a:r>
              <a:rPr lang="es-ES" sz="3200">
                <a:solidFill>
                  <a:schemeClr val="bg1"/>
                </a:solidFill>
              </a:rPr>
              <a:t>A la Virgen María los cantos y los poemas la han proclamado hermosa más que a nadie, porque la mayor hermosura está en el alma. Y, como está llena de gracia, está llena de hermosura.</a:t>
            </a:r>
          </a:p>
        </p:txBody>
      </p:sp>
      <p:pic>
        <p:nvPicPr>
          <p:cNvPr id="108550" name="Picture 6" descr="4Inmaculada, Murillo 1"/>
          <p:cNvPicPr>
            <a:picLocks noChangeAspect="1" noChangeArrowheads="1"/>
          </p:cNvPicPr>
          <p:nvPr/>
        </p:nvPicPr>
        <p:blipFill>
          <a:blip r:embed="rId3"/>
          <a:srcRect/>
          <a:stretch>
            <a:fillRect/>
          </a:stretch>
        </p:blipFill>
        <p:spPr bwMode="auto">
          <a:xfrm>
            <a:off x="4572000" y="188913"/>
            <a:ext cx="4359275" cy="645318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108550"/>
                                        </p:tgtEl>
                                        <p:attrNameLst>
                                          <p:attrName>style.visibility</p:attrName>
                                        </p:attrNameLst>
                                      </p:cBhvr>
                                      <p:to>
                                        <p:strVal val="visible"/>
                                      </p:to>
                                    </p:set>
                                    <p:anim calcmode="lin" valueType="num">
                                      <p:cBhvr additive="base">
                                        <p:cTn id="7" dur="3000" fill="hold"/>
                                        <p:tgtEl>
                                          <p:spTgt spid="108550"/>
                                        </p:tgtEl>
                                        <p:attrNameLst>
                                          <p:attrName>ppt_x</p:attrName>
                                        </p:attrNameLst>
                                      </p:cBhvr>
                                      <p:tavLst>
                                        <p:tav tm="0">
                                          <p:val>
                                            <p:strVal val="#ppt_x"/>
                                          </p:val>
                                        </p:tav>
                                        <p:tav tm="100000">
                                          <p:val>
                                            <p:strVal val="#ppt_x"/>
                                          </p:val>
                                        </p:tav>
                                      </p:tavLst>
                                    </p:anim>
                                    <p:anim calcmode="lin" valueType="num">
                                      <p:cBhvr additive="base">
                                        <p:cTn id="8" dur="3000" fill="hold"/>
                                        <p:tgtEl>
                                          <p:spTgt spid="1085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44" name="Text Box 4"/>
          <p:cNvSpPr txBox="1">
            <a:spLocks noChangeArrowheads="1"/>
          </p:cNvSpPr>
          <p:nvPr/>
        </p:nvSpPr>
        <p:spPr bwMode="auto">
          <a:xfrm>
            <a:off x="5508625" y="754063"/>
            <a:ext cx="3240088" cy="4203700"/>
          </a:xfrm>
          <a:prstGeom prst="rect">
            <a:avLst/>
          </a:prstGeom>
          <a:noFill/>
          <a:ln w="9525">
            <a:noFill/>
            <a:miter lim="800000"/>
            <a:headEnd/>
            <a:tailEnd/>
          </a:ln>
          <a:effectLst/>
        </p:spPr>
        <p:txBody>
          <a:bodyPr>
            <a:spAutoFit/>
          </a:bodyPr>
          <a:lstStyle/>
          <a:p>
            <a:pPr algn="ctr">
              <a:spcBef>
                <a:spcPct val="50000"/>
              </a:spcBef>
            </a:pPr>
            <a:r>
              <a:rPr lang="es-ES" sz="5400">
                <a:solidFill>
                  <a:srgbClr val="66FF33"/>
                </a:solidFill>
              </a:rPr>
              <a:t>Era humilde, sencilla y hermosa</a:t>
            </a:r>
          </a:p>
        </p:txBody>
      </p:sp>
      <p:pic>
        <p:nvPicPr>
          <p:cNvPr id="112645" name="Picture 5" descr="12Inmaculada, zz3"/>
          <p:cNvPicPr>
            <a:picLocks noChangeAspect="1" noChangeArrowheads="1"/>
          </p:cNvPicPr>
          <p:nvPr/>
        </p:nvPicPr>
        <p:blipFill>
          <a:blip r:embed="rId4"/>
          <a:srcRect/>
          <a:stretch>
            <a:fillRect/>
          </a:stretch>
        </p:blipFill>
        <p:spPr bwMode="auto">
          <a:xfrm>
            <a:off x="179388" y="188913"/>
            <a:ext cx="5183187" cy="6308725"/>
          </a:xfrm>
          <a:prstGeom prst="rect">
            <a:avLst/>
          </a:prstGeom>
          <a:noFill/>
        </p:spPr>
      </p:pic>
      <p:sp>
        <p:nvSpPr>
          <p:cNvPr id="112646" name="Text Box 6"/>
          <p:cNvSpPr txBox="1">
            <a:spLocks noChangeArrowheads="1"/>
          </p:cNvSpPr>
          <p:nvPr/>
        </p:nvSpPr>
        <p:spPr bwMode="auto">
          <a:xfrm>
            <a:off x="6011863" y="6092825"/>
            <a:ext cx="2305050" cy="519113"/>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Automático</a:t>
            </a:r>
          </a:p>
        </p:txBody>
      </p:sp>
    </p:spTree>
  </p:cSld>
  <p:clrMapOvr>
    <a:masterClrMapping/>
  </p:clrMapOvr>
  <p:transition advTm="6000">
    <p:sndAc>
      <p:stSnd>
        <p:snd r:embed="rId2" name="Era humilda, sencil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12645"/>
                                        </p:tgtEl>
                                        <p:attrNameLst>
                                          <p:attrName>style.visibility</p:attrName>
                                        </p:attrNameLst>
                                      </p:cBhvr>
                                      <p:to>
                                        <p:strVal val="visible"/>
                                      </p:to>
                                    </p:set>
                                    <p:anim calcmode="lin" valueType="num">
                                      <p:cBhvr>
                                        <p:cTn id="7" dur="3000" fill="hold"/>
                                        <p:tgtEl>
                                          <p:spTgt spid="112645"/>
                                        </p:tgtEl>
                                        <p:attrNameLst>
                                          <p:attrName>ppt_w</p:attrName>
                                        </p:attrNameLst>
                                      </p:cBhvr>
                                      <p:tavLst>
                                        <p:tav tm="0">
                                          <p:val>
                                            <p:fltVal val="0"/>
                                          </p:val>
                                        </p:tav>
                                        <p:tav tm="100000">
                                          <p:val>
                                            <p:strVal val="#ppt_w"/>
                                          </p:val>
                                        </p:tav>
                                      </p:tavLst>
                                    </p:anim>
                                    <p:anim calcmode="lin" valueType="num">
                                      <p:cBhvr>
                                        <p:cTn id="8" dur="3000" fill="hold"/>
                                        <p:tgtEl>
                                          <p:spTgt spid="112645"/>
                                        </p:tgtEl>
                                        <p:attrNameLst>
                                          <p:attrName>ppt_h</p:attrName>
                                        </p:attrNameLst>
                                      </p:cBhvr>
                                      <p:tavLst>
                                        <p:tav tm="0">
                                          <p:val>
                                            <p:fltVal val="0"/>
                                          </p:val>
                                        </p:tav>
                                        <p:tav tm="100000">
                                          <p:val>
                                            <p:strVal val="#ppt_h"/>
                                          </p:val>
                                        </p:tav>
                                      </p:tavLst>
                                    </p:anim>
                                  </p:childTnLst>
                                </p:cTn>
                              </p:par>
                              <p:par>
                                <p:cTn id="9" presetID="15" presetClass="entr" presetSubtype="0" fill="hold" grpId="0" nodeType="withEffect">
                                  <p:stCondLst>
                                    <p:cond delay="0"/>
                                  </p:stCondLst>
                                  <p:iterate type="lt">
                                    <p:tmPct val="10000"/>
                                  </p:iterate>
                                  <p:childTnLst>
                                    <p:set>
                                      <p:cBhvr>
                                        <p:cTn id="10" dur="1" fill="hold">
                                          <p:stCondLst>
                                            <p:cond delay="0"/>
                                          </p:stCondLst>
                                        </p:cTn>
                                        <p:tgtEl>
                                          <p:spTgt spid="112644"/>
                                        </p:tgtEl>
                                        <p:attrNameLst>
                                          <p:attrName>style.visibility</p:attrName>
                                        </p:attrNameLst>
                                      </p:cBhvr>
                                      <p:to>
                                        <p:strVal val="visible"/>
                                      </p:to>
                                    </p:set>
                                    <p:anim calcmode="lin" valueType="num">
                                      <p:cBhvr>
                                        <p:cTn id="11" dur="1000" fill="hold"/>
                                        <p:tgtEl>
                                          <p:spTgt spid="112644"/>
                                        </p:tgtEl>
                                        <p:attrNameLst>
                                          <p:attrName>ppt_w</p:attrName>
                                        </p:attrNameLst>
                                      </p:cBhvr>
                                      <p:tavLst>
                                        <p:tav tm="0">
                                          <p:val>
                                            <p:fltVal val="0"/>
                                          </p:val>
                                        </p:tav>
                                        <p:tav tm="100000">
                                          <p:val>
                                            <p:strVal val="#ppt_w"/>
                                          </p:val>
                                        </p:tav>
                                      </p:tavLst>
                                    </p:anim>
                                    <p:anim calcmode="lin" valueType="num">
                                      <p:cBhvr>
                                        <p:cTn id="12" dur="1000" fill="hold"/>
                                        <p:tgtEl>
                                          <p:spTgt spid="112644"/>
                                        </p:tgtEl>
                                        <p:attrNameLst>
                                          <p:attrName>ppt_h</p:attrName>
                                        </p:attrNameLst>
                                      </p:cBhvr>
                                      <p:tavLst>
                                        <p:tav tm="0">
                                          <p:val>
                                            <p:fltVal val="0"/>
                                          </p:val>
                                        </p:tav>
                                        <p:tav tm="100000">
                                          <p:val>
                                            <p:strVal val="#ppt_h"/>
                                          </p:val>
                                        </p:tav>
                                      </p:tavLst>
                                    </p:anim>
                                    <p:anim calcmode="lin" valueType="num">
                                      <p:cBhvr>
                                        <p:cTn id="13" dur="1000" fill="hold"/>
                                        <p:tgtEl>
                                          <p:spTgt spid="112644"/>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112644"/>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36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112646"/>
                                        </p:tgtEl>
                                        <p:attrNameLst>
                                          <p:attrName>style.visibility</p:attrName>
                                        </p:attrNameLst>
                                      </p:cBhvr>
                                      <p:to>
                                        <p:strVal val="visible"/>
                                      </p:to>
                                    </p:set>
                                    <p:anim by="(-#ppt_w*2)" calcmode="lin" valueType="num">
                                      <p:cBhvr rctx="PPT">
                                        <p:cTn id="18" dur="500" autoRev="1" fill="hold">
                                          <p:stCondLst>
                                            <p:cond delay="0"/>
                                          </p:stCondLst>
                                        </p:cTn>
                                        <p:tgtEl>
                                          <p:spTgt spid="112646"/>
                                        </p:tgtEl>
                                        <p:attrNameLst>
                                          <p:attrName>ppt_w</p:attrName>
                                        </p:attrNameLst>
                                      </p:cBhvr>
                                    </p:anim>
                                    <p:anim by="(#ppt_w*0.50)" calcmode="lin" valueType="num">
                                      <p:cBhvr>
                                        <p:cTn id="19" dur="500" decel="50000" autoRev="1" fill="hold">
                                          <p:stCondLst>
                                            <p:cond delay="0"/>
                                          </p:stCondLst>
                                        </p:cTn>
                                        <p:tgtEl>
                                          <p:spTgt spid="112646"/>
                                        </p:tgtEl>
                                        <p:attrNameLst>
                                          <p:attrName>ppt_x</p:attrName>
                                        </p:attrNameLst>
                                      </p:cBhvr>
                                    </p:anim>
                                    <p:anim from="(-#ppt_h/2)" to="(#ppt_y)" calcmode="lin" valueType="num">
                                      <p:cBhvr>
                                        <p:cTn id="20" dur="1000" fill="hold">
                                          <p:stCondLst>
                                            <p:cond delay="0"/>
                                          </p:stCondLst>
                                        </p:cTn>
                                        <p:tgtEl>
                                          <p:spTgt spid="112646"/>
                                        </p:tgtEl>
                                        <p:attrNameLst>
                                          <p:attrName>ppt_y</p:attrName>
                                        </p:attrNameLst>
                                      </p:cBhvr>
                                    </p:anim>
                                    <p:animRot by="21600000">
                                      <p:cBhvr>
                                        <p:cTn id="21" dur="1000" fill="hold">
                                          <p:stCondLst>
                                            <p:cond delay="0"/>
                                          </p:stCondLst>
                                        </p:cTn>
                                        <p:tgtEl>
                                          <p:spTgt spid="11264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4" grpId="0"/>
      <p:bldP spid="112646"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3668" name="Text Box 4"/>
          <p:cNvSpPr txBox="1">
            <a:spLocks noChangeArrowheads="1"/>
          </p:cNvSpPr>
          <p:nvPr/>
        </p:nvSpPr>
        <p:spPr bwMode="auto">
          <a:xfrm>
            <a:off x="395288" y="1341438"/>
            <a:ext cx="3600450" cy="2286000"/>
          </a:xfrm>
          <a:prstGeom prst="rect">
            <a:avLst/>
          </a:prstGeom>
          <a:noFill/>
          <a:ln w="9525">
            <a:noFill/>
            <a:miter lim="800000"/>
            <a:headEnd/>
            <a:tailEnd/>
          </a:ln>
          <a:effectLst/>
        </p:spPr>
        <p:txBody>
          <a:bodyPr>
            <a:spAutoFit/>
          </a:bodyPr>
          <a:lstStyle/>
          <a:p>
            <a:pPr>
              <a:spcBef>
                <a:spcPct val="50000"/>
              </a:spcBef>
            </a:pPr>
            <a:r>
              <a:rPr lang="es-ES" sz="7200">
                <a:solidFill>
                  <a:schemeClr val="accent2"/>
                </a:solidFill>
              </a:rPr>
              <a:t>aquella madre,</a:t>
            </a:r>
          </a:p>
        </p:txBody>
      </p:sp>
      <p:pic>
        <p:nvPicPr>
          <p:cNvPr id="113669" name="Picture 5" descr="kissing_the_face_of_god-huge"/>
          <p:cNvPicPr>
            <a:picLocks noChangeAspect="1" noChangeArrowheads="1"/>
          </p:cNvPicPr>
          <p:nvPr/>
        </p:nvPicPr>
        <p:blipFill>
          <a:blip r:embed="rId3"/>
          <a:srcRect/>
          <a:stretch>
            <a:fillRect/>
          </a:stretch>
        </p:blipFill>
        <p:spPr bwMode="auto">
          <a:xfrm>
            <a:off x="4356100" y="476250"/>
            <a:ext cx="4592638" cy="6135688"/>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113668"/>
                                        </p:tgtEl>
                                        <p:attrNameLst>
                                          <p:attrName>style.visibility</p:attrName>
                                        </p:attrNameLst>
                                      </p:cBhvr>
                                      <p:to>
                                        <p:strVal val="visible"/>
                                      </p:to>
                                    </p:set>
                                    <p:anim calcmode="lin" valueType="num">
                                      <p:cBhvr additive="base">
                                        <p:cTn id="7" dur="5000" fill="hold"/>
                                        <p:tgtEl>
                                          <p:spTgt spid="113668"/>
                                        </p:tgtEl>
                                        <p:attrNameLst>
                                          <p:attrName>ppt_x</p:attrName>
                                        </p:attrNameLst>
                                      </p:cBhvr>
                                      <p:tavLst>
                                        <p:tav tm="0">
                                          <p:val>
                                            <p:strVal val="#ppt_x"/>
                                          </p:val>
                                        </p:tav>
                                        <p:tav tm="100000">
                                          <p:val>
                                            <p:strVal val="#ppt_x"/>
                                          </p:val>
                                        </p:tav>
                                      </p:tavLst>
                                    </p:anim>
                                    <p:anim calcmode="lin" valueType="num">
                                      <p:cBhvr additive="base">
                                        <p:cTn id="8" dur="5000" fill="hold"/>
                                        <p:tgtEl>
                                          <p:spTgt spid="1136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8"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4692" name="Text Box 4"/>
          <p:cNvSpPr txBox="1">
            <a:spLocks noChangeArrowheads="1"/>
          </p:cNvSpPr>
          <p:nvPr/>
        </p:nvSpPr>
        <p:spPr bwMode="auto">
          <a:xfrm>
            <a:off x="4643438" y="549275"/>
            <a:ext cx="4032250" cy="3749675"/>
          </a:xfrm>
          <a:prstGeom prst="rect">
            <a:avLst/>
          </a:prstGeom>
          <a:noFill/>
          <a:ln w="9525">
            <a:noFill/>
            <a:miter lim="800000"/>
            <a:headEnd/>
            <a:tailEnd/>
          </a:ln>
          <a:effectLst/>
        </p:spPr>
        <p:txBody>
          <a:bodyPr>
            <a:spAutoFit/>
          </a:bodyPr>
          <a:lstStyle/>
          <a:p>
            <a:pPr algn="ctr">
              <a:spcBef>
                <a:spcPct val="50000"/>
              </a:spcBef>
            </a:pPr>
            <a:r>
              <a:rPr lang="es-ES" sz="6000">
                <a:solidFill>
                  <a:srgbClr val="FFFF00"/>
                </a:solidFill>
              </a:rPr>
              <a:t>que tenía en sus ojos pureza,</a:t>
            </a:r>
          </a:p>
        </p:txBody>
      </p:sp>
      <p:pic>
        <p:nvPicPr>
          <p:cNvPr id="114693" name="Picture 5" descr="16Inmaculada,  Murillo 7"/>
          <p:cNvPicPr>
            <a:picLocks noChangeAspect="1" noChangeArrowheads="1"/>
          </p:cNvPicPr>
          <p:nvPr/>
        </p:nvPicPr>
        <p:blipFill>
          <a:blip r:embed="rId3"/>
          <a:srcRect/>
          <a:stretch>
            <a:fillRect/>
          </a:stretch>
        </p:blipFill>
        <p:spPr bwMode="auto">
          <a:xfrm>
            <a:off x="250825" y="260350"/>
            <a:ext cx="4271963" cy="6165850"/>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iterate type="wd">
                                    <p:tmPct val="10000"/>
                                  </p:iterate>
                                  <p:childTnLst>
                                    <p:set>
                                      <p:cBhvr>
                                        <p:cTn id="6" dur="1" fill="hold">
                                          <p:stCondLst>
                                            <p:cond delay="0"/>
                                          </p:stCondLst>
                                        </p:cTn>
                                        <p:tgtEl>
                                          <p:spTgt spid="114692"/>
                                        </p:tgtEl>
                                        <p:attrNameLst>
                                          <p:attrName>style.visibility</p:attrName>
                                        </p:attrNameLst>
                                      </p:cBhvr>
                                      <p:to>
                                        <p:strVal val="visible"/>
                                      </p:to>
                                    </p:set>
                                    <p:animEffect transition="in" filter="fade">
                                      <p:cBhvr>
                                        <p:cTn id="7" dur="2400" decel="100000"/>
                                        <p:tgtEl>
                                          <p:spTgt spid="114692"/>
                                        </p:tgtEl>
                                      </p:cBhvr>
                                    </p:animEffect>
                                    <p:anim calcmode="lin" valueType="num">
                                      <p:cBhvr>
                                        <p:cTn id="8" dur="2400" decel="100000" fill="hold"/>
                                        <p:tgtEl>
                                          <p:spTgt spid="114692"/>
                                        </p:tgtEl>
                                        <p:attrNameLst>
                                          <p:attrName>style.rotation</p:attrName>
                                        </p:attrNameLst>
                                      </p:cBhvr>
                                      <p:tavLst>
                                        <p:tav tm="0">
                                          <p:val>
                                            <p:fltVal val="-90"/>
                                          </p:val>
                                        </p:tav>
                                        <p:tav tm="100000">
                                          <p:val>
                                            <p:fltVal val="0"/>
                                          </p:val>
                                        </p:tav>
                                      </p:tavLst>
                                    </p:anim>
                                    <p:anim calcmode="lin" valueType="num">
                                      <p:cBhvr>
                                        <p:cTn id="9" dur="2400" decel="100000" fill="hold"/>
                                        <p:tgtEl>
                                          <p:spTgt spid="114692"/>
                                        </p:tgtEl>
                                        <p:attrNameLst>
                                          <p:attrName>ppt_x</p:attrName>
                                        </p:attrNameLst>
                                      </p:cBhvr>
                                      <p:tavLst>
                                        <p:tav tm="0">
                                          <p:val>
                                            <p:strVal val="#ppt_x+0.4"/>
                                          </p:val>
                                        </p:tav>
                                        <p:tav tm="100000">
                                          <p:val>
                                            <p:strVal val="#ppt_x-0.05"/>
                                          </p:val>
                                        </p:tav>
                                      </p:tavLst>
                                    </p:anim>
                                    <p:anim calcmode="lin" valueType="num">
                                      <p:cBhvr>
                                        <p:cTn id="10" dur="2400" decel="100000" fill="hold"/>
                                        <p:tgtEl>
                                          <p:spTgt spid="114692"/>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114692"/>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11469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5716" name="Text Box 4"/>
          <p:cNvSpPr txBox="1">
            <a:spLocks noChangeArrowheads="1"/>
          </p:cNvSpPr>
          <p:nvPr/>
        </p:nvSpPr>
        <p:spPr bwMode="auto">
          <a:xfrm>
            <a:off x="395288" y="4508500"/>
            <a:ext cx="3024187" cy="2101850"/>
          </a:xfrm>
          <a:prstGeom prst="rect">
            <a:avLst/>
          </a:prstGeom>
          <a:noFill/>
          <a:ln w="9525">
            <a:noFill/>
            <a:miter lim="800000"/>
            <a:headEnd/>
            <a:tailEnd/>
          </a:ln>
          <a:effectLst/>
        </p:spPr>
        <p:txBody>
          <a:bodyPr>
            <a:spAutoFit/>
          </a:bodyPr>
          <a:lstStyle/>
          <a:p>
            <a:pPr algn="ctr">
              <a:spcBef>
                <a:spcPct val="50000"/>
              </a:spcBef>
            </a:pPr>
            <a:r>
              <a:rPr lang="es-ES" sz="4400">
                <a:solidFill>
                  <a:schemeClr val="bg1"/>
                </a:solidFill>
              </a:rPr>
              <a:t>como fuente helada.</a:t>
            </a:r>
          </a:p>
        </p:txBody>
      </p:sp>
      <p:pic>
        <p:nvPicPr>
          <p:cNvPr id="115717" name="Picture 5" descr="Imagen43"/>
          <p:cNvPicPr>
            <a:picLocks noChangeAspect="1" noChangeArrowheads="1"/>
          </p:cNvPicPr>
          <p:nvPr/>
        </p:nvPicPr>
        <p:blipFill>
          <a:blip r:embed="rId3"/>
          <a:srcRect/>
          <a:stretch>
            <a:fillRect/>
          </a:stretch>
        </p:blipFill>
        <p:spPr bwMode="auto">
          <a:xfrm>
            <a:off x="3581400" y="404813"/>
            <a:ext cx="5307013" cy="5976937"/>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iterate type="lt">
                                    <p:tmPct val="10000"/>
                                  </p:iterate>
                                  <p:childTnLst>
                                    <p:set>
                                      <p:cBhvr>
                                        <p:cTn id="6" dur="1" fill="hold">
                                          <p:stCondLst>
                                            <p:cond delay="0"/>
                                          </p:stCondLst>
                                        </p:cTn>
                                        <p:tgtEl>
                                          <p:spTgt spid="115716"/>
                                        </p:tgtEl>
                                        <p:attrNameLst>
                                          <p:attrName>style.visibility</p:attrName>
                                        </p:attrNameLst>
                                      </p:cBhvr>
                                      <p:to>
                                        <p:strVal val="visible"/>
                                      </p:to>
                                    </p:set>
                                    <p:animEffect transition="in" filter="wipe(down)">
                                      <p:cBhvr>
                                        <p:cTn id="7" dur="580">
                                          <p:stCondLst>
                                            <p:cond delay="0"/>
                                          </p:stCondLst>
                                        </p:cTn>
                                        <p:tgtEl>
                                          <p:spTgt spid="115716"/>
                                        </p:tgtEl>
                                      </p:cBhvr>
                                    </p:animEffect>
                                    <p:anim calcmode="lin" valueType="num">
                                      <p:cBhvr>
                                        <p:cTn id="8" dur="1822" tmFilter="0,0; 0.14,0.36; 0.43,0.73; 0.71,0.91; 1.0,1.0">
                                          <p:stCondLst>
                                            <p:cond delay="0"/>
                                          </p:stCondLst>
                                        </p:cTn>
                                        <p:tgtEl>
                                          <p:spTgt spid="11571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571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1571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1571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15716"/>
                                        </p:tgtEl>
                                        <p:attrNameLst>
                                          <p:attrName>ppt_y</p:attrName>
                                        </p:attrNameLst>
                                      </p:cBhvr>
                                      <p:tavLst>
                                        <p:tav tm="0" fmla="#ppt_y-sin(pi*$)/81">
                                          <p:val>
                                            <p:fltVal val="0"/>
                                          </p:val>
                                        </p:tav>
                                        <p:tav tm="100000">
                                          <p:val>
                                            <p:fltVal val="1"/>
                                          </p:val>
                                        </p:tav>
                                      </p:tavLst>
                                    </p:anim>
                                    <p:animScale>
                                      <p:cBhvr>
                                        <p:cTn id="13" dur="26">
                                          <p:stCondLst>
                                            <p:cond delay="650"/>
                                          </p:stCondLst>
                                        </p:cTn>
                                        <p:tgtEl>
                                          <p:spTgt spid="115716"/>
                                        </p:tgtEl>
                                      </p:cBhvr>
                                      <p:to x="100000" y="60000"/>
                                    </p:animScale>
                                    <p:animScale>
                                      <p:cBhvr>
                                        <p:cTn id="14" dur="166" decel="50000">
                                          <p:stCondLst>
                                            <p:cond delay="676"/>
                                          </p:stCondLst>
                                        </p:cTn>
                                        <p:tgtEl>
                                          <p:spTgt spid="115716"/>
                                        </p:tgtEl>
                                      </p:cBhvr>
                                      <p:to x="100000" y="100000"/>
                                    </p:animScale>
                                    <p:animScale>
                                      <p:cBhvr>
                                        <p:cTn id="15" dur="26">
                                          <p:stCondLst>
                                            <p:cond delay="1312"/>
                                          </p:stCondLst>
                                        </p:cTn>
                                        <p:tgtEl>
                                          <p:spTgt spid="115716"/>
                                        </p:tgtEl>
                                      </p:cBhvr>
                                      <p:to x="100000" y="80000"/>
                                    </p:animScale>
                                    <p:animScale>
                                      <p:cBhvr>
                                        <p:cTn id="16" dur="166" decel="50000">
                                          <p:stCondLst>
                                            <p:cond delay="1338"/>
                                          </p:stCondLst>
                                        </p:cTn>
                                        <p:tgtEl>
                                          <p:spTgt spid="115716"/>
                                        </p:tgtEl>
                                      </p:cBhvr>
                                      <p:to x="100000" y="100000"/>
                                    </p:animScale>
                                    <p:animScale>
                                      <p:cBhvr>
                                        <p:cTn id="17" dur="26">
                                          <p:stCondLst>
                                            <p:cond delay="1642"/>
                                          </p:stCondLst>
                                        </p:cTn>
                                        <p:tgtEl>
                                          <p:spTgt spid="115716"/>
                                        </p:tgtEl>
                                      </p:cBhvr>
                                      <p:to x="100000" y="90000"/>
                                    </p:animScale>
                                    <p:animScale>
                                      <p:cBhvr>
                                        <p:cTn id="18" dur="166" decel="50000">
                                          <p:stCondLst>
                                            <p:cond delay="1668"/>
                                          </p:stCondLst>
                                        </p:cTn>
                                        <p:tgtEl>
                                          <p:spTgt spid="115716"/>
                                        </p:tgtEl>
                                      </p:cBhvr>
                                      <p:to x="100000" y="100000"/>
                                    </p:animScale>
                                    <p:animScale>
                                      <p:cBhvr>
                                        <p:cTn id="19" dur="26">
                                          <p:stCondLst>
                                            <p:cond delay="1808"/>
                                          </p:stCondLst>
                                        </p:cTn>
                                        <p:tgtEl>
                                          <p:spTgt spid="115716"/>
                                        </p:tgtEl>
                                      </p:cBhvr>
                                      <p:to x="100000" y="95000"/>
                                    </p:animScale>
                                    <p:animScale>
                                      <p:cBhvr>
                                        <p:cTn id="20" dur="166" decel="50000">
                                          <p:stCondLst>
                                            <p:cond delay="1834"/>
                                          </p:stCondLst>
                                        </p:cTn>
                                        <p:tgtEl>
                                          <p:spTgt spid="1157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6"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6740" name="Text Box 4"/>
          <p:cNvSpPr txBox="1">
            <a:spLocks noChangeArrowheads="1"/>
          </p:cNvSpPr>
          <p:nvPr/>
        </p:nvSpPr>
        <p:spPr bwMode="auto">
          <a:xfrm>
            <a:off x="4643438" y="754063"/>
            <a:ext cx="4105275" cy="4664075"/>
          </a:xfrm>
          <a:prstGeom prst="rect">
            <a:avLst/>
          </a:prstGeom>
          <a:noFill/>
          <a:ln w="9525">
            <a:noFill/>
            <a:miter lim="800000"/>
            <a:headEnd/>
            <a:tailEnd/>
          </a:ln>
          <a:effectLst/>
        </p:spPr>
        <p:txBody>
          <a:bodyPr>
            <a:spAutoFit/>
          </a:bodyPr>
          <a:lstStyle/>
          <a:p>
            <a:pPr algn="ctr">
              <a:spcBef>
                <a:spcPct val="50000"/>
              </a:spcBef>
            </a:pPr>
            <a:r>
              <a:rPr lang="es-ES" sz="6000">
                <a:solidFill>
                  <a:srgbClr val="800080"/>
                </a:solidFill>
              </a:rPr>
              <a:t>Era la flor más hermosa que ha dado</a:t>
            </a:r>
          </a:p>
        </p:txBody>
      </p:sp>
      <p:pic>
        <p:nvPicPr>
          <p:cNvPr id="116741" name="Picture 5" descr="Inmaculada, Alonso-cano"/>
          <p:cNvPicPr>
            <a:picLocks noChangeAspect="1" noChangeArrowheads="1"/>
          </p:cNvPicPr>
          <p:nvPr/>
        </p:nvPicPr>
        <p:blipFill>
          <a:blip r:embed="rId3"/>
          <a:srcRect/>
          <a:stretch>
            <a:fillRect/>
          </a:stretch>
        </p:blipFill>
        <p:spPr bwMode="auto">
          <a:xfrm>
            <a:off x="323850" y="188913"/>
            <a:ext cx="4124325" cy="6335712"/>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16740"/>
                                        </p:tgtEl>
                                        <p:attrNameLst>
                                          <p:attrName>style.visibility</p:attrName>
                                        </p:attrNameLst>
                                      </p:cBhvr>
                                      <p:to>
                                        <p:strVal val="visible"/>
                                      </p:to>
                                    </p:set>
                                    <p:anim by="(-#ppt_w*2)" calcmode="lin" valueType="num">
                                      <p:cBhvr rctx="PPT">
                                        <p:cTn id="7" dur="500" autoRev="1" fill="hold">
                                          <p:stCondLst>
                                            <p:cond delay="0"/>
                                          </p:stCondLst>
                                        </p:cTn>
                                        <p:tgtEl>
                                          <p:spTgt spid="116740"/>
                                        </p:tgtEl>
                                        <p:attrNameLst>
                                          <p:attrName>ppt_w</p:attrName>
                                        </p:attrNameLst>
                                      </p:cBhvr>
                                    </p:anim>
                                    <p:anim by="(#ppt_w*0.50)" calcmode="lin" valueType="num">
                                      <p:cBhvr>
                                        <p:cTn id="8" dur="500" decel="50000" autoRev="1" fill="hold">
                                          <p:stCondLst>
                                            <p:cond delay="0"/>
                                          </p:stCondLst>
                                        </p:cTn>
                                        <p:tgtEl>
                                          <p:spTgt spid="116740"/>
                                        </p:tgtEl>
                                        <p:attrNameLst>
                                          <p:attrName>ppt_x</p:attrName>
                                        </p:attrNameLst>
                                      </p:cBhvr>
                                    </p:anim>
                                    <p:anim from="(-#ppt_h/2)" to="(#ppt_y)" calcmode="lin" valueType="num">
                                      <p:cBhvr>
                                        <p:cTn id="9" dur="1000" fill="hold">
                                          <p:stCondLst>
                                            <p:cond delay="0"/>
                                          </p:stCondLst>
                                        </p:cTn>
                                        <p:tgtEl>
                                          <p:spTgt spid="116740"/>
                                        </p:tgtEl>
                                        <p:attrNameLst>
                                          <p:attrName>ppt_y</p:attrName>
                                        </p:attrNameLst>
                                      </p:cBhvr>
                                    </p:anim>
                                    <p:animRot by="21600000">
                                      <p:cBhvr>
                                        <p:cTn id="10" dur="1000" fill="hold">
                                          <p:stCondLst>
                                            <p:cond delay="0"/>
                                          </p:stCondLst>
                                        </p:cTn>
                                        <p:tgtEl>
                                          <p:spTgt spid="1167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40"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17765" name="Picture 5" descr="Inmaculada, Pantoja de la Cruz"/>
          <p:cNvPicPr>
            <a:picLocks noChangeAspect="1" noChangeArrowheads="1"/>
          </p:cNvPicPr>
          <p:nvPr/>
        </p:nvPicPr>
        <p:blipFill>
          <a:blip r:embed="rId3"/>
          <a:srcRect/>
          <a:stretch>
            <a:fillRect/>
          </a:stretch>
        </p:blipFill>
        <p:spPr bwMode="auto">
          <a:xfrm>
            <a:off x="4641850" y="260350"/>
            <a:ext cx="4222750" cy="6408738"/>
          </a:xfrm>
          <a:prstGeom prst="rect">
            <a:avLst/>
          </a:prstGeom>
          <a:noFill/>
        </p:spPr>
      </p:pic>
      <p:sp>
        <p:nvSpPr>
          <p:cNvPr id="117766" name="WordArt 6"/>
          <p:cNvSpPr>
            <a:spLocks noChangeArrowheads="1" noChangeShapeType="1" noTextEdit="1"/>
          </p:cNvSpPr>
          <p:nvPr/>
        </p:nvSpPr>
        <p:spPr bwMode="auto">
          <a:xfrm>
            <a:off x="900113" y="3068638"/>
            <a:ext cx="2952750" cy="2160587"/>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FF"/>
                </a:solidFill>
                <a:latin typeface="Arial Black"/>
              </a:rPr>
              <a:t>la </a:t>
            </a:r>
          </a:p>
          <a:p>
            <a:pPr algn="ctr"/>
            <a:r>
              <a:rPr lang="es-ES" sz="3600" kern="10">
                <a:ln w="9525">
                  <a:solidFill>
                    <a:srgbClr val="000000"/>
                  </a:solidFill>
                  <a:round/>
                  <a:headEnd/>
                  <a:tailEnd/>
                </a:ln>
                <a:solidFill>
                  <a:srgbClr val="FFFFFF"/>
                </a:solidFill>
                <a:latin typeface="Arial Black"/>
              </a:rPr>
              <a:t>primavera</a:t>
            </a:r>
          </a:p>
        </p:txBody>
      </p:sp>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117766"/>
                                        </p:tgtEl>
                                        <p:attrNameLst>
                                          <p:attrName>style.visibility</p:attrName>
                                        </p:attrNameLst>
                                      </p:cBhvr>
                                      <p:to>
                                        <p:strVal val="visible"/>
                                      </p:to>
                                    </p:set>
                                    <p:anim calcmode="lin" valueType="num">
                                      <p:cBhvr additive="base">
                                        <p:cTn id="7" dur="5000" fill="hold"/>
                                        <p:tgtEl>
                                          <p:spTgt spid="117766"/>
                                        </p:tgtEl>
                                        <p:attrNameLst>
                                          <p:attrName>ppt_x</p:attrName>
                                        </p:attrNameLst>
                                      </p:cBhvr>
                                      <p:tavLst>
                                        <p:tav tm="0">
                                          <p:val>
                                            <p:strVal val="#ppt_x"/>
                                          </p:val>
                                        </p:tav>
                                        <p:tav tm="100000">
                                          <p:val>
                                            <p:strVal val="#ppt_x"/>
                                          </p:val>
                                        </p:tav>
                                      </p:tavLst>
                                    </p:anim>
                                    <p:anim calcmode="lin" valueType="num">
                                      <p:cBhvr additive="base">
                                        <p:cTn id="8" dur="5000" fill="hold"/>
                                        <p:tgtEl>
                                          <p:spTgt spid="1177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8788" name="Text Box 4"/>
          <p:cNvSpPr txBox="1">
            <a:spLocks noChangeArrowheads="1"/>
          </p:cNvSpPr>
          <p:nvPr/>
        </p:nvSpPr>
        <p:spPr bwMode="auto">
          <a:xfrm>
            <a:off x="3635375" y="692150"/>
            <a:ext cx="5113338" cy="4479925"/>
          </a:xfrm>
          <a:prstGeom prst="rect">
            <a:avLst/>
          </a:prstGeom>
          <a:noFill/>
          <a:ln w="9525">
            <a:noFill/>
            <a:miter lim="800000"/>
            <a:headEnd/>
            <a:tailEnd/>
          </a:ln>
          <a:effectLst/>
        </p:spPr>
        <p:txBody>
          <a:bodyPr>
            <a:spAutoFit/>
          </a:bodyPr>
          <a:lstStyle/>
          <a:p>
            <a:pPr algn="ctr">
              <a:spcBef>
                <a:spcPct val="50000"/>
              </a:spcBef>
            </a:pPr>
            <a:r>
              <a:rPr lang="es-ES" sz="7200">
                <a:solidFill>
                  <a:srgbClr val="FFFF00"/>
                </a:solidFill>
              </a:rPr>
              <a:t>Su alma era limpia, muy llena de gracia,</a:t>
            </a:r>
          </a:p>
        </p:txBody>
      </p:sp>
      <p:pic>
        <p:nvPicPr>
          <p:cNvPr id="118789" name="Picture 5" descr="Inmaculada, Palomino 4"/>
          <p:cNvPicPr>
            <a:picLocks noChangeAspect="1" noChangeArrowheads="1"/>
          </p:cNvPicPr>
          <p:nvPr/>
        </p:nvPicPr>
        <p:blipFill>
          <a:blip r:embed="rId3"/>
          <a:srcRect/>
          <a:stretch>
            <a:fillRect/>
          </a:stretch>
        </p:blipFill>
        <p:spPr bwMode="auto">
          <a:xfrm>
            <a:off x="323850" y="260350"/>
            <a:ext cx="3040063" cy="6408738"/>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iterate type="wd">
                                    <p:tmPct val="10000"/>
                                  </p:iterate>
                                  <p:childTnLst>
                                    <p:set>
                                      <p:cBhvr>
                                        <p:cTn id="6" dur="1" fill="hold">
                                          <p:stCondLst>
                                            <p:cond delay="0"/>
                                          </p:stCondLst>
                                        </p:cTn>
                                        <p:tgtEl>
                                          <p:spTgt spid="118788"/>
                                        </p:tgtEl>
                                        <p:attrNameLst>
                                          <p:attrName>style.visibility</p:attrName>
                                        </p:attrNameLst>
                                      </p:cBhvr>
                                      <p:to>
                                        <p:strVal val="visible"/>
                                      </p:to>
                                    </p:set>
                                    <p:animEffect transition="in" filter="wedge">
                                      <p:cBhvr>
                                        <p:cTn id="7" dur="2000"/>
                                        <p:tgtEl>
                                          <p:spTgt spid="1187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8"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19813" name="Picture 5" descr="b-murillo-the-immaculate-conception"/>
          <p:cNvPicPr>
            <a:picLocks noChangeAspect="1" noChangeArrowheads="1"/>
          </p:cNvPicPr>
          <p:nvPr/>
        </p:nvPicPr>
        <p:blipFill>
          <a:blip r:embed="rId3"/>
          <a:srcRect/>
          <a:stretch>
            <a:fillRect/>
          </a:stretch>
        </p:blipFill>
        <p:spPr bwMode="auto">
          <a:xfrm>
            <a:off x="539750" y="1412875"/>
            <a:ext cx="7632700" cy="5037138"/>
          </a:xfrm>
          <a:prstGeom prst="rect">
            <a:avLst/>
          </a:prstGeom>
          <a:noFill/>
        </p:spPr>
      </p:pic>
      <p:sp>
        <p:nvSpPr>
          <p:cNvPr id="119814" name="WordArt 6"/>
          <p:cNvSpPr>
            <a:spLocks noChangeArrowheads="1" noChangeShapeType="1" noTextEdit="1"/>
          </p:cNvSpPr>
          <p:nvPr/>
        </p:nvSpPr>
        <p:spPr bwMode="auto">
          <a:xfrm>
            <a:off x="1979613" y="476250"/>
            <a:ext cx="5329237"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0000"/>
                </a:solidFill>
                <a:latin typeface="Arial Black"/>
              </a:rPr>
              <a:t>María.</a:t>
            </a:r>
          </a:p>
        </p:txBody>
      </p:sp>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19814"/>
                                        </p:tgtEl>
                                        <p:attrNameLst>
                                          <p:attrName>style.visibility</p:attrName>
                                        </p:attrNameLst>
                                      </p:cBhvr>
                                      <p:to>
                                        <p:strVal val="visible"/>
                                      </p:to>
                                    </p:set>
                                    <p:anim calcmode="lin" valueType="num">
                                      <p:cBhvr additive="base">
                                        <p:cTn id="7" dur="5000" fill="hold"/>
                                        <p:tgtEl>
                                          <p:spTgt spid="119814"/>
                                        </p:tgtEl>
                                        <p:attrNameLst>
                                          <p:attrName>ppt_x</p:attrName>
                                        </p:attrNameLst>
                                      </p:cBhvr>
                                      <p:tavLst>
                                        <p:tav tm="0">
                                          <p:val>
                                            <p:strVal val="#ppt_x"/>
                                          </p:val>
                                        </p:tav>
                                        <p:tav tm="100000">
                                          <p:val>
                                            <p:strVal val="#ppt_x"/>
                                          </p:val>
                                        </p:tav>
                                      </p:tavLst>
                                    </p:anim>
                                    <p:anim calcmode="lin" valueType="num">
                                      <p:cBhvr additive="base">
                                        <p:cTn id="8" dur="5000" fill="hold"/>
                                        <p:tgtEl>
                                          <p:spTgt spid="1198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0836" name="Text Box 4"/>
          <p:cNvSpPr txBox="1">
            <a:spLocks noChangeArrowheads="1"/>
          </p:cNvSpPr>
          <p:nvPr/>
        </p:nvSpPr>
        <p:spPr bwMode="auto">
          <a:xfrm>
            <a:off x="5076825" y="620713"/>
            <a:ext cx="3527425" cy="4479925"/>
          </a:xfrm>
          <a:prstGeom prst="rect">
            <a:avLst/>
          </a:prstGeom>
          <a:noFill/>
          <a:ln w="9525">
            <a:noFill/>
            <a:miter lim="800000"/>
            <a:headEnd/>
            <a:tailEnd/>
          </a:ln>
          <a:effectLst/>
        </p:spPr>
        <p:txBody>
          <a:bodyPr>
            <a:spAutoFit/>
          </a:bodyPr>
          <a:lstStyle/>
          <a:p>
            <a:pPr algn="ctr">
              <a:spcBef>
                <a:spcPct val="50000"/>
              </a:spcBef>
            </a:pPr>
            <a:r>
              <a:rPr lang="es-ES" sz="7200">
                <a:solidFill>
                  <a:srgbClr val="0000CC"/>
                </a:solidFill>
              </a:rPr>
              <a:t>Y la eligió el Señor</a:t>
            </a:r>
          </a:p>
        </p:txBody>
      </p:sp>
      <p:pic>
        <p:nvPicPr>
          <p:cNvPr id="120837" name="Picture 5" descr="Inmaculada, Pedro de Cortona"/>
          <p:cNvPicPr>
            <a:picLocks noChangeAspect="1" noChangeArrowheads="1"/>
          </p:cNvPicPr>
          <p:nvPr/>
        </p:nvPicPr>
        <p:blipFill>
          <a:blip r:embed="rId3"/>
          <a:srcRect/>
          <a:stretch>
            <a:fillRect/>
          </a:stretch>
        </p:blipFill>
        <p:spPr bwMode="auto">
          <a:xfrm>
            <a:off x="395288" y="333375"/>
            <a:ext cx="4562475" cy="6191250"/>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iterate type="lt">
                                    <p:tmPct val="10000"/>
                                  </p:iterate>
                                  <p:childTnLst>
                                    <p:set>
                                      <p:cBhvr>
                                        <p:cTn id="6" dur="1" fill="hold">
                                          <p:stCondLst>
                                            <p:cond delay="0"/>
                                          </p:stCondLst>
                                        </p:cTn>
                                        <p:tgtEl>
                                          <p:spTgt spid="120836"/>
                                        </p:tgtEl>
                                        <p:attrNameLst>
                                          <p:attrName>style.visibility</p:attrName>
                                        </p:attrNameLst>
                                      </p:cBhvr>
                                      <p:to>
                                        <p:strVal val="visible"/>
                                      </p:to>
                                    </p:set>
                                    <p:animEffect transition="in" filter="wipe(up)">
                                      <p:cBhvr>
                                        <p:cTn id="7" dur="2000"/>
                                        <p:tgtEl>
                                          <p:spTgt spid="120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6"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1860" name="Text Box 4"/>
          <p:cNvSpPr txBox="1">
            <a:spLocks noChangeArrowheads="1"/>
          </p:cNvSpPr>
          <p:nvPr/>
        </p:nvSpPr>
        <p:spPr bwMode="auto">
          <a:xfrm>
            <a:off x="323850" y="609600"/>
            <a:ext cx="4392613" cy="4479925"/>
          </a:xfrm>
          <a:prstGeom prst="rect">
            <a:avLst/>
          </a:prstGeom>
          <a:noFill/>
          <a:ln w="9525">
            <a:noFill/>
            <a:miter lim="800000"/>
            <a:headEnd/>
            <a:tailEnd/>
          </a:ln>
          <a:effectLst/>
        </p:spPr>
        <p:txBody>
          <a:bodyPr>
            <a:spAutoFit/>
          </a:bodyPr>
          <a:lstStyle/>
          <a:p>
            <a:pPr algn="ctr">
              <a:spcBef>
                <a:spcPct val="50000"/>
              </a:spcBef>
            </a:pPr>
            <a:r>
              <a:rPr lang="es-ES" sz="7200">
                <a:solidFill>
                  <a:srgbClr val="FFFF00"/>
                </a:solidFill>
              </a:rPr>
              <a:t>para ser madre del Salvador.</a:t>
            </a:r>
          </a:p>
        </p:txBody>
      </p:sp>
      <p:pic>
        <p:nvPicPr>
          <p:cNvPr id="121861" name="Picture 5" descr="bluemard"/>
          <p:cNvPicPr>
            <a:picLocks noChangeAspect="1" noChangeArrowheads="1"/>
          </p:cNvPicPr>
          <p:nvPr/>
        </p:nvPicPr>
        <p:blipFill>
          <a:blip r:embed="rId3"/>
          <a:srcRect/>
          <a:stretch>
            <a:fillRect/>
          </a:stretch>
        </p:blipFill>
        <p:spPr bwMode="auto">
          <a:xfrm>
            <a:off x="4799013" y="333375"/>
            <a:ext cx="4014787" cy="6264275"/>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iterate type="wd">
                                    <p:tmPct val="10000"/>
                                  </p:iterate>
                                  <p:childTnLst>
                                    <p:set>
                                      <p:cBhvr>
                                        <p:cTn id="6" dur="1" fill="hold">
                                          <p:stCondLst>
                                            <p:cond delay="0"/>
                                          </p:stCondLst>
                                        </p:cTn>
                                        <p:tgtEl>
                                          <p:spTgt spid="121860"/>
                                        </p:tgtEl>
                                        <p:attrNameLst>
                                          <p:attrName>style.visibility</p:attrName>
                                        </p:attrNameLst>
                                      </p:cBhvr>
                                      <p:to>
                                        <p:strVal val="visible"/>
                                      </p:to>
                                    </p:set>
                                    <p:animEffect transition="in" filter="wipe(down)">
                                      <p:cBhvr>
                                        <p:cTn id="7" dur="580">
                                          <p:stCondLst>
                                            <p:cond delay="0"/>
                                          </p:stCondLst>
                                        </p:cTn>
                                        <p:tgtEl>
                                          <p:spTgt spid="121860"/>
                                        </p:tgtEl>
                                      </p:cBhvr>
                                    </p:animEffect>
                                    <p:anim calcmode="lin" valueType="num">
                                      <p:cBhvr>
                                        <p:cTn id="8" dur="1822" tmFilter="0,0; 0.14,0.36; 0.43,0.73; 0.71,0.91; 1.0,1.0">
                                          <p:stCondLst>
                                            <p:cond delay="0"/>
                                          </p:stCondLst>
                                        </p:cTn>
                                        <p:tgtEl>
                                          <p:spTgt spid="12186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2186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2186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2186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21860"/>
                                        </p:tgtEl>
                                        <p:attrNameLst>
                                          <p:attrName>ppt_y</p:attrName>
                                        </p:attrNameLst>
                                      </p:cBhvr>
                                      <p:tavLst>
                                        <p:tav tm="0" fmla="#ppt_y-sin(pi*$)/81">
                                          <p:val>
                                            <p:fltVal val="0"/>
                                          </p:val>
                                        </p:tav>
                                        <p:tav tm="100000">
                                          <p:val>
                                            <p:fltVal val="1"/>
                                          </p:val>
                                        </p:tav>
                                      </p:tavLst>
                                    </p:anim>
                                    <p:animScale>
                                      <p:cBhvr>
                                        <p:cTn id="13" dur="26">
                                          <p:stCondLst>
                                            <p:cond delay="650"/>
                                          </p:stCondLst>
                                        </p:cTn>
                                        <p:tgtEl>
                                          <p:spTgt spid="121860"/>
                                        </p:tgtEl>
                                      </p:cBhvr>
                                      <p:to x="100000" y="60000"/>
                                    </p:animScale>
                                    <p:animScale>
                                      <p:cBhvr>
                                        <p:cTn id="14" dur="166" decel="50000">
                                          <p:stCondLst>
                                            <p:cond delay="676"/>
                                          </p:stCondLst>
                                        </p:cTn>
                                        <p:tgtEl>
                                          <p:spTgt spid="121860"/>
                                        </p:tgtEl>
                                      </p:cBhvr>
                                      <p:to x="100000" y="100000"/>
                                    </p:animScale>
                                    <p:animScale>
                                      <p:cBhvr>
                                        <p:cTn id="15" dur="26">
                                          <p:stCondLst>
                                            <p:cond delay="1312"/>
                                          </p:stCondLst>
                                        </p:cTn>
                                        <p:tgtEl>
                                          <p:spTgt spid="121860"/>
                                        </p:tgtEl>
                                      </p:cBhvr>
                                      <p:to x="100000" y="80000"/>
                                    </p:animScale>
                                    <p:animScale>
                                      <p:cBhvr>
                                        <p:cTn id="16" dur="166" decel="50000">
                                          <p:stCondLst>
                                            <p:cond delay="1338"/>
                                          </p:stCondLst>
                                        </p:cTn>
                                        <p:tgtEl>
                                          <p:spTgt spid="121860"/>
                                        </p:tgtEl>
                                      </p:cBhvr>
                                      <p:to x="100000" y="100000"/>
                                    </p:animScale>
                                    <p:animScale>
                                      <p:cBhvr>
                                        <p:cTn id="17" dur="26">
                                          <p:stCondLst>
                                            <p:cond delay="1642"/>
                                          </p:stCondLst>
                                        </p:cTn>
                                        <p:tgtEl>
                                          <p:spTgt spid="121860"/>
                                        </p:tgtEl>
                                      </p:cBhvr>
                                      <p:to x="100000" y="90000"/>
                                    </p:animScale>
                                    <p:animScale>
                                      <p:cBhvr>
                                        <p:cTn id="18" dur="166" decel="50000">
                                          <p:stCondLst>
                                            <p:cond delay="1668"/>
                                          </p:stCondLst>
                                        </p:cTn>
                                        <p:tgtEl>
                                          <p:spTgt spid="121860"/>
                                        </p:tgtEl>
                                      </p:cBhvr>
                                      <p:to x="100000" y="100000"/>
                                    </p:animScale>
                                    <p:animScale>
                                      <p:cBhvr>
                                        <p:cTn id="19" dur="26">
                                          <p:stCondLst>
                                            <p:cond delay="1808"/>
                                          </p:stCondLst>
                                        </p:cTn>
                                        <p:tgtEl>
                                          <p:spTgt spid="121860"/>
                                        </p:tgtEl>
                                      </p:cBhvr>
                                      <p:to x="100000" y="95000"/>
                                    </p:animScale>
                                    <p:animScale>
                                      <p:cBhvr>
                                        <p:cTn id="20" dur="166" decel="50000">
                                          <p:stCondLst>
                                            <p:cond delay="1834"/>
                                          </p:stCondLst>
                                        </p:cTn>
                                        <p:tgtEl>
                                          <p:spTgt spid="12186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0"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2884" name="Text Box 4"/>
          <p:cNvSpPr txBox="1">
            <a:spLocks noChangeArrowheads="1"/>
          </p:cNvSpPr>
          <p:nvPr/>
        </p:nvSpPr>
        <p:spPr bwMode="auto">
          <a:xfrm>
            <a:off x="5076825" y="836613"/>
            <a:ext cx="3671888" cy="3111500"/>
          </a:xfrm>
          <a:prstGeom prst="rect">
            <a:avLst/>
          </a:prstGeom>
          <a:noFill/>
          <a:ln w="9525">
            <a:noFill/>
            <a:miter lim="800000"/>
            <a:headEnd/>
            <a:tailEnd/>
          </a:ln>
          <a:effectLst/>
        </p:spPr>
        <p:txBody>
          <a:bodyPr>
            <a:spAutoFit/>
          </a:bodyPr>
          <a:lstStyle/>
          <a:p>
            <a:pPr algn="ctr">
              <a:spcBef>
                <a:spcPct val="50000"/>
              </a:spcBef>
            </a:pPr>
            <a:r>
              <a:rPr lang="es-ES" sz="6600">
                <a:solidFill>
                  <a:srgbClr val="0000CC"/>
                </a:solidFill>
              </a:rPr>
              <a:t>El Hijo del Altísimo</a:t>
            </a:r>
          </a:p>
        </p:txBody>
      </p:sp>
      <p:pic>
        <p:nvPicPr>
          <p:cNvPr id="122885" name="Picture 5" descr="Sda"/>
          <p:cNvPicPr>
            <a:picLocks noChangeAspect="1" noChangeArrowheads="1"/>
          </p:cNvPicPr>
          <p:nvPr/>
        </p:nvPicPr>
        <p:blipFill>
          <a:blip r:embed="rId3"/>
          <a:srcRect/>
          <a:stretch>
            <a:fillRect/>
          </a:stretch>
        </p:blipFill>
        <p:spPr bwMode="auto">
          <a:xfrm>
            <a:off x="323850" y="260350"/>
            <a:ext cx="4645025" cy="6192838"/>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22884"/>
                                        </p:tgtEl>
                                        <p:attrNameLst>
                                          <p:attrName>style.visibility</p:attrName>
                                        </p:attrNameLst>
                                      </p:cBhvr>
                                      <p:to>
                                        <p:strVal val="visible"/>
                                      </p:to>
                                    </p:set>
                                    <p:anim calcmode="lin" valueType="num">
                                      <p:cBhvr>
                                        <p:cTn id="7" dur="3000" fill="hold"/>
                                        <p:tgtEl>
                                          <p:spTgt spid="122884"/>
                                        </p:tgtEl>
                                        <p:attrNameLst>
                                          <p:attrName>ppt_w</p:attrName>
                                        </p:attrNameLst>
                                      </p:cBhvr>
                                      <p:tavLst>
                                        <p:tav tm="0">
                                          <p:val>
                                            <p:fltVal val="0"/>
                                          </p:val>
                                        </p:tav>
                                        <p:tav tm="100000">
                                          <p:val>
                                            <p:strVal val="#ppt_w"/>
                                          </p:val>
                                        </p:tav>
                                      </p:tavLst>
                                    </p:anim>
                                    <p:anim calcmode="lin" valueType="num">
                                      <p:cBhvr>
                                        <p:cTn id="8" dur="3000" fill="hold"/>
                                        <p:tgtEl>
                                          <p:spTgt spid="12288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4"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3908" name="Text Box 4"/>
          <p:cNvSpPr txBox="1">
            <a:spLocks noChangeArrowheads="1"/>
          </p:cNvSpPr>
          <p:nvPr/>
        </p:nvSpPr>
        <p:spPr bwMode="auto">
          <a:xfrm>
            <a:off x="4211638" y="765175"/>
            <a:ext cx="4464050" cy="4116388"/>
          </a:xfrm>
          <a:prstGeom prst="rect">
            <a:avLst/>
          </a:prstGeom>
          <a:noFill/>
          <a:ln w="9525">
            <a:noFill/>
            <a:miter lim="800000"/>
            <a:headEnd/>
            <a:tailEnd/>
          </a:ln>
          <a:effectLst/>
        </p:spPr>
        <p:txBody>
          <a:bodyPr>
            <a:spAutoFit/>
          </a:bodyPr>
          <a:lstStyle/>
          <a:p>
            <a:pPr algn="ctr">
              <a:spcBef>
                <a:spcPct val="50000"/>
              </a:spcBef>
            </a:pPr>
            <a:r>
              <a:rPr lang="es-ES" sz="8800">
                <a:solidFill>
                  <a:srgbClr val="FFFF00"/>
                </a:solidFill>
              </a:rPr>
              <a:t>guardó en su ser.</a:t>
            </a:r>
          </a:p>
        </p:txBody>
      </p:sp>
      <p:pic>
        <p:nvPicPr>
          <p:cNvPr id="123909" name="Picture 5" descr="Jesu communio"/>
          <p:cNvPicPr>
            <a:picLocks noChangeAspect="1" noChangeArrowheads="1"/>
          </p:cNvPicPr>
          <p:nvPr/>
        </p:nvPicPr>
        <p:blipFill>
          <a:blip r:embed="rId3"/>
          <a:srcRect/>
          <a:stretch>
            <a:fillRect/>
          </a:stretch>
        </p:blipFill>
        <p:spPr bwMode="auto">
          <a:xfrm>
            <a:off x="468313" y="188913"/>
            <a:ext cx="3252787" cy="6335712"/>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23908"/>
                                        </p:tgtEl>
                                        <p:attrNameLst>
                                          <p:attrName>style.visibility</p:attrName>
                                        </p:attrNameLst>
                                      </p:cBhvr>
                                      <p:to>
                                        <p:strVal val="visible"/>
                                      </p:to>
                                    </p:set>
                                    <p:anim by="(-#ppt_w*2)" calcmode="lin" valueType="num">
                                      <p:cBhvr rctx="PPT">
                                        <p:cTn id="7" dur="1000" autoRev="1" fill="hold">
                                          <p:stCondLst>
                                            <p:cond delay="0"/>
                                          </p:stCondLst>
                                        </p:cTn>
                                        <p:tgtEl>
                                          <p:spTgt spid="123908"/>
                                        </p:tgtEl>
                                        <p:attrNameLst>
                                          <p:attrName>ppt_w</p:attrName>
                                        </p:attrNameLst>
                                      </p:cBhvr>
                                    </p:anim>
                                    <p:anim by="(#ppt_w*0.50)" calcmode="lin" valueType="num">
                                      <p:cBhvr>
                                        <p:cTn id="8" dur="1000" decel="50000" autoRev="1" fill="hold">
                                          <p:stCondLst>
                                            <p:cond delay="0"/>
                                          </p:stCondLst>
                                        </p:cTn>
                                        <p:tgtEl>
                                          <p:spTgt spid="123908"/>
                                        </p:tgtEl>
                                        <p:attrNameLst>
                                          <p:attrName>ppt_x</p:attrName>
                                        </p:attrNameLst>
                                      </p:cBhvr>
                                    </p:anim>
                                    <p:anim from="(-#ppt_h/2)" to="(#ppt_y)" calcmode="lin" valueType="num">
                                      <p:cBhvr>
                                        <p:cTn id="9" dur="2000" fill="hold">
                                          <p:stCondLst>
                                            <p:cond delay="0"/>
                                          </p:stCondLst>
                                        </p:cTn>
                                        <p:tgtEl>
                                          <p:spTgt spid="123908"/>
                                        </p:tgtEl>
                                        <p:attrNameLst>
                                          <p:attrName>ppt_y</p:attrName>
                                        </p:attrNameLst>
                                      </p:cBhvr>
                                    </p:anim>
                                    <p:animRot by="21600000">
                                      <p:cBhvr>
                                        <p:cTn id="10" dur="2000" fill="hold">
                                          <p:stCondLst>
                                            <p:cond delay="0"/>
                                          </p:stCondLst>
                                        </p:cTn>
                                        <p:tgtEl>
                                          <p:spTgt spid="12390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8"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4932" name="Text Box 4"/>
          <p:cNvSpPr txBox="1">
            <a:spLocks noChangeArrowheads="1"/>
          </p:cNvSpPr>
          <p:nvPr/>
        </p:nvSpPr>
        <p:spPr bwMode="auto">
          <a:xfrm>
            <a:off x="468313" y="620713"/>
            <a:ext cx="3887787" cy="4483100"/>
          </a:xfrm>
          <a:prstGeom prst="rect">
            <a:avLst/>
          </a:prstGeom>
          <a:noFill/>
          <a:ln w="9525">
            <a:noFill/>
            <a:miter lim="800000"/>
            <a:headEnd/>
            <a:tailEnd/>
          </a:ln>
          <a:effectLst/>
        </p:spPr>
        <p:txBody>
          <a:bodyPr>
            <a:spAutoFit/>
          </a:bodyPr>
          <a:lstStyle/>
          <a:p>
            <a:pPr algn="ctr">
              <a:spcBef>
                <a:spcPct val="50000"/>
              </a:spcBef>
            </a:pPr>
            <a:r>
              <a:rPr lang="es-ES" sz="9600">
                <a:solidFill>
                  <a:srgbClr val="660066"/>
                </a:solidFill>
              </a:rPr>
              <a:t>Y dijo sí a Dios:</a:t>
            </a:r>
          </a:p>
        </p:txBody>
      </p:sp>
      <p:pic>
        <p:nvPicPr>
          <p:cNvPr id="124933" name="Picture 5" descr="María, de un nacimiento"/>
          <p:cNvPicPr>
            <a:picLocks noChangeAspect="1" noChangeArrowheads="1"/>
          </p:cNvPicPr>
          <p:nvPr/>
        </p:nvPicPr>
        <p:blipFill>
          <a:blip r:embed="rId3"/>
          <a:srcRect/>
          <a:stretch>
            <a:fillRect/>
          </a:stretch>
        </p:blipFill>
        <p:spPr bwMode="auto">
          <a:xfrm>
            <a:off x="4618038" y="333375"/>
            <a:ext cx="4294187" cy="6191250"/>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iterate type="lt">
                                    <p:tmPct val="10000"/>
                                  </p:iterate>
                                  <p:childTnLst>
                                    <p:set>
                                      <p:cBhvr>
                                        <p:cTn id="6" dur="1" fill="hold">
                                          <p:stCondLst>
                                            <p:cond delay="0"/>
                                          </p:stCondLst>
                                        </p:cTn>
                                        <p:tgtEl>
                                          <p:spTgt spid="124932"/>
                                        </p:tgtEl>
                                        <p:attrNameLst>
                                          <p:attrName>style.visibility</p:attrName>
                                        </p:attrNameLst>
                                      </p:cBhvr>
                                      <p:to>
                                        <p:strVal val="visible"/>
                                      </p:to>
                                    </p:set>
                                    <p:animEffect transition="in" filter="wipe(down)">
                                      <p:cBhvr>
                                        <p:cTn id="7" dur="580">
                                          <p:stCondLst>
                                            <p:cond delay="0"/>
                                          </p:stCondLst>
                                        </p:cTn>
                                        <p:tgtEl>
                                          <p:spTgt spid="124932"/>
                                        </p:tgtEl>
                                      </p:cBhvr>
                                    </p:animEffect>
                                    <p:anim calcmode="lin" valueType="num">
                                      <p:cBhvr>
                                        <p:cTn id="8" dur="1822" tmFilter="0,0; 0.14,0.36; 0.43,0.73; 0.71,0.91; 1.0,1.0">
                                          <p:stCondLst>
                                            <p:cond delay="0"/>
                                          </p:stCondLst>
                                        </p:cTn>
                                        <p:tgtEl>
                                          <p:spTgt spid="12493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2493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2493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2493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24932"/>
                                        </p:tgtEl>
                                        <p:attrNameLst>
                                          <p:attrName>ppt_y</p:attrName>
                                        </p:attrNameLst>
                                      </p:cBhvr>
                                      <p:tavLst>
                                        <p:tav tm="0" fmla="#ppt_y-sin(pi*$)/81">
                                          <p:val>
                                            <p:fltVal val="0"/>
                                          </p:val>
                                        </p:tav>
                                        <p:tav tm="100000">
                                          <p:val>
                                            <p:fltVal val="1"/>
                                          </p:val>
                                        </p:tav>
                                      </p:tavLst>
                                    </p:anim>
                                    <p:animScale>
                                      <p:cBhvr>
                                        <p:cTn id="13" dur="26">
                                          <p:stCondLst>
                                            <p:cond delay="650"/>
                                          </p:stCondLst>
                                        </p:cTn>
                                        <p:tgtEl>
                                          <p:spTgt spid="124932"/>
                                        </p:tgtEl>
                                      </p:cBhvr>
                                      <p:to x="100000" y="60000"/>
                                    </p:animScale>
                                    <p:animScale>
                                      <p:cBhvr>
                                        <p:cTn id="14" dur="166" decel="50000">
                                          <p:stCondLst>
                                            <p:cond delay="676"/>
                                          </p:stCondLst>
                                        </p:cTn>
                                        <p:tgtEl>
                                          <p:spTgt spid="124932"/>
                                        </p:tgtEl>
                                      </p:cBhvr>
                                      <p:to x="100000" y="100000"/>
                                    </p:animScale>
                                    <p:animScale>
                                      <p:cBhvr>
                                        <p:cTn id="15" dur="26">
                                          <p:stCondLst>
                                            <p:cond delay="1312"/>
                                          </p:stCondLst>
                                        </p:cTn>
                                        <p:tgtEl>
                                          <p:spTgt spid="124932"/>
                                        </p:tgtEl>
                                      </p:cBhvr>
                                      <p:to x="100000" y="80000"/>
                                    </p:animScale>
                                    <p:animScale>
                                      <p:cBhvr>
                                        <p:cTn id="16" dur="166" decel="50000">
                                          <p:stCondLst>
                                            <p:cond delay="1338"/>
                                          </p:stCondLst>
                                        </p:cTn>
                                        <p:tgtEl>
                                          <p:spTgt spid="124932"/>
                                        </p:tgtEl>
                                      </p:cBhvr>
                                      <p:to x="100000" y="100000"/>
                                    </p:animScale>
                                    <p:animScale>
                                      <p:cBhvr>
                                        <p:cTn id="17" dur="26">
                                          <p:stCondLst>
                                            <p:cond delay="1642"/>
                                          </p:stCondLst>
                                        </p:cTn>
                                        <p:tgtEl>
                                          <p:spTgt spid="124932"/>
                                        </p:tgtEl>
                                      </p:cBhvr>
                                      <p:to x="100000" y="90000"/>
                                    </p:animScale>
                                    <p:animScale>
                                      <p:cBhvr>
                                        <p:cTn id="18" dur="166" decel="50000">
                                          <p:stCondLst>
                                            <p:cond delay="1668"/>
                                          </p:stCondLst>
                                        </p:cTn>
                                        <p:tgtEl>
                                          <p:spTgt spid="124932"/>
                                        </p:tgtEl>
                                      </p:cBhvr>
                                      <p:to x="100000" y="100000"/>
                                    </p:animScale>
                                    <p:animScale>
                                      <p:cBhvr>
                                        <p:cTn id="19" dur="26">
                                          <p:stCondLst>
                                            <p:cond delay="1808"/>
                                          </p:stCondLst>
                                        </p:cTn>
                                        <p:tgtEl>
                                          <p:spTgt spid="124932"/>
                                        </p:tgtEl>
                                      </p:cBhvr>
                                      <p:to x="100000" y="95000"/>
                                    </p:animScale>
                                    <p:animScale>
                                      <p:cBhvr>
                                        <p:cTn id="20" dur="166" decel="50000">
                                          <p:stCondLst>
                                            <p:cond delay="1834"/>
                                          </p:stCondLst>
                                        </p:cTn>
                                        <p:tgtEl>
                                          <p:spTgt spid="12493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2"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5956" name="Text Box 4"/>
          <p:cNvSpPr txBox="1">
            <a:spLocks noChangeArrowheads="1"/>
          </p:cNvSpPr>
          <p:nvPr/>
        </p:nvSpPr>
        <p:spPr bwMode="auto">
          <a:xfrm>
            <a:off x="5580063" y="1052513"/>
            <a:ext cx="3384550" cy="3381375"/>
          </a:xfrm>
          <a:prstGeom prst="rect">
            <a:avLst/>
          </a:prstGeom>
          <a:noFill/>
          <a:ln w="9525">
            <a:noFill/>
            <a:miter lim="800000"/>
            <a:headEnd/>
            <a:tailEnd/>
          </a:ln>
          <a:effectLst/>
        </p:spPr>
        <p:txBody>
          <a:bodyPr>
            <a:spAutoFit/>
          </a:bodyPr>
          <a:lstStyle/>
          <a:p>
            <a:pPr algn="ctr">
              <a:spcBef>
                <a:spcPct val="50000"/>
              </a:spcBef>
            </a:pPr>
            <a:r>
              <a:rPr lang="es-ES" sz="5400">
                <a:solidFill>
                  <a:srgbClr val="0000CC"/>
                </a:solidFill>
              </a:rPr>
              <a:t>“Hágase en mi según tu voluntad”</a:t>
            </a:r>
          </a:p>
        </p:txBody>
      </p:sp>
      <p:pic>
        <p:nvPicPr>
          <p:cNvPr id="125957" name="Picture 5" descr="Anunciación, Rizi"/>
          <p:cNvPicPr>
            <a:picLocks noChangeAspect="1" noChangeArrowheads="1"/>
          </p:cNvPicPr>
          <p:nvPr/>
        </p:nvPicPr>
        <p:blipFill>
          <a:blip r:embed="rId3"/>
          <a:srcRect/>
          <a:stretch>
            <a:fillRect/>
          </a:stretch>
        </p:blipFill>
        <p:spPr bwMode="auto">
          <a:xfrm>
            <a:off x="250825" y="333375"/>
            <a:ext cx="5276850" cy="6191250"/>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125956"/>
                                        </p:tgtEl>
                                        <p:attrNameLst>
                                          <p:attrName>style.visibility</p:attrName>
                                        </p:attrNameLst>
                                      </p:cBhvr>
                                      <p:to>
                                        <p:strVal val="visible"/>
                                      </p:to>
                                    </p:set>
                                    <p:anim calcmode="lin" valueType="num">
                                      <p:cBhvr additive="base">
                                        <p:cTn id="7" dur="5000" fill="hold"/>
                                        <p:tgtEl>
                                          <p:spTgt spid="125956"/>
                                        </p:tgtEl>
                                        <p:attrNameLst>
                                          <p:attrName>ppt_x</p:attrName>
                                        </p:attrNameLst>
                                      </p:cBhvr>
                                      <p:tavLst>
                                        <p:tav tm="0">
                                          <p:val>
                                            <p:strVal val="#ppt_x"/>
                                          </p:val>
                                        </p:tav>
                                        <p:tav tm="100000">
                                          <p:val>
                                            <p:strVal val="#ppt_x"/>
                                          </p:val>
                                        </p:tav>
                                      </p:tavLst>
                                    </p:anim>
                                    <p:anim calcmode="lin" valueType="num">
                                      <p:cBhvr additive="base">
                                        <p:cTn id="8" dur="5000" fill="hold"/>
                                        <p:tgtEl>
                                          <p:spTgt spid="1259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6"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6980" name="Text Box 4"/>
          <p:cNvSpPr txBox="1">
            <a:spLocks noChangeArrowheads="1"/>
          </p:cNvSpPr>
          <p:nvPr/>
        </p:nvSpPr>
        <p:spPr bwMode="auto">
          <a:xfrm>
            <a:off x="250825" y="620713"/>
            <a:ext cx="3457575" cy="3381375"/>
          </a:xfrm>
          <a:prstGeom prst="rect">
            <a:avLst/>
          </a:prstGeom>
          <a:noFill/>
          <a:ln w="9525">
            <a:noFill/>
            <a:miter lim="800000"/>
            <a:headEnd/>
            <a:tailEnd/>
          </a:ln>
          <a:effectLst/>
        </p:spPr>
        <p:txBody>
          <a:bodyPr>
            <a:spAutoFit/>
          </a:bodyPr>
          <a:lstStyle/>
          <a:p>
            <a:pPr algn="ctr">
              <a:spcBef>
                <a:spcPct val="50000"/>
              </a:spcBef>
            </a:pPr>
            <a:r>
              <a:rPr lang="es-ES" sz="5400">
                <a:solidFill>
                  <a:srgbClr val="FFFF00"/>
                </a:solidFill>
              </a:rPr>
              <a:t>Y engran-decía su alma al Creador.</a:t>
            </a:r>
          </a:p>
        </p:txBody>
      </p:sp>
      <p:pic>
        <p:nvPicPr>
          <p:cNvPr id="126981" name="Picture 5" descr="Inmaculada, Solís"/>
          <p:cNvPicPr>
            <a:picLocks noChangeAspect="1" noChangeArrowheads="1"/>
          </p:cNvPicPr>
          <p:nvPr/>
        </p:nvPicPr>
        <p:blipFill>
          <a:blip r:embed="rId3"/>
          <a:srcRect/>
          <a:stretch>
            <a:fillRect/>
          </a:stretch>
        </p:blipFill>
        <p:spPr bwMode="auto">
          <a:xfrm>
            <a:off x="3851275" y="333375"/>
            <a:ext cx="5073650" cy="6121400"/>
          </a:xfrm>
          <a:prstGeom prst="rect">
            <a:avLst/>
          </a:prstGeom>
          <a:noFill/>
        </p:spPr>
      </p:pic>
      <p:sp>
        <p:nvSpPr>
          <p:cNvPr id="126984" name="Text Box 8"/>
          <p:cNvSpPr txBox="1">
            <a:spLocks noChangeArrowheads="1"/>
          </p:cNvSpPr>
          <p:nvPr/>
        </p:nvSpPr>
        <p:spPr bwMode="auto">
          <a:xfrm>
            <a:off x="684213" y="5319713"/>
            <a:ext cx="2447925" cy="457200"/>
          </a:xfrm>
          <a:prstGeom prst="rect">
            <a:avLst/>
          </a:prstGeom>
          <a:noFill/>
          <a:ln w="9525">
            <a:noFill/>
            <a:miter lim="800000"/>
            <a:headEnd/>
            <a:tailEnd/>
          </a:ln>
          <a:effectLst/>
        </p:spPr>
        <p:txBody>
          <a:bodyPr>
            <a:spAutoFit/>
          </a:bodyPr>
          <a:lstStyle/>
          <a:p>
            <a:endParaRPr lang="es-ES"/>
          </a:p>
        </p:txBody>
      </p:sp>
      <p:sp>
        <p:nvSpPr>
          <p:cNvPr id="126985" name="Text Box 9"/>
          <p:cNvSpPr txBox="1">
            <a:spLocks noChangeArrowheads="1"/>
          </p:cNvSpPr>
          <p:nvPr/>
        </p:nvSpPr>
        <p:spPr bwMode="auto">
          <a:xfrm>
            <a:off x="755650" y="5445125"/>
            <a:ext cx="2951163" cy="519113"/>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Hacer CLICK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26981"/>
                                        </p:tgtEl>
                                        <p:attrNameLst>
                                          <p:attrName>style.visibility</p:attrName>
                                        </p:attrNameLst>
                                      </p:cBhvr>
                                      <p:to>
                                        <p:strVal val="visible"/>
                                      </p:to>
                                    </p:set>
                                    <p:anim calcmode="lin" valueType="num">
                                      <p:cBhvr>
                                        <p:cTn id="7" dur="3000" fill="hold"/>
                                        <p:tgtEl>
                                          <p:spTgt spid="126981"/>
                                        </p:tgtEl>
                                        <p:attrNameLst>
                                          <p:attrName>ppt_w</p:attrName>
                                        </p:attrNameLst>
                                      </p:cBhvr>
                                      <p:tavLst>
                                        <p:tav tm="0">
                                          <p:val>
                                            <p:fltVal val="0"/>
                                          </p:val>
                                        </p:tav>
                                        <p:tav tm="100000">
                                          <p:val>
                                            <p:strVal val="#ppt_w"/>
                                          </p:val>
                                        </p:tav>
                                      </p:tavLst>
                                    </p:anim>
                                    <p:anim calcmode="lin" valueType="num">
                                      <p:cBhvr>
                                        <p:cTn id="8" dur="3000" fill="hold"/>
                                        <p:tgtEl>
                                          <p:spTgt spid="126981"/>
                                        </p:tgtEl>
                                        <p:attrNameLst>
                                          <p:attrName>ppt_h</p:attrName>
                                        </p:attrNameLst>
                                      </p:cBhvr>
                                      <p:tavLst>
                                        <p:tav tm="0">
                                          <p:val>
                                            <p:fltVal val="0"/>
                                          </p:val>
                                        </p:tav>
                                        <p:tav tm="100000">
                                          <p:val>
                                            <p:strVal val="#ppt_h"/>
                                          </p:val>
                                        </p:tav>
                                      </p:tavLst>
                                    </p:anim>
                                  </p:childTnLst>
                                </p:cTn>
                              </p:par>
                              <p:par>
                                <p:cTn id="9" presetID="15" presetClass="entr" presetSubtype="0" fill="hold" grpId="0" nodeType="withEffect">
                                  <p:stCondLst>
                                    <p:cond delay="0"/>
                                  </p:stCondLst>
                                  <p:iterate type="lt">
                                    <p:tmPct val="10000"/>
                                  </p:iterate>
                                  <p:childTnLst>
                                    <p:set>
                                      <p:cBhvr>
                                        <p:cTn id="10" dur="1" fill="hold">
                                          <p:stCondLst>
                                            <p:cond delay="0"/>
                                          </p:stCondLst>
                                        </p:cTn>
                                        <p:tgtEl>
                                          <p:spTgt spid="126980"/>
                                        </p:tgtEl>
                                        <p:attrNameLst>
                                          <p:attrName>style.visibility</p:attrName>
                                        </p:attrNameLst>
                                      </p:cBhvr>
                                      <p:to>
                                        <p:strVal val="visible"/>
                                      </p:to>
                                    </p:set>
                                    <p:anim calcmode="lin" valueType="num">
                                      <p:cBhvr>
                                        <p:cTn id="11" dur="2000" fill="hold"/>
                                        <p:tgtEl>
                                          <p:spTgt spid="126980"/>
                                        </p:tgtEl>
                                        <p:attrNameLst>
                                          <p:attrName>ppt_w</p:attrName>
                                        </p:attrNameLst>
                                      </p:cBhvr>
                                      <p:tavLst>
                                        <p:tav tm="0">
                                          <p:val>
                                            <p:fltVal val="0"/>
                                          </p:val>
                                        </p:tav>
                                        <p:tav tm="100000">
                                          <p:val>
                                            <p:strVal val="#ppt_w"/>
                                          </p:val>
                                        </p:tav>
                                      </p:tavLst>
                                    </p:anim>
                                    <p:anim calcmode="lin" valueType="num">
                                      <p:cBhvr>
                                        <p:cTn id="12" dur="2000" fill="hold"/>
                                        <p:tgtEl>
                                          <p:spTgt spid="126980"/>
                                        </p:tgtEl>
                                        <p:attrNameLst>
                                          <p:attrName>ppt_h</p:attrName>
                                        </p:attrNameLst>
                                      </p:cBhvr>
                                      <p:tavLst>
                                        <p:tav tm="0">
                                          <p:val>
                                            <p:fltVal val="0"/>
                                          </p:val>
                                        </p:tav>
                                        <p:tav tm="100000">
                                          <p:val>
                                            <p:strVal val="#ppt_h"/>
                                          </p:val>
                                        </p:tav>
                                      </p:tavLst>
                                    </p:anim>
                                    <p:anim calcmode="lin" valueType="num">
                                      <p:cBhvr>
                                        <p:cTn id="13" dur="2000" fill="hold"/>
                                        <p:tgtEl>
                                          <p:spTgt spid="126980"/>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126980"/>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76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126985"/>
                                        </p:tgtEl>
                                        <p:attrNameLst>
                                          <p:attrName>style.visibility</p:attrName>
                                        </p:attrNameLst>
                                      </p:cBhvr>
                                      <p:to>
                                        <p:strVal val="visible"/>
                                      </p:to>
                                    </p:set>
                                    <p:anim by="(-#ppt_w*2)" calcmode="lin" valueType="num">
                                      <p:cBhvr rctx="PPT">
                                        <p:cTn id="18" dur="500" autoRev="1" fill="hold">
                                          <p:stCondLst>
                                            <p:cond delay="0"/>
                                          </p:stCondLst>
                                        </p:cTn>
                                        <p:tgtEl>
                                          <p:spTgt spid="126985"/>
                                        </p:tgtEl>
                                        <p:attrNameLst>
                                          <p:attrName>ppt_w</p:attrName>
                                        </p:attrNameLst>
                                      </p:cBhvr>
                                    </p:anim>
                                    <p:anim by="(#ppt_w*0.50)" calcmode="lin" valueType="num">
                                      <p:cBhvr>
                                        <p:cTn id="19" dur="500" decel="50000" autoRev="1" fill="hold">
                                          <p:stCondLst>
                                            <p:cond delay="0"/>
                                          </p:stCondLst>
                                        </p:cTn>
                                        <p:tgtEl>
                                          <p:spTgt spid="126985"/>
                                        </p:tgtEl>
                                        <p:attrNameLst>
                                          <p:attrName>ppt_x</p:attrName>
                                        </p:attrNameLst>
                                      </p:cBhvr>
                                    </p:anim>
                                    <p:anim from="(-#ppt_h/2)" to="(#ppt_y)" calcmode="lin" valueType="num">
                                      <p:cBhvr>
                                        <p:cTn id="20" dur="1000" fill="hold">
                                          <p:stCondLst>
                                            <p:cond delay="0"/>
                                          </p:stCondLst>
                                        </p:cTn>
                                        <p:tgtEl>
                                          <p:spTgt spid="126985"/>
                                        </p:tgtEl>
                                        <p:attrNameLst>
                                          <p:attrName>ppt_y</p:attrName>
                                        </p:attrNameLst>
                                      </p:cBhvr>
                                    </p:anim>
                                    <p:animRot by="21600000">
                                      <p:cBhvr>
                                        <p:cTn id="21" dur="1000" fill="hold">
                                          <p:stCondLst>
                                            <p:cond delay="0"/>
                                          </p:stCondLst>
                                        </p:cTn>
                                        <p:tgtEl>
                                          <p:spTgt spid="12698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0" grpId="0"/>
      <p:bldP spid="126985"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60418" name="Picture 2" descr="14Inmaculada, Ribera 1"/>
          <p:cNvPicPr>
            <a:picLocks noChangeAspect="1" noChangeArrowheads="1"/>
          </p:cNvPicPr>
          <p:nvPr/>
        </p:nvPicPr>
        <p:blipFill>
          <a:blip r:embed="rId4"/>
          <a:srcRect/>
          <a:stretch>
            <a:fillRect/>
          </a:stretch>
        </p:blipFill>
        <p:spPr bwMode="auto">
          <a:xfrm>
            <a:off x="4716463" y="260350"/>
            <a:ext cx="4168775" cy="6381750"/>
          </a:xfrm>
          <a:prstGeom prst="rect">
            <a:avLst/>
          </a:prstGeom>
          <a:noFill/>
        </p:spPr>
      </p:pic>
      <p:sp>
        <p:nvSpPr>
          <p:cNvPr id="60422" name="WordArt 6"/>
          <p:cNvSpPr>
            <a:spLocks noChangeArrowheads="1" noChangeShapeType="1" noTextEdit="1"/>
          </p:cNvSpPr>
          <p:nvPr/>
        </p:nvSpPr>
        <p:spPr bwMode="auto">
          <a:xfrm>
            <a:off x="684213" y="1196975"/>
            <a:ext cx="3743325" cy="4216400"/>
          </a:xfrm>
          <a:prstGeom prst="rect">
            <a:avLst/>
          </a:prstGeom>
        </p:spPr>
        <p:txBody>
          <a:bodyPr wrap="none" fromWordArt="1">
            <a:prstTxWarp prst="textPlain">
              <a:avLst>
                <a:gd name="adj" fmla="val 50000"/>
              </a:avLst>
            </a:prstTxWarp>
          </a:bodyPr>
          <a:lstStyle/>
          <a:p>
            <a:pPr algn="ctr"/>
            <a:r>
              <a:rPr lang="es-ES" sz="3600" kern="10">
                <a:ln w="9525">
                  <a:solidFill>
                    <a:schemeClr val="tx1"/>
                  </a:solidFill>
                  <a:round/>
                  <a:headEnd/>
                  <a:tailEnd/>
                </a:ln>
                <a:solidFill>
                  <a:srgbClr val="FFFF00"/>
                </a:solidFill>
                <a:latin typeface="Impact"/>
              </a:rPr>
              <a:t>La pureza</a:t>
            </a:r>
          </a:p>
          <a:p>
            <a:pPr algn="ctr"/>
            <a:r>
              <a:rPr lang="es-ES" sz="3600" kern="10">
                <a:ln w="9525">
                  <a:solidFill>
                    <a:schemeClr val="tx1"/>
                  </a:solidFill>
                  <a:round/>
                  <a:headEnd/>
                  <a:tailEnd/>
                </a:ln>
                <a:solidFill>
                  <a:srgbClr val="FFFF00"/>
                </a:solidFill>
                <a:latin typeface="Impact"/>
              </a:rPr>
              <a:t>de María</a:t>
            </a:r>
          </a:p>
          <a:p>
            <a:pPr algn="ctr"/>
            <a:r>
              <a:rPr lang="es-ES" sz="3600" kern="10">
                <a:ln w="9525">
                  <a:solidFill>
                    <a:schemeClr val="tx1"/>
                  </a:solidFill>
                  <a:round/>
                  <a:headEnd/>
                  <a:tailEnd/>
                </a:ln>
                <a:solidFill>
                  <a:srgbClr val="FFFF00"/>
                </a:solidFill>
                <a:latin typeface="Impact"/>
              </a:rPr>
              <a:t>nos estimula</a:t>
            </a:r>
          </a:p>
          <a:p>
            <a:pPr algn="ctr"/>
            <a:r>
              <a:rPr lang="es-ES" sz="3600" kern="10">
                <a:ln w="9525">
                  <a:solidFill>
                    <a:schemeClr val="tx1"/>
                  </a:solidFill>
                  <a:round/>
                  <a:headEnd/>
                  <a:tailEnd/>
                </a:ln>
                <a:solidFill>
                  <a:srgbClr val="FFFF00"/>
                </a:solidFill>
                <a:latin typeface="Impact"/>
              </a:rPr>
              <a:t>a imitarla lo</a:t>
            </a:r>
          </a:p>
          <a:p>
            <a:pPr algn="ctr"/>
            <a:r>
              <a:rPr lang="es-ES" sz="3600" kern="10">
                <a:ln w="9525">
                  <a:solidFill>
                    <a:schemeClr val="tx1"/>
                  </a:solidFill>
                  <a:round/>
                  <a:headEnd/>
                  <a:tailEnd/>
                </a:ln>
                <a:solidFill>
                  <a:srgbClr val="FFFF00"/>
                </a:solidFill>
                <a:latin typeface="Impact"/>
              </a:rPr>
              <a:t>más posible,</a:t>
            </a:r>
          </a:p>
          <a:p>
            <a:pPr algn="ctr"/>
            <a:r>
              <a:rPr lang="es-ES" sz="3600" kern="10">
                <a:ln w="9525">
                  <a:solidFill>
                    <a:schemeClr val="tx1"/>
                  </a:solidFill>
                  <a:round/>
                  <a:headEnd/>
                  <a:tailEnd/>
                </a:ln>
                <a:solidFill>
                  <a:srgbClr val="FFFF00"/>
                </a:solidFill>
                <a:latin typeface="Impact"/>
              </a:rPr>
              <a:t>para seguirla</a:t>
            </a:r>
          </a:p>
          <a:p>
            <a:pPr algn="ctr"/>
            <a:r>
              <a:rPr lang="es-ES" sz="3600" kern="10">
                <a:ln w="9525">
                  <a:solidFill>
                    <a:schemeClr val="tx1"/>
                  </a:solidFill>
                  <a:round/>
                  <a:headEnd/>
                  <a:tailEnd/>
                </a:ln>
                <a:solidFill>
                  <a:srgbClr val="FFFF00"/>
                </a:solidFill>
                <a:latin typeface="Impact"/>
              </a:rPr>
              <a:t>en el cielo.</a:t>
            </a:r>
          </a:p>
        </p:txBody>
      </p:sp>
    </p:spTree>
  </p:cSld>
  <p:clrMapOvr>
    <a:masterClrMapping/>
  </p:clrMapOvr>
  <p:transition>
    <p:sndAc>
      <p:stSnd loop="1">
        <p:snd r:embed="rId2" name="Schubert, serenata (4, 07).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0418"/>
                                        </p:tgtEl>
                                        <p:attrNameLst>
                                          <p:attrName>style.visibility</p:attrName>
                                        </p:attrNameLst>
                                      </p:cBhvr>
                                      <p:to>
                                        <p:strVal val="visible"/>
                                      </p:to>
                                    </p:set>
                                    <p:anim calcmode="lin" valueType="num">
                                      <p:cBhvr>
                                        <p:cTn id="7" dur="5000" fill="hold"/>
                                        <p:tgtEl>
                                          <p:spTgt spid="60418"/>
                                        </p:tgtEl>
                                        <p:attrNameLst>
                                          <p:attrName>ppt_w</p:attrName>
                                        </p:attrNameLst>
                                      </p:cBhvr>
                                      <p:tavLst>
                                        <p:tav tm="0">
                                          <p:val>
                                            <p:fltVal val="0"/>
                                          </p:val>
                                        </p:tav>
                                        <p:tav tm="100000">
                                          <p:val>
                                            <p:strVal val="#ppt_w"/>
                                          </p:val>
                                        </p:tav>
                                      </p:tavLst>
                                    </p:anim>
                                    <p:anim calcmode="lin" valueType="num">
                                      <p:cBhvr>
                                        <p:cTn id="8" dur="5000" fill="hold"/>
                                        <p:tgtEl>
                                          <p:spTgt spid="604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3732" name="Text Box 4"/>
          <p:cNvSpPr txBox="1">
            <a:spLocks noChangeArrowheads="1"/>
          </p:cNvSpPr>
          <p:nvPr/>
        </p:nvSpPr>
        <p:spPr bwMode="auto">
          <a:xfrm>
            <a:off x="827088" y="260350"/>
            <a:ext cx="7488237" cy="946150"/>
          </a:xfrm>
          <a:prstGeom prst="rect">
            <a:avLst/>
          </a:prstGeom>
          <a:noFill/>
          <a:ln w="9525">
            <a:noFill/>
            <a:miter lim="800000"/>
            <a:headEnd/>
            <a:tailEnd/>
          </a:ln>
          <a:effectLst/>
        </p:spPr>
        <p:txBody>
          <a:bodyPr>
            <a:spAutoFit/>
          </a:bodyPr>
          <a:lstStyle/>
          <a:p>
            <a:pPr>
              <a:spcBef>
                <a:spcPct val="50000"/>
              </a:spcBef>
            </a:pPr>
            <a:r>
              <a:rPr lang="es-ES" sz="2800">
                <a:solidFill>
                  <a:srgbClr val="FFFF00"/>
                </a:solidFill>
              </a:rPr>
              <a:t>Nosotros también estamos destinados a poseer una cierta plenitud de gracia.</a:t>
            </a:r>
          </a:p>
        </p:txBody>
      </p:sp>
      <p:sp>
        <p:nvSpPr>
          <p:cNvPr id="73733" name="Text Box 5"/>
          <p:cNvSpPr txBox="1">
            <a:spLocks noChangeArrowheads="1"/>
          </p:cNvSpPr>
          <p:nvPr/>
        </p:nvSpPr>
        <p:spPr bwMode="auto">
          <a:xfrm>
            <a:off x="323850" y="5734050"/>
            <a:ext cx="3960813" cy="946150"/>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Así nos lo dice san Pablo en la 2ª lectura:</a:t>
            </a:r>
          </a:p>
        </p:txBody>
      </p:sp>
      <p:sp>
        <p:nvSpPr>
          <p:cNvPr id="73734" name="Text Box 6"/>
          <p:cNvSpPr txBox="1">
            <a:spLocks noChangeArrowheads="1"/>
          </p:cNvSpPr>
          <p:nvPr/>
        </p:nvSpPr>
        <p:spPr bwMode="auto">
          <a:xfrm>
            <a:off x="5292725" y="6021388"/>
            <a:ext cx="3024188" cy="519112"/>
          </a:xfrm>
          <a:prstGeom prst="rect">
            <a:avLst/>
          </a:prstGeom>
          <a:noFill/>
          <a:ln w="9525">
            <a:noFill/>
            <a:miter lim="800000"/>
            <a:headEnd/>
            <a:tailEnd/>
          </a:ln>
          <a:effectLst/>
        </p:spPr>
        <p:txBody>
          <a:bodyPr>
            <a:spAutoFit/>
          </a:bodyPr>
          <a:lstStyle/>
          <a:p>
            <a:pPr>
              <a:spcBef>
                <a:spcPct val="50000"/>
              </a:spcBef>
            </a:pPr>
            <a:r>
              <a:rPr lang="es-ES" sz="2800" b="0">
                <a:solidFill>
                  <a:srgbClr val="FF0000"/>
                </a:solidFill>
                <a:latin typeface="Arial Black" pitchFamily="34" charset="0"/>
              </a:rPr>
              <a:t>Ef 1, 3-5.11-12</a:t>
            </a:r>
          </a:p>
        </p:txBody>
      </p:sp>
      <p:pic>
        <p:nvPicPr>
          <p:cNvPr id="73735" name="Picture 7" descr="disputa1"/>
          <p:cNvPicPr>
            <a:picLocks noChangeAspect="1" noChangeArrowheads="1"/>
          </p:cNvPicPr>
          <p:nvPr/>
        </p:nvPicPr>
        <p:blipFill>
          <a:blip r:embed="rId3"/>
          <a:srcRect/>
          <a:stretch>
            <a:fillRect/>
          </a:stretch>
        </p:blipFill>
        <p:spPr bwMode="auto">
          <a:xfrm>
            <a:off x="323850" y="1268413"/>
            <a:ext cx="8424863" cy="42830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73735"/>
                                        </p:tgtEl>
                                        <p:attrNameLst>
                                          <p:attrName>style.visibility</p:attrName>
                                        </p:attrNameLst>
                                      </p:cBhvr>
                                      <p:to>
                                        <p:strVal val="visible"/>
                                      </p:to>
                                    </p:set>
                                    <p:animEffect transition="in" filter="wedge">
                                      <p:cBhvr>
                                        <p:cTn id="7" dur="2000"/>
                                        <p:tgtEl>
                                          <p:spTgt spid="737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1684" name="Rectangle 4"/>
          <p:cNvSpPr>
            <a:spLocks noChangeArrowheads="1"/>
          </p:cNvSpPr>
          <p:nvPr/>
        </p:nvSpPr>
        <p:spPr bwMode="auto">
          <a:xfrm>
            <a:off x="900113" y="903288"/>
            <a:ext cx="7488237" cy="5203825"/>
          </a:xfrm>
          <a:prstGeom prst="rect">
            <a:avLst/>
          </a:prstGeom>
          <a:noFill/>
          <a:ln w="9525">
            <a:noFill/>
            <a:miter lim="800000"/>
            <a:headEnd/>
            <a:tailEnd/>
          </a:ln>
          <a:effectLst/>
        </p:spPr>
        <p:txBody>
          <a:bodyPr anchor="ctr">
            <a:spAutoFit/>
          </a:bodyPr>
          <a:lstStyle/>
          <a:p>
            <a:pPr algn="ctr"/>
            <a:r>
              <a:rPr lang="es-ES" b="0"/>
              <a:t>Bendito sea Dios, Padre de nuestro Señor Jesucristo, que nos ha bendecido en la persona de Cristo con toda clase de bienes espirituales y celestiales. Él nos eligió en la persona de Cristo, antes de crear el mundo, para que fuésemos santos e irreprochables ante él por el amor. Él nos ha destinado en la persona de Cristo, por pura iniciativa suya, a ser sus hijos, para que la gloria de su gracia, que tan generosamente nos ha concedido en su querido Hijo, redunde en alabanza suya.Por su medio hemos heredado también nosotros. A esto estábamos destinados por decisión del que hace todo según su voluntad. Y así, nosotros, los que ya esperábamos en Cristo, seremos alabanza de su gloria.</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6260" name="Text Box 4"/>
          <p:cNvSpPr txBox="1">
            <a:spLocks noChangeArrowheads="1"/>
          </p:cNvSpPr>
          <p:nvPr/>
        </p:nvSpPr>
        <p:spPr bwMode="auto">
          <a:xfrm>
            <a:off x="5003800" y="260350"/>
            <a:ext cx="3889375" cy="5940425"/>
          </a:xfrm>
          <a:prstGeom prst="rect">
            <a:avLst/>
          </a:prstGeom>
          <a:noFill/>
          <a:ln w="9525">
            <a:noFill/>
            <a:miter lim="800000"/>
            <a:headEnd/>
            <a:tailEnd/>
          </a:ln>
          <a:effectLst/>
        </p:spPr>
        <p:txBody>
          <a:bodyPr>
            <a:spAutoFit/>
          </a:bodyPr>
          <a:lstStyle/>
          <a:p>
            <a:pPr>
              <a:spcBef>
                <a:spcPct val="50000"/>
              </a:spcBef>
            </a:pPr>
            <a:r>
              <a:rPr lang="es-ES" sz="3200"/>
              <a:t>Signo de esta bendición de Dios es el que su madre sea Inmaculada. Es una señal que Dios nos ofrece para esperar cosas grandes; pero tenemos que aprender a ser “pequeños” como ella. </a:t>
            </a:r>
          </a:p>
        </p:txBody>
      </p:sp>
      <p:pic>
        <p:nvPicPr>
          <p:cNvPr id="96261" name="Picture 5" descr="10Inmaculada, Alonso Cano 3"/>
          <p:cNvPicPr>
            <a:picLocks noChangeAspect="1" noChangeArrowheads="1"/>
          </p:cNvPicPr>
          <p:nvPr/>
        </p:nvPicPr>
        <p:blipFill>
          <a:blip r:embed="rId3"/>
          <a:srcRect/>
          <a:stretch>
            <a:fillRect/>
          </a:stretch>
        </p:blipFill>
        <p:spPr bwMode="auto">
          <a:xfrm>
            <a:off x="250825" y="260350"/>
            <a:ext cx="4624388" cy="61658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1000"/>
                                  </p:stCondLst>
                                  <p:childTnLst>
                                    <p:set>
                                      <p:cBhvr>
                                        <p:cTn id="6" dur="1" fill="hold">
                                          <p:stCondLst>
                                            <p:cond delay="0"/>
                                          </p:stCondLst>
                                        </p:cTn>
                                        <p:tgtEl>
                                          <p:spTgt spid="96261"/>
                                        </p:tgtEl>
                                        <p:attrNameLst>
                                          <p:attrName>style.visibility</p:attrName>
                                        </p:attrNameLst>
                                      </p:cBhvr>
                                      <p:to>
                                        <p:strVal val="visible"/>
                                      </p:to>
                                    </p:set>
                                    <p:animEffect transition="in" filter="strips(downLeft)">
                                      <p:cBhvr>
                                        <p:cTn id="7" dur="2000"/>
                                        <p:tgtEl>
                                          <p:spTgt spid="962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8306" name="Text Box 2"/>
          <p:cNvSpPr txBox="1">
            <a:spLocks noChangeArrowheads="1"/>
          </p:cNvSpPr>
          <p:nvPr/>
        </p:nvSpPr>
        <p:spPr bwMode="auto">
          <a:xfrm>
            <a:off x="395288" y="404813"/>
            <a:ext cx="3097212" cy="5934075"/>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Este año celebramos la Inmaculada en el segundo domingo de Adviento. Este es un tiempo de preparación para la venida del Señor, la que tuvo lugar y revivimos en la Navidad; y para la venida que Dios quiere tener con nosotros en lo profundo del corazón.</a:t>
            </a:r>
          </a:p>
        </p:txBody>
      </p:sp>
      <p:pic>
        <p:nvPicPr>
          <p:cNvPr id="98307" name="Picture 3" descr="María escucha al ángel, Leonardo da Vinci 1"/>
          <p:cNvPicPr>
            <a:picLocks noChangeAspect="1" noChangeArrowheads="1"/>
          </p:cNvPicPr>
          <p:nvPr/>
        </p:nvPicPr>
        <p:blipFill>
          <a:blip r:embed="rId3"/>
          <a:srcRect/>
          <a:stretch>
            <a:fillRect/>
          </a:stretch>
        </p:blipFill>
        <p:spPr bwMode="auto">
          <a:xfrm>
            <a:off x="3635375" y="188913"/>
            <a:ext cx="5345113" cy="64500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98307"/>
                                        </p:tgtEl>
                                        <p:attrNameLst>
                                          <p:attrName>style.visibility</p:attrName>
                                        </p:attrNameLst>
                                      </p:cBhvr>
                                      <p:to>
                                        <p:strVal val="visible"/>
                                      </p:to>
                                    </p:set>
                                    <p:anim calcmode="lin" valueType="num">
                                      <p:cBhvr>
                                        <p:cTn id="7" dur="3000" fill="hold"/>
                                        <p:tgtEl>
                                          <p:spTgt spid="98307"/>
                                        </p:tgtEl>
                                        <p:attrNameLst>
                                          <p:attrName>ppt_w</p:attrName>
                                        </p:attrNameLst>
                                      </p:cBhvr>
                                      <p:tavLst>
                                        <p:tav tm="0">
                                          <p:val>
                                            <p:fltVal val="0"/>
                                          </p:val>
                                        </p:tav>
                                        <p:tav tm="100000">
                                          <p:val>
                                            <p:strVal val="#ppt_w"/>
                                          </p:val>
                                        </p:tav>
                                      </p:tavLst>
                                    </p:anim>
                                    <p:anim calcmode="lin" valueType="num">
                                      <p:cBhvr>
                                        <p:cTn id="8" dur="3000" fill="hold"/>
                                        <p:tgtEl>
                                          <p:spTgt spid="98307"/>
                                        </p:tgtEl>
                                        <p:attrNameLst>
                                          <p:attrName>ppt_h</p:attrName>
                                        </p:attrNameLst>
                                      </p:cBhvr>
                                      <p:tavLst>
                                        <p:tav tm="0">
                                          <p:val>
                                            <p:fltVal val="0"/>
                                          </p:val>
                                        </p:tav>
                                        <p:tav tm="100000">
                                          <p:val>
                                            <p:strVal val="#ppt_h"/>
                                          </p:val>
                                        </p:tav>
                                      </p:tavLst>
                                    </p:anim>
                                    <p:anim calcmode="lin" valueType="num">
                                      <p:cBhvr>
                                        <p:cTn id="9" dur="3000" fill="hold"/>
                                        <p:tgtEl>
                                          <p:spTgt spid="98307"/>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9830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0354" name="Text Box 2"/>
          <p:cNvSpPr txBox="1">
            <a:spLocks noChangeArrowheads="1"/>
          </p:cNvSpPr>
          <p:nvPr/>
        </p:nvSpPr>
        <p:spPr bwMode="auto">
          <a:xfrm>
            <a:off x="250825" y="620713"/>
            <a:ext cx="3743325" cy="4789487"/>
          </a:xfrm>
          <a:prstGeom prst="rect">
            <a:avLst/>
          </a:prstGeom>
          <a:noFill/>
          <a:ln w="9525">
            <a:noFill/>
            <a:miter lim="800000"/>
            <a:headEnd/>
            <a:tailEnd/>
          </a:ln>
          <a:effectLst/>
        </p:spPr>
        <p:txBody>
          <a:bodyPr>
            <a:spAutoFit/>
          </a:bodyPr>
          <a:lstStyle/>
          <a:p>
            <a:pPr>
              <a:spcBef>
                <a:spcPct val="50000"/>
              </a:spcBef>
            </a:pPr>
            <a:r>
              <a:rPr lang="es-ES" sz="2800"/>
              <a:t>Quien mejor recibió al Hijo de Dios en la Navidad fue la Madre. Ella estaba hecha para recibirle. Por eso creemos que desde su concepción estaba limpia de todo pecado y llena de todas las gracias. </a:t>
            </a:r>
          </a:p>
        </p:txBody>
      </p:sp>
      <p:pic>
        <p:nvPicPr>
          <p:cNvPr id="100355" name="Picture 3" descr="Sda"/>
          <p:cNvPicPr>
            <a:picLocks noChangeAspect="1" noChangeArrowheads="1"/>
          </p:cNvPicPr>
          <p:nvPr/>
        </p:nvPicPr>
        <p:blipFill>
          <a:blip r:embed="rId3"/>
          <a:srcRect/>
          <a:stretch>
            <a:fillRect/>
          </a:stretch>
        </p:blipFill>
        <p:spPr bwMode="auto">
          <a:xfrm>
            <a:off x="4187825" y="333375"/>
            <a:ext cx="4730750" cy="61912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00355"/>
                                        </p:tgtEl>
                                        <p:attrNameLst>
                                          <p:attrName>style.visibility</p:attrName>
                                        </p:attrNameLst>
                                      </p:cBhvr>
                                      <p:to>
                                        <p:strVal val="visible"/>
                                      </p:to>
                                    </p:set>
                                    <p:animEffect transition="in" filter="wedge">
                                      <p:cBhvr>
                                        <p:cTn id="7" dur="2000"/>
                                        <p:tgtEl>
                                          <p:spTgt spid="1003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9330" name="Rectangle 2"/>
          <p:cNvSpPr>
            <a:spLocks noChangeArrowheads="1"/>
          </p:cNvSpPr>
          <p:nvPr/>
        </p:nvSpPr>
        <p:spPr bwMode="auto">
          <a:xfrm>
            <a:off x="5219700" y="692150"/>
            <a:ext cx="3581400" cy="5453063"/>
          </a:xfrm>
          <a:prstGeom prst="rect">
            <a:avLst/>
          </a:prstGeom>
          <a:noFill/>
          <a:ln w="9525">
            <a:noFill/>
            <a:miter lim="800000"/>
            <a:headEnd/>
            <a:tailEnd/>
          </a:ln>
          <a:effectLst/>
        </p:spPr>
        <p:txBody>
          <a:bodyPr anchor="ctr">
            <a:spAutoFit/>
          </a:bodyPr>
          <a:lstStyle/>
          <a:p>
            <a:r>
              <a:rPr lang="es-ES" sz="3200">
                <a:solidFill>
                  <a:srgbClr val="FFFF00"/>
                </a:solidFill>
              </a:rPr>
              <a:t>Al comienzo del año litúrgico, en este tiempo de Adviento, María, concebida sin pecado, se nos presenta como modelo de esperanza y como tipo de la Iglesia. </a:t>
            </a:r>
          </a:p>
        </p:txBody>
      </p:sp>
      <p:pic>
        <p:nvPicPr>
          <p:cNvPr id="99331" name="Picture 3" descr="4inmaculada, Zurbarán 3"/>
          <p:cNvPicPr>
            <a:picLocks noChangeAspect="1" noChangeArrowheads="1"/>
          </p:cNvPicPr>
          <p:nvPr/>
        </p:nvPicPr>
        <p:blipFill>
          <a:blip r:embed="rId3"/>
          <a:srcRect/>
          <a:stretch>
            <a:fillRect/>
          </a:stretch>
        </p:blipFill>
        <p:spPr bwMode="auto">
          <a:xfrm>
            <a:off x="179388" y="260350"/>
            <a:ext cx="4857750" cy="63642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99331"/>
                                        </p:tgtEl>
                                        <p:attrNameLst>
                                          <p:attrName>style.visibility</p:attrName>
                                        </p:attrNameLst>
                                      </p:cBhvr>
                                      <p:to>
                                        <p:strVal val="visible"/>
                                      </p:to>
                                    </p:set>
                                    <p:anim calcmode="lin" valueType="num">
                                      <p:cBhvr additive="base">
                                        <p:cTn id="7" dur="3000" fill="hold"/>
                                        <p:tgtEl>
                                          <p:spTgt spid="99331"/>
                                        </p:tgtEl>
                                        <p:attrNameLst>
                                          <p:attrName>ppt_x</p:attrName>
                                        </p:attrNameLst>
                                      </p:cBhvr>
                                      <p:tavLst>
                                        <p:tav tm="0">
                                          <p:val>
                                            <p:strVal val="#ppt_x"/>
                                          </p:val>
                                        </p:tav>
                                        <p:tav tm="100000">
                                          <p:val>
                                            <p:strVal val="#ppt_x"/>
                                          </p:val>
                                        </p:tav>
                                      </p:tavLst>
                                    </p:anim>
                                    <p:anim calcmode="lin" valueType="num">
                                      <p:cBhvr additive="base">
                                        <p:cTn id="8" dur="3000" fill="hold"/>
                                        <p:tgtEl>
                                          <p:spTgt spid="993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1378" name="Rectangle 2"/>
          <p:cNvSpPr>
            <a:spLocks noChangeArrowheads="1"/>
          </p:cNvSpPr>
          <p:nvPr/>
        </p:nvSpPr>
        <p:spPr bwMode="auto">
          <a:xfrm>
            <a:off x="395288" y="582613"/>
            <a:ext cx="4176712" cy="5934075"/>
          </a:xfrm>
          <a:prstGeom prst="rect">
            <a:avLst/>
          </a:prstGeom>
          <a:noFill/>
          <a:ln w="9525">
            <a:noFill/>
            <a:miter lim="800000"/>
            <a:headEnd/>
            <a:tailEnd/>
          </a:ln>
          <a:effectLst/>
        </p:spPr>
        <p:txBody>
          <a:bodyPr anchor="ctr">
            <a:spAutoFit/>
          </a:bodyPr>
          <a:lstStyle/>
          <a:p>
            <a:pPr algn="just"/>
            <a:r>
              <a:rPr lang="es-ES">
                <a:solidFill>
                  <a:schemeClr val="bg1"/>
                </a:solidFill>
              </a:rPr>
              <a:t>“Ella en la noche de la espera de adviento, comenzó a resplandecer como una verdadera estrella de la mañana. En efecto, igual que esta estrella junto con la aurora precede la salida del sol, así María desde su concepción inmaculada ha precedido la venida del salvador, la salida del “sol de justicia” en la historia del género humano" (Redemptoris Mater, Juan Pablo II). </a:t>
            </a:r>
          </a:p>
        </p:txBody>
      </p:sp>
      <p:pic>
        <p:nvPicPr>
          <p:cNvPr id="101379" name="Picture 3" descr="5Inmaculada, Alonso Cano 6"/>
          <p:cNvPicPr>
            <a:picLocks noChangeAspect="1" noChangeArrowheads="1"/>
          </p:cNvPicPr>
          <p:nvPr/>
        </p:nvPicPr>
        <p:blipFill>
          <a:blip r:embed="rId3"/>
          <a:srcRect/>
          <a:stretch>
            <a:fillRect/>
          </a:stretch>
        </p:blipFill>
        <p:spPr bwMode="auto">
          <a:xfrm>
            <a:off x="4643438" y="260350"/>
            <a:ext cx="4297362" cy="64531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01379"/>
                                        </p:tgtEl>
                                        <p:attrNameLst>
                                          <p:attrName>style.visibility</p:attrName>
                                        </p:attrNameLst>
                                      </p:cBhvr>
                                      <p:to>
                                        <p:strVal val="visible"/>
                                      </p:to>
                                    </p:set>
                                    <p:anim calcmode="lin" valueType="num">
                                      <p:cBhvr>
                                        <p:cTn id="7" dur="3000" fill="hold"/>
                                        <p:tgtEl>
                                          <p:spTgt spid="101379"/>
                                        </p:tgtEl>
                                        <p:attrNameLst>
                                          <p:attrName>ppt_w</p:attrName>
                                        </p:attrNameLst>
                                      </p:cBhvr>
                                      <p:tavLst>
                                        <p:tav tm="0">
                                          <p:val>
                                            <p:fltVal val="0"/>
                                          </p:val>
                                        </p:tav>
                                        <p:tav tm="100000">
                                          <p:val>
                                            <p:strVal val="#ppt_w"/>
                                          </p:val>
                                        </p:tav>
                                      </p:tavLst>
                                    </p:anim>
                                    <p:anim calcmode="lin" valueType="num">
                                      <p:cBhvr>
                                        <p:cTn id="8" dur="3000" fill="hold"/>
                                        <p:tgtEl>
                                          <p:spTgt spid="10137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2402" name="Rectangle 2"/>
          <p:cNvSpPr>
            <a:spLocks noChangeArrowheads="1"/>
          </p:cNvSpPr>
          <p:nvPr/>
        </p:nvSpPr>
        <p:spPr bwMode="auto">
          <a:xfrm>
            <a:off x="4643438" y="333375"/>
            <a:ext cx="3960812" cy="5453063"/>
          </a:xfrm>
          <a:prstGeom prst="rect">
            <a:avLst/>
          </a:prstGeom>
          <a:noFill/>
          <a:ln w="9525">
            <a:noFill/>
            <a:miter lim="800000"/>
            <a:headEnd/>
            <a:tailEnd/>
          </a:ln>
          <a:effectLst/>
        </p:spPr>
        <p:txBody>
          <a:bodyPr anchor="ctr">
            <a:spAutoFit/>
          </a:bodyPr>
          <a:lstStyle/>
          <a:p>
            <a:r>
              <a:rPr lang="es-ES" sz="3200">
                <a:solidFill>
                  <a:srgbClr val="0000CC"/>
                </a:solidFill>
              </a:rPr>
              <a:t>Y continúa diciendo el papa Juan Pablo II: De Ella debemos aprender, por consiguiente, a prepararnos para la Navidad y para la segunda venida del Señor, al fin de los tiempos.</a:t>
            </a:r>
            <a:r>
              <a:rPr lang="es-ES" sz="3200"/>
              <a:t> </a:t>
            </a:r>
          </a:p>
        </p:txBody>
      </p:sp>
      <p:pic>
        <p:nvPicPr>
          <p:cNvPr id="102404" name="Picture 4" descr="Inmaculada, Murillo 10"/>
          <p:cNvPicPr>
            <a:picLocks noChangeAspect="1" noChangeArrowheads="1"/>
          </p:cNvPicPr>
          <p:nvPr/>
        </p:nvPicPr>
        <p:blipFill>
          <a:blip r:embed="rId3"/>
          <a:srcRect/>
          <a:stretch>
            <a:fillRect/>
          </a:stretch>
        </p:blipFill>
        <p:spPr bwMode="auto">
          <a:xfrm>
            <a:off x="250825" y="333375"/>
            <a:ext cx="4192588" cy="611663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02404"/>
                                        </p:tgtEl>
                                        <p:attrNameLst>
                                          <p:attrName>style.visibility</p:attrName>
                                        </p:attrNameLst>
                                      </p:cBhvr>
                                      <p:to>
                                        <p:strVal val="visible"/>
                                      </p:to>
                                    </p:set>
                                    <p:animEffect transition="in" filter="wipe(down)">
                                      <p:cBhvr>
                                        <p:cTn id="7" dur="2000"/>
                                        <p:tgtEl>
                                          <p:spTgt spid="1024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395288" y="509588"/>
            <a:ext cx="4321175" cy="5203825"/>
          </a:xfrm>
          <a:prstGeom prst="rect">
            <a:avLst/>
          </a:prstGeom>
          <a:noFill/>
          <a:ln w="9525">
            <a:noFill/>
            <a:miter lim="800000"/>
            <a:headEnd/>
            <a:tailEnd/>
          </a:ln>
          <a:effectLst/>
        </p:spPr>
        <p:txBody>
          <a:bodyPr anchor="ctr">
            <a:spAutoFit/>
          </a:bodyPr>
          <a:lstStyle/>
          <a:p>
            <a:pPr algn="just"/>
            <a:r>
              <a:rPr lang="es-ES">
                <a:solidFill>
                  <a:schemeClr val="bg1"/>
                </a:solidFill>
              </a:rPr>
              <a:t>Ya el Papa Pablo VI, en la encíclica “Marialis cultus”, enseñaba que los fieles, al vivir con la liturgia el espíritu de Adviento, y al considerar el "inefable amor" con que la Virgen esperó al Hijo, "se sentirán animados a tomarla como modelo y a prepararse, vigilantes en la oración y jubilosos en la alabanza para salir al encuentro del Salvador que viene“. </a:t>
            </a:r>
          </a:p>
        </p:txBody>
      </p:sp>
      <p:pic>
        <p:nvPicPr>
          <p:cNvPr id="103427" name="Picture 3" descr="María escucha al ángel, Fray Angélico 1"/>
          <p:cNvPicPr>
            <a:picLocks noChangeAspect="1" noChangeArrowheads="1"/>
          </p:cNvPicPr>
          <p:nvPr/>
        </p:nvPicPr>
        <p:blipFill>
          <a:blip r:embed="rId3"/>
          <a:srcRect/>
          <a:stretch>
            <a:fillRect/>
          </a:stretch>
        </p:blipFill>
        <p:spPr bwMode="auto">
          <a:xfrm>
            <a:off x="4813300" y="260350"/>
            <a:ext cx="4079875" cy="62642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03427"/>
                                        </p:tgtEl>
                                        <p:attrNameLst>
                                          <p:attrName>style.visibility</p:attrName>
                                        </p:attrNameLst>
                                      </p:cBhvr>
                                      <p:to>
                                        <p:strVal val="visible"/>
                                      </p:to>
                                    </p:set>
                                    <p:animEffect transition="in" filter="wedge">
                                      <p:cBhvr>
                                        <p:cTn id="7" dur="2000"/>
                                        <p:tgtEl>
                                          <p:spTgt spid="1034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7284" name="Text Box 4"/>
          <p:cNvSpPr txBox="1">
            <a:spLocks noChangeArrowheads="1"/>
          </p:cNvSpPr>
          <p:nvPr/>
        </p:nvSpPr>
        <p:spPr bwMode="auto">
          <a:xfrm>
            <a:off x="323850" y="609600"/>
            <a:ext cx="4319588" cy="5453063"/>
          </a:xfrm>
          <a:prstGeom prst="rect">
            <a:avLst/>
          </a:prstGeom>
          <a:noFill/>
          <a:ln w="9525">
            <a:noFill/>
            <a:miter lim="800000"/>
            <a:headEnd/>
            <a:tailEnd/>
          </a:ln>
          <a:effectLst/>
        </p:spPr>
        <p:txBody>
          <a:bodyPr>
            <a:spAutoFit/>
          </a:bodyPr>
          <a:lstStyle/>
          <a:p>
            <a:pPr>
              <a:spcBef>
                <a:spcPct val="50000"/>
              </a:spcBef>
            </a:pPr>
            <a:r>
              <a:rPr lang="es-ES" sz="3200">
                <a:solidFill>
                  <a:schemeClr val="bg1"/>
                </a:solidFill>
              </a:rPr>
              <a:t>María es hermosa porque lo es en lo más importante, que es la vida del alma. Jesús quiso limpiarla con su propia sangre antes de derramarla en la cruz. El maligno no pudo encontrar en ella algo manchado.</a:t>
            </a:r>
          </a:p>
        </p:txBody>
      </p:sp>
      <p:pic>
        <p:nvPicPr>
          <p:cNvPr id="97285" name="Picture 5" descr="11Inmaculada, Alonso Cano 1"/>
          <p:cNvPicPr>
            <a:picLocks noChangeAspect="1" noChangeArrowheads="1"/>
          </p:cNvPicPr>
          <p:nvPr/>
        </p:nvPicPr>
        <p:blipFill>
          <a:blip r:embed="rId3"/>
          <a:srcRect/>
          <a:stretch>
            <a:fillRect/>
          </a:stretch>
        </p:blipFill>
        <p:spPr bwMode="auto">
          <a:xfrm>
            <a:off x="5076825" y="404813"/>
            <a:ext cx="3783013" cy="61912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97285"/>
                                        </p:tgtEl>
                                        <p:attrNameLst>
                                          <p:attrName>style.visibility</p:attrName>
                                        </p:attrNameLst>
                                      </p:cBhvr>
                                      <p:to>
                                        <p:strVal val="visible"/>
                                      </p:to>
                                    </p:set>
                                    <p:anim calcmode="lin" valueType="num">
                                      <p:cBhvr additive="base">
                                        <p:cTn id="7" dur="3000" fill="hold"/>
                                        <p:tgtEl>
                                          <p:spTgt spid="97285"/>
                                        </p:tgtEl>
                                        <p:attrNameLst>
                                          <p:attrName>ppt_x</p:attrName>
                                        </p:attrNameLst>
                                      </p:cBhvr>
                                      <p:tavLst>
                                        <p:tav tm="0">
                                          <p:val>
                                            <p:strVal val="#ppt_x"/>
                                          </p:val>
                                        </p:tav>
                                        <p:tav tm="100000">
                                          <p:val>
                                            <p:strVal val="#ppt_x"/>
                                          </p:val>
                                        </p:tav>
                                      </p:tavLst>
                                    </p:anim>
                                    <p:anim calcmode="lin" valueType="num">
                                      <p:cBhvr additive="base">
                                        <p:cTn id="8" dur="3000" fill="hold"/>
                                        <p:tgtEl>
                                          <p:spTgt spid="972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9572" name="Text Box 4"/>
          <p:cNvSpPr txBox="1">
            <a:spLocks noChangeArrowheads="1"/>
          </p:cNvSpPr>
          <p:nvPr/>
        </p:nvSpPr>
        <p:spPr bwMode="auto">
          <a:xfrm>
            <a:off x="5651500" y="549275"/>
            <a:ext cx="3241675" cy="5203825"/>
          </a:xfrm>
          <a:prstGeom prst="rect">
            <a:avLst/>
          </a:prstGeom>
          <a:noFill/>
          <a:ln w="9525">
            <a:noFill/>
            <a:miter lim="800000"/>
            <a:headEnd/>
            <a:tailEnd/>
          </a:ln>
          <a:effectLst/>
        </p:spPr>
        <p:txBody>
          <a:bodyPr>
            <a:spAutoFit/>
          </a:bodyPr>
          <a:lstStyle/>
          <a:p>
            <a:pPr>
              <a:spcBef>
                <a:spcPct val="50000"/>
              </a:spcBef>
            </a:pPr>
            <a:r>
              <a:rPr lang="es-ES"/>
              <a:t>Ser inmaculada no significa que haya pasado la vida sin trabajar o sin esforzarse. María estaba llena de gracia; pero continuamente debía acomodar esa llenumbre de gracia a los diversos momentos, a veces muy dolorosos, de la vida.</a:t>
            </a:r>
          </a:p>
        </p:txBody>
      </p:sp>
      <p:pic>
        <p:nvPicPr>
          <p:cNvPr id="109573" name="Picture 5" descr="Piedad, Bayeu"/>
          <p:cNvPicPr>
            <a:picLocks noChangeAspect="1" noChangeArrowheads="1"/>
          </p:cNvPicPr>
          <p:nvPr/>
        </p:nvPicPr>
        <p:blipFill>
          <a:blip r:embed="rId3"/>
          <a:srcRect/>
          <a:stretch>
            <a:fillRect/>
          </a:stretch>
        </p:blipFill>
        <p:spPr bwMode="auto">
          <a:xfrm>
            <a:off x="250825" y="333375"/>
            <a:ext cx="5311775" cy="60483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09573"/>
                                        </p:tgtEl>
                                        <p:attrNameLst>
                                          <p:attrName>style.visibility</p:attrName>
                                        </p:attrNameLst>
                                      </p:cBhvr>
                                      <p:to>
                                        <p:strVal val="visible"/>
                                      </p:to>
                                    </p:set>
                                    <p:animEffect transition="in" filter="wedge">
                                      <p:cBhvr>
                                        <p:cTn id="7" dur="2000"/>
                                        <p:tgtEl>
                                          <p:spTgt spid="109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0596" name="Text Box 4"/>
          <p:cNvSpPr txBox="1">
            <a:spLocks noChangeArrowheads="1"/>
          </p:cNvSpPr>
          <p:nvPr/>
        </p:nvSpPr>
        <p:spPr bwMode="auto">
          <a:xfrm>
            <a:off x="4859338" y="620713"/>
            <a:ext cx="4033837" cy="5584825"/>
          </a:xfrm>
          <a:prstGeom prst="rect">
            <a:avLst/>
          </a:prstGeom>
          <a:noFill/>
          <a:ln w="9525">
            <a:noFill/>
            <a:miter lim="800000"/>
            <a:headEnd/>
            <a:tailEnd/>
          </a:ln>
          <a:effectLst/>
        </p:spPr>
        <p:txBody>
          <a:bodyPr>
            <a:spAutoFit/>
          </a:bodyPr>
          <a:lstStyle/>
          <a:p>
            <a:pPr>
              <a:spcBef>
                <a:spcPct val="50000"/>
              </a:spcBef>
            </a:pPr>
            <a:r>
              <a:rPr lang="es-ES" sz="3600">
                <a:solidFill>
                  <a:srgbClr val="66FF33"/>
                </a:solidFill>
              </a:rPr>
              <a:t>Dios, que llenó a María de toda gracia desde el momento de su concepción, no la quiso privar del dolor, como al estar en la cruz acompañando a su hijo.</a:t>
            </a:r>
          </a:p>
        </p:txBody>
      </p:sp>
      <p:pic>
        <p:nvPicPr>
          <p:cNvPr id="110597" name="Picture 5" descr="de Liefferinxe Josse"/>
          <p:cNvPicPr>
            <a:picLocks noChangeAspect="1" noChangeArrowheads="1"/>
          </p:cNvPicPr>
          <p:nvPr/>
        </p:nvPicPr>
        <p:blipFill>
          <a:blip r:embed="rId3"/>
          <a:srcRect/>
          <a:stretch>
            <a:fillRect/>
          </a:stretch>
        </p:blipFill>
        <p:spPr bwMode="auto">
          <a:xfrm>
            <a:off x="250825" y="404813"/>
            <a:ext cx="4354513" cy="601186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10597"/>
                                        </p:tgtEl>
                                        <p:attrNameLst>
                                          <p:attrName>style.visibility</p:attrName>
                                        </p:attrNameLst>
                                      </p:cBhvr>
                                      <p:to>
                                        <p:strVal val="visible"/>
                                      </p:to>
                                    </p:set>
                                    <p:anim calcmode="lin" valueType="num">
                                      <p:cBhvr>
                                        <p:cTn id="7" dur="3000" fill="hold"/>
                                        <p:tgtEl>
                                          <p:spTgt spid="110597"/>
                                        </p:tgtEl>
                                        <p:attrNameLst>
                                          <p:attrName>ppt_w</p:attrName>
                                        </p:attrNameLst>
                                      </p:cBhvr>
                                      <p:tavLst>
                                        <p:tav tm="0">
                                          <p:val>
                                            <p:fltVal val="0"/>
                                          </p:val>
                                        </p:tav>
                                        <p:tav tm="100000">
                                          <p:val>
                                            <p:strVal val="#ppt_w"/>
                                          </p:val>
                                        </p:tav>
                                      </p:tavLst>
                                    </p:anim>
                                    <p:anim calcmode="lin" valueType="num">
                                      <p:cBhvr>
                                        <p:cTn id="8" dur="3000" fill="hold"/>
                                        <p:tgtEl>
                                          <p:spTgt spid="11059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1620" name="Text Box 4"/>
          <p:cNvSpPr txBox="1">
            <a:spLocks noChangeArrowheads="1"/>
          </p:cNvSpPr>
          <p:nvPr/>
        </p:nvSpPr>
        <p:spPr bwMode="auto">
          <a:xfrm>
            <a:off x="468313" y="260350"/>
            <a:ext cx="8208962" cy="1800225"/>
          </a:xfrm>
          <a:prstGeom prst="rect">
            <a:avLst/>
          </a:prstGeom>
          <a:noFill/>
          <a:ln w="9525">
            <a:noFill/>
            <a:miter lim="800000"/>
            <a:headEnd/>
            <a:tailEnd/>
          </a:ln>
          <a:effectLst/>
        </p:spPr>
        <p:txBody>
          <a:bodyPr>
            <a:spAutoFit/>
          </a:bodyPr>
          <a:lstStyle/>
          <a:p>
            <a:pPr algn="ctr">
              <a:spcBef>
                <a:spcPct val="50000"/>
              </a:spcBef>
            </a:pPr>
            <a:r>
              <a:rPr lang="es-ES" sz="2800"/>
              <a:t>Tampoco la privó de vivir como pobre, cumpliéndose en ella doblemente lo de: “Bienaventurados los pobres” y “Bienaventurados los pobres en el espíritu”.</a:t>
            </a:r>
          </a:p>
        </p:txBody>
      </p:sp>
      <p:pic>
        <p:nvPicPr>
          <p:cNvPr id="111622" name="Picture 6" descr="Sda"/>
          <p:cNvPicPr>
            <a:picLocks noChangeAspect="1" noChangeArrowheads="1"/>
          </p:cNvPicPr>
          <p:nvPr/>
        </p:nvPicPr>
        <p:blipFill>
          <a:blip r:embed="rId3"/>
          <a:srcRect/>
          <a:stretch>
            <a:fillRect/>
          </a:stretch>
        </p:blipFill>
        <p:spPr bwMode="auto">
          <a:xfrm>
            <a:off x="1042988" y="2133600"/>
            <a:ext cx="7056437" cy="44069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11622"/>
                                        </p:tgtEl>
                                        <p:attrNameLst>
                                          <p:attrName>style.visibility</p:attrName>
                                        </p:attrNameLst>
                                      </p:cBhvr>
                                      <p:to>
                                        <p:strVal val="visible"/>
                                      </p:to>
                                    </p:set>
                                    <p:animEffect transition="in" filter="wedge">
                                      <p:cBhvr>
                                        <p:cTn id="7" dur="2000"/>
                                        <p:tgtEl>
                                          <p:spTgt spid="1116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8004" name="Text Box 4"/>
          <p:cNvSpPr txBox="1">
            <a:spLocks noChangeArrowheads="1"/>
          </p:cNvSpPr>
          <p:nvPr/>
        </p:nvSpPr>
        <p:spPr bwMode="auto">
          <a:xfrm>
            <a:off x="4716463" y="476250"/>
            <a:ext cx="4176712" cy="4117975"/>
          </a:xfrm>
          <a:prstGeom prst="rect">
            <a:avLst/>
          </a:prstGeom>
          <a:noFill/>
          <a:ln w="9525">
            <a:noFill/>
            <a:miter lim="800000"/>
            <a:headEnd/>
            <a:tailEnd/>
          </a:ln>
          <a:effectLst/>
        </p:spPr>
        <p:txBody>
          <a:bodyPr>
            <a:spAutoFit/>
          </a:bodyPr>
          <a:lstStyle/>
          <a:p>
            <a:pPr algn="ctr">
              <a:spcBef>
                <a:spcPct val="50000"/>
              </a:spcBef>
            </a:pPr>
            <a:r>
              <a:rPr lang="es-ES" sz="6600">
                <a:solidFill>
                  <a:srgbClr val="FFFF00"/>
                </a:solidFill>
              </a:rPr>
              <a:t>De toda mancha y sombra original</a:t>
            </a:r>
          </a:p>
        </p:txBody>
      </p:sp>
      <p:pic>
        <p:nvPicPr>
          <p:cNvPr id="128005" name="Picture 5" descr="Inmaculada, Palomino 2"/>
          <p:cNvPicPr>
            <a:picLocks noChangeAspect="1" noChangeArrowheads="1"/>
          </p:cNvPicPr>
          <p:nvPr/>
        </p:nvPicPr>
        <p:blipFill>
          <a:blip r:embed="rId4"/>
          <a:srcRect/>
          <a:stretch>
            <a:fillRect/>
          </a:stretch>
        </p:blipFill>
        <p:spPr bwMode="auto">
          <a:xfrm>
            <a:off x="179388" y="188913"/>
            <a:ext cx="4216400" cy="6408737"/>
          </a:xfrm>
          <a:prstGeom prst="rect">
            <a:avLst/>
          </a:prstGeom>
          <a:noFill/>
        </p:spPr>
      </p:pic>
      <p:sp>
        <p:nvSpPr>
          <p:cNvPr id="128006" name="Text Box 6"/>
          <p:cNvSpPr txBox="1">
            <a:spLocks noChangeArrowheads="1"/>
          </p:cNvSpPr>
          <p:nvPr/>
        </p:nvSpPr>
        <p:spPr bwMode="auto">
          <a:xfrm>
            <a:off x="5724525" y="5805488"/>
            <a:ext cx="2232025" cy="519112"/>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Automático</a:t>
            </a:r>
          </a:p>
        </p:txBody>
      </p:sp>
    </p:spTree>
  </p:cSld>
  <p:clrMapOvr>
    <a:masterClrMapping/>
  </p:clrMapOvr>
  <p:transition advTm="5000">
    <p:sndAc>
      <p:stSnd>
        <p:snd r:embed="rId2" name="De toda mancha y sombra virgin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iterate type="wd">
                                    <p:tmPct val="10000"/>
                                  </p:iterate>
                                  <p:childTnLst>
                                    <p:set>
                                      <p:cBhvr>
                                        <p:cTn id="6" dur="1" fill="hold">
                                          <p:stCondLst>
                                            <p:cond delay="0"/>
                                          </p:stCondLst>
                                        </p:cTn>
                                        <p:tgtEl>
                                          <p:spTgt spid="128004"/>
                                        </p:tgtEl>
                                        <p:attrNameLst>
                                          <p:attrName>style.visibility</p:attrName>
                                        </p:attrNameLst>
                                      </p:cBhvr>
                                      <p:to>
                                        <p:strVal val="visible"/>
                                      </p:to>
                                    </p:set>
                                    <p:anim calcmode="lin" valueType="num">
                                      <p:cBhvr>
                                        <p:cTn id="7" dur="2000" fill="hold"/>
                                        <p:tgtEl>
                                          <p:spTgt spid="128004"/>
                                        </p:tgtEl>
                                        <p:attrNameLst>
                                          <p:attrName>ppt_w</p:attrName>
                                        </p:attrNameLst>
                                      </p:cBhvr>
                                      <p:tavLst>
                                        <p:tav tm="0">
                                          <p:val>
                                            <p:fltVal val="0"/>
                                          </p:val>
                                        </p:tav>
                                        <p:tav tm="100000">
                                          <p:val>
                                            <p:strVal val="#ppt_w"/>
                                          </p:val>
                                        </p:tav>
                                      </p:tavLst>
                                    </p:anim>
                                    <p:anim calcmode="lin" valueType="num">
                                      <p:cBhvr>
                                        <p:cTn id="8" dur="2000" fill="hold"/>
                                        <p:tgtEl>
                                          <p:spTgt spid="128004"/>
                                        </p:tgtEl>
                                        <p:attrNameLst>
                                          <p:attrName>ppt_h</p:attrName>
                                        </p:attrNameLst>
                                      </p:cBhvr>
                                      <p:tavLst>
                                        <p:tav tm="0">
                                          <p:val>
                                            <p:fltVal val="0"/>
                                          </p:val>
                                        </p:tav>
                                        <p:tav tm="100000">
                                          <p:val>
                                            <p:strVal val="#ppt_h"/>
                                          </p:val>
                                        </p:tav>
                                      </p:tavLst>
                                    </p:anim>
                                    <p:anim calcmode="lin" valueType="num">
                                      <p:cBhvr>
                                        <p:cTn id="9" dur="2000" fill="hold"/>
                                        <p:tgtEl>
                                          <p:spTgt spid="128004"/>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128004"/>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3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128006"/>
                                        </p:tgtEl>
                                        <p:attrNameLst>
                                          <p:attrName>style.visibility</p:attrName>
                                        </p:attrNameLst>
                                      </p:cBhvr>
                                      <p:to>
                                        <p:strVal val="visible"/>
                                      </p:to>
                                    </p:set>
                                    <p:anim by="(-#ppt_w*2)" calcmode="lin" valueType="num">
                                      <p:cBhvr rctx="PPT">
                                        <p:cTn id="14" dur="500" autoRev="1" fill="hold">
                                          <p:stCondLst>
                                            <p:cond delay="0"/>
                                          </p:stCondLst>
                                        </p:cTn>
                                        <p:tgtEl>
                                          <p:spTgt spid="128006"/>
                                        </p:tgtEl>
                                        <p:attrNameLst>
                                          <p:attrName>ppt_w</p:attrName>
                                        </p:attrNameLst>
                                      </p:cBhvr>
                                    </p:anim>
                                    <p:anim by="(#ppt_w*0.50)" calcmode="lin" valueType="num">
                                      <p:cBhvr>
                                        <p:cTn id="15" dur="500" decel="50000" autoRev="1" fill="hold">
                                          <p:stCondLst>
                                            <p:cond delay="0"/>
                                          </p:stCondLst>
                                        </p:cTn>
                                        <p:tgtEl>
                                          <p:spTgt spid="128006"/>
                                        </p:tgtEl>
                                        <p:attrNameLst>
                                          <p:attrName>ppt_x</p:attrName>
                                        </p:attrNameLst>
                                      </p:cBhvr>
                                    </p:anim>
                                    <p:anim from="(-#ppt_h/2)" to="(#ppt_y)" calcmode="lin" valueType="num">
                                      <p:cBhvr>
                                        <p:cTn id="16" dur="1000" fill="hold">
                                          <p:stCondLst>
                                            <p:cond delay="0"/>
                                          </p:stCondLst>
                                        </p:cTn>
                                        <p:tgtEl>
                                          <p:spTgt spid="128006"/>
                                        </p:tgtEl>
                                        <p:attrNameLst>
                                          <p:attrName>ppt_y</p:attrName>
                                        </p:attrNameLst>
                                      </p:cBhvr>
                                    </p:anim>
                                    <p:animRot by="21600000">
                                      <p:cBhvr>
                                        <p:cTn id="17" dur="1000" fill="hold">
                                          <p:stCondLst>
                                            <p:cond delay="0"/>
                                          </p:stCondLst>
                                        </p:cTn>
                                        <p:tgtEl>
                                          <p:spTgt spid="1280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4" grpId="0"/>
      <p:bldP spid="128006"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9028" name="Text Box 4"/>
          <p:cNvSpPr txBox="1">
            <a:spLocks noChangeArrowheads="1"/>
          </p:cNvSpPr>
          <p:nvPr/>
        </p:nvSpPr>
        <p:spPr bwMode="auto">
          <a:xfrm>
            <a:off x="4932363" y="1412875"/>
            <a:ext cx="3887787" cy="3381375"/>
          </a:xfrm>
          <a:prstGeom prst="rect">
            <a:avLst/>
          </a:prstGeom>
          <a:noFill/>
          <a:ln w="9525">
            <a:noFill/>
            <a:miter lim="800000"/>
            <a:headEnd/>
            <a:tailEnd/>
          </a:ln>
          <a:effectLst/>
        </p:spPr>
        <p:txBody>
          <a:bodyPr>
            <a:spAutoFit/>
          </a:bodyPr>
          <a:lstStyle/>
          <a:p>
            <a:pPr algn="ctr">
              <a:spcBef>
                <a:spcPct val="50000"/>
              </a:spcBef>
            </a:pPr>
            <a:r>
              <a:rPr lang="es-ES" sz="5400">
                <a:solidFill>
                  <a:srgbClr val="66FF33"/>
                </a:solidFill>
              </a:rPr>
              <a:t>tu hijo Dios te quiso preservar.</a:t>
            </a:r>
          </a:p>
        </p:txBody>
      </p:sp>
      <p:pic>
        <p:nvPicPr>
          <p:cNvPr id="129029" name="Picture 5" descr="Inmaculada, Valdés"/>
          <p:cNvPicPr>
            <a:picLocks noChangeAspect="1" noChangeArrowheads="1"/>
          </p:cNvPicPr>
          <p:nvPr/>
        </p:nvPicPr>
        <p:blipFill>
          <a:blip r:embed="rId3"/>
          <a:srcRect/>
          <a:stretch>
            <a:fillRect/>
          </a:stretch>
        </p:blipFill>
        <p:spPr bwMode="auto">
          <a:xfrm>
            <a:off x="323850" y="260350"/>
            <a:ext cx="4419600" cy="6362700"/>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iterate type="wd">
                                    <p:tmPct val="10000"/>
                                  </p:iterate>
                                  <p:childTnLst>
                                    <p:set>
                                      <p:cBhvr>
                                        <p:cTn id="6" dur="1" fill="hold">
                                          <p:stCondLst>
                                            <p:cond delay="0"/>
                                          </p:stCondLst>
                                        </p:cTn>
                                        <p:tgtEl>
                                          <p:spTgt spid="129028"/>
                                        </p:tgtEl>
                                        <p:attrNameLst>
                                          <p:attrName>style.visibility</p:attrName>
                                        </p:attrNameLst>
                                      </p:cBhvr>
                                      <p:to>
                                        <p:strVal val="visible"/>
                                      </p:to>
                                    </p:set>
                                    <p:animEffect transition="in" filter="fade">
                                      <p:cBhvr>
                                        <p:cTn id="7" dur="1600" decel="100000"/>
                                        <p:tgtEl>
                                          <p:spTgt spid="129028"/>
                                        </p:tgtEl>
                                      </p:cBhvr>
                                    </p:animEffect>
                                    <p:anim calcmode="lin" valueType="num">
                                      <p:cBhvr>
                                        <p:cTn id="8" dur="1600" decel="100000" fill="hold"/>
                                        <p:tgtEl>
                                          <p:spTgt spid="129028"/>
                                        </p:tgtEl>
                                        <p:attrNameLst>
                                          <p:attrName>style.rotation</p:attrName>
                                        </p:attrNameLst>
                                      </p:cBhvr>
                                      <p:tavLst>
                                        <p:tav tm="0">
                                          <p:val>
                                            <p:fltVal val="-90"/>
                                          </p:val>
                                        </p:tav>
                                        <p:tav tm="100000">
                                          <p:val>
                                            <p:fltVal val="0"/>
                                          </p:val>
                                        </p:tav>
                                      </p:tavLst>
                                    </p:anim>
                                    <p:anim calcmode="lin" valueType="num">
                                      <p:cBhvr>
                                        <p:cTn id="9" dur="1600" decel="100000" fill="hold"/>
                                        <p:tgtEl>
                                          <p:spTgt spid="129028"/>
                                        </p:tgtEl>
                                        <p:attrNameLst>
                                          <p:attrName>ppt_x</p:attrName>
                                        </p:attrNameLst>
                                      </p:cBhvr>
                                      <p:tavLst>
                                        <p:tav tm="0">
                                          <p:val>
                                            <p:strVal val="#ppt_x+0.4"/>
                                          </p:val>
                                        </p:tav>
                                        <p:tav tm="100000">
                                          <p:val>
                                            <p:strVal val="#ppt_x-0.05"/>
                                          </p:val>
                                        </p:tav>
                                      </p:tavLst>
                                    </p:anim>
                                    <p:anim calcmode="lin" valueType="num">
                                      <p:cBhvr>
                                        <p:cTn id="10" dur="1600" decel="100000" fill="hold"/>
                                        <p:tgtEl>
                                          <p:spTgt spid="129028"/>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129028"/>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12902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8" grpId="0"/>
    </p:bld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0052" name="Text Box 4"/>
          <p:cNvSpPr txBox="1">
            <a:spLocks noChangeArrowheads="1"/>
          </p:cNvSpPr>
          <p:nvPr/>
        </p:nvSpPr>
        <p:spPr bwMode="auto">
          <a:xfrm>
            <a:off x="323850" y="404813"/>
            <a:ext cx="4032250" cy="5576887"/>
          </a:xfrm>
          <a:prstGeom prst="rect">
            <a:avLst/>
          </a:prstGeom>
          <a:noFill/>
          <a:ln w="9525">
            <a:noFill/>
            <a:miter lim="800000"/>
            <a:headEnd/>
            <a:tailEnd/>
          </a:ln>
          <a:effectLst/>
        </p:spPr>
        <p:txBody>
          <a:bodyPr>
            <a:spAutoFit/>
          </a:bodyPr>
          <a:lstStyle/>
          <a:p>
            <a:pPr algn="ctr">
              <a:spcBef>
                <a:spcPct val="50000"/>
              </a:spcBef>
            </a:pPr>
            <a:r>
              <a:rPr lang="es-ES" sz="7200"/>
              <a:t>No te privó, María, del dolor,</a:t>
            </a:r>
          </a:p>
        </p:txBody>
      </p:sp>
      <p:pic>
        <p:nvPicPr>
          <p:cNvPr id="130053" name="Picture 5" descr="Jesús cae junto a su madre, Rafael"/>
          <p:cNvPicPr>
            <a:picLocks noChangeAspect="1" noChangeArrowheads="1"/>
          </p:cNvPicPr>
          <p:nvPr/>
        </p:nvPicPr>
        <p:blipFill>
          <a:blip r:embed="rId3"/>
          <a:srcRect/>
          <a:stretch>
            <a:fillRect/>
          </a:stretch>
        </p:blipFill>
        <p:spPr bwMode="auto">
          <a:xfrm>
            <a:off x="4467225" y="333375"/>
            <a:ext cx="4425950" cy="6191250"/>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30052"/>
                                        </p:tgtEl>
                                        <p:attrNameLst>
                                          <p:attrName>style.visibility</p:attrName>
                                        </p:attrNameLst>
                                      </p:cBhvr>
                                      <p:to>
                                        <p:strVal val="visible"/>
                                      </p:to>
                                    </p:set>
                                    <p:animEffect transition="in" filter="wedge">
                                      <p:cBhvr>
                                        <p:cTn id="7" dur="2000"/>
                                        <p:tgtEl>
                                          <p:spTgt spid="130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2"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1076" name="Text Box 4"/>
          <p:cNvSpPr txBox="1">
            <a:spLocks noChangeArrowheads="1"/>
          </p:cNvSpPr>
          <p:nvPr/>
        </p:nvSpPr>
        <p:spPr bwMode="auto">
          <a:xfrm>
            <a:off x="5219700" y="620713"/>
            <a:ext cx="3529013" cy="4117975"/>
          </a:xfrm>
          <a:prstGeom prst="rect">
            <a:avLst/>
          </a:prstGeom>
          <a:noFill/>
          <a:ln w="9525">
            <a:noFill/>
            <a:miter lim="800000"/>
            <a:headEnd/>
            <a:tailEnd/>
          </a:ln>
          <a:effectLst/>
        </p:spPr>
        <p:txBody>
          <a:bodyPr>
            <a:spAutoFit/>
          </a:bodyPr>
          <a:lstStyle/>
          <a:p>
            <a:pPr algn="ctr">
              <a:spcBef>
                <a:spcPct val="50000"/>
              </a:spcBef>
            </a:pPr>
            <a:r>
              <a:rPr lang="es-ES" sz="6600">
                <a:solidFill>
                  <a:srgbClr val="FFFF00"/>
                </a:solidFill>
              </a:rPr>
              <a:t>de la pobreza y de trabajar.</a:t>
            </a:r>
          </a:p>
        </p:txBody>
      </p:sp>
      <p:pic>
        <p:nvPicPr>
          <p:cNvPr id="131077" name="Picture 5" descr="Sda"/>
          <p:cNvPicPr>
            <a:picLocks noChangeAspect="1" noChangeArrowheads="1"/>
          </p:cNvPicPr>
          <p:nvPr/>
        </p:nvPicPr>
        <p:blipFill>
          <a:blip r:embed="rId3"/>
          <a:srcRect/>
          <a:stretch>
            <a:fillRect/>
          </a:stretch>
        </p:blipFill>
        <p:spPr bwMode="auto">
          <a:xfrm>
            <a:off x="250825" y="260350"/>
            <a:ext cx="4760913" cy="6264275"/>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131076"/>
                                        </p:tgtEl>
                                        <p:attrNameLst>
                                          <p:attrName>style.visibility</p:attrName>
                                        </p:attrNameLst>
                                      </p:cBhvr>
                                      <p:to>
                                        <p:strVal val="visible"/>
                                      </p:to>
                                    </p:set>
                                    <p:anim calcmode="lin" valueType="num">
                                      <p:cBhvr additive="base">
                                        <p:cTn id="7" dur="5000" fill="hold"/>
                                        <p:tgtEl>
                                          <p:spTgt spid="131076"/>
                                        </p:tgtEl>
                                        <p:attrNameLst>
                                          <p:attrName>ppt_x</p:attrName>
                                        </p:attrNameLst>
                                      </p:cBhvr>
                                      <p:tavLst>
                                        <p:tav tm="0">
                                          <p:val>
                                            <p:strVal val="#ppt_x"/>
                                          </p:val>
                                        </p:tav>
                                        <p:tav tm="100000">
                                          <p:val>
                                            <p:strVal val="#ppt_x"/>
                                          </p:val>
                                        </p:tav>
                                      </p:tavLst>
                                    </p:anim>
                                    <p:anim calcmode="lin" valueType="num">
                                      <p:cBhvr additive="base">
                                        <p:cTn id="8" dur="5000" fill="hold"/>
                                        <p:tgtEl>
                                          <p:spTgt spid="131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6" grpId="0"/>
    </p:bld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2098" name="Text Box 2"/>
          <p:cNvSpPr txBox="1">
            <a:spLocks noChangeArrowheads="1"/>
          </p:cNvSpPr>
          <p:nvPr/>
        </p:nvSpPr>
        <p:spPr bwMode="auto">
          <a:xfrm>
            <a:off x="323850" y="476250"/>
            <a:ext cx="3743325" cy="5124450"/>
          </a:xfrm>
          <a:prstGeom prst="rect">
            <a:avLst/>
          </a:prstGeom>
          <a:noFill/>
          <a:ln w="9525">
            <a:noFill/>
            <a:miter lim="800000"/>
            <a:headEnd/>
            <a:tailEnd/>
          </a:ln>
          <a:effectLst/>
        </p:spPr>
        <p:txBody>
          <a:bodyPr>
            <a:spAutoFit/>
          </a:bodyPr>
          <a:lstStyle/>
          <a:p>
            <a:pPr algn="ctr">
              <a:spcBef>
                <a:spcPct val="50000"/>
              </a:spcBef>
            </a:pPr>
            <a:r>
              <a:rPr lang="es-ES" sz="6600">
                <a:solidFill>
                  <a:srgbClr val="660066"/>
                </a:solidFill>
              </a:rPr>
              <a:t>De toda mancha y sombra original</a:t>
            </a:r>
          </a:p>
        </p:txBody>
      </p:sp>
      <p:pic>
        <p:nvPicPr>
          <p:cNvPr id="132099" name="Picture 3" descr="Inmaculada, Velázquez"/>
          <p:cNvPicPr>
            <a:picLocks noChangeAspect="1" noChangeArrowheads="1"/>
          </p:cNvPicPr>
          <p:nvPr/>
        </p:nvPicPr>
        <p:blipFill>
          <a:blip r:embed="rId3"/>
          <a:srcRect/>
          <a:stretch>
            <a:fillRect/>
          </a:stretch>
        </p:blipFill>
        <p:spPr bwMode="auto">
          <a:xfrm>
            <a:off x="4284663" y="260350"/>
            <a:ext cx="4659312" cy="6372225"/>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iterate type="wd">
                                    <p:tmPct val="10000"/>
                                  </p:iterate>
                                  <p:childTnLst>
                                    <p:set>
                                      <p:cBhvr>
                                        <p:cTn id="6" dur="1" fill="hold">
                                          <p:stCondLst>
                                            <p:cond delay="0"/>
                                          </p:stCondLst>
                                        </p:cTn>
                                        <p:tgtEl>
                                          <p:spTgt spid="132098"/>
                                        </p:tgtEl>
                                        <p:attrNameLst>
                                          <p:attrName>style.visibility</p:attrName>
                                        </p:attrNameLst>
                                      </p:cBhvr>
                                      <p:to>
                                        <p:strVal val="visible"/>
                                      </p:to>
                                    </p:set>
                                    <p:animEffect transition="in" filter="wipe(down)">
                                      <p:cBhvr>
                                        <p:cTn id="7" dur="580">
                                          <p:stCondLst>
                                            <p:cond delay="0"/>
                                          </p:stCondLst>
                                        </p:cTn>
                                        <p:tgtEl>
                                          <p:spTgt spid="132098"/>
                                        </p:tgtEl>
                                      </p:cBhvr>
                                    </p:animEffect>
                                    <p:anim calcmode="lin" valueType="num">
                                      <p:cBhvr>
                                        <p:cTn id="8" dur="1822" tmFilter="0,0; 0.14,0.36; 0.43,0.73; 0.71,0.91; 1.0,1.0">
                                          <p:stCondLst>
                                            <p:cond delay="0"/>
                                          </p:stCondLst>
                                        </p:cTn>
                                        <p:tgtEl>
                                          <p:spTgt spid="13209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209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209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209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2098"/>
                                        </p:tgtEl>
                                        <p:attrNameLst>
                                          <p:attrName>ppt_y</p:attrName>
                                        </p:attrNameLst>
                                      </p:cBhvr>
                                      <p:tavLst>
                                        <p:tav tm="0" fmla="#ppt_y-sin(pi*$)/81">
                                          <p:val>
                                            <p:fltVal val="0"/>
                                          </p:val>
                                        </p:tav>
                                        <p:tav tm="100000">
                                          <p:val>
                                            <p:fltVal val="1"/>
                                          </p:val>
                                        </p:tav>
                                      </p:tavLst>
                                    </p:anim>
                                    <p:animScale>
                                      <p:cBhvr>
                                        <p:cTn id="13" dur="26">
                                          <p:stCondLst>
                                            <p:cond delay="650"/>
                                          </p:stCondLst>
                                        </p:cTn>
                                        <p:tgtEl>
                                          <p:spTgt spid="132098"/>
                                        </p:tgtEl>
                                      </p:cBhvr>
                                      <p:to x="100000" y="60000"/>
                                    </p:animScale>
                                    <p:animScale>
                                      <p:cBhvr>
                                        <p:cTn id="14" dur="166" decel="50000">
                                          <p:stCondLst>
                                            <p:cond delay="676"/>
                                          </p:stCondLst>
                                        </p:cTn>
                                        <p:tgtEl>
                                          <p:spTgt spid="132098"/>
                                        </p:tgtEl>
                                      </p:cBhvr>
                                      <p:to x="100000" y="100000"/>
                                    </p:animScale>
                                    <p:animScale>
                                      <p:cBhvr>
                                        <p:cTn id="15" dur="26">
                                          <p:stCondLst>
                                            <p:cond delay="1312"/>
                                          </p:stCondLst>
                                        </p:cTn>
                                        <p:tgtEl>
                                          <p:spTgt spid="132098"/>
                                        </p:tgtEl>
                                      </p:cBhvr>
                                      <p:to x="100000" y="80000"/>
                                    </p:animScale>
                                    <p:animScale>
                                      <p:cBhvr>
                                        <p:cTn id="16" dur="166" decel="50000">
                                          <p:stCondLst>
                                            <p:cond delay="1338"/>
                                          </p:stCondLst>
                                        </p:cTn>
                                        <p:tgtEl>
                                          <p:spTgt spid="132098"/>
                                        </p:tgtEl>
                                      </p:cBhvr>
                                      <p:to x="100000" y="100000"/>
                                    </p:animScale>
                                    <p:animScale>
                                      <p:cBhvr>
                                        <p:cTn id="17" dur="26">
                                          <p:stCondLst>
                                            <p:cond delay="1642"/>
                                          </p:stCondLst>
                                        </p:cTn>
                                        <p:tgtEl>
                                          <p:spTgt spid="132098"/>
                                        </p:tgtEl>
                                      </p:cBhvr>
                                      <p:to x="100000" y="90000"/>
                                    </p:animScale>
                                    <p:animScale>
                                      <p:cBhvr>
                                        <p:cTn id="18" dur="166" decel="50000">
                                          <p:stCondLst>
                                            <p:cond delay="1668"/>
                                          </p:stCondLst>
                                        </p:cTn>
                                        <p:tgtEl>
                                          <p:spTgt spid="132098"/>
                                        </p:tgtEl>
                                      </p:cBhvr>
                                      <p:to x="100000" y="100000"/>
                                    </p:animScale>
                                    <p:animScale>
                                      <p:cBhvr>
                                        <p:cTn id="19" dur="26">
                                          <p:stCondLst>
                                            <p:cond delay="1808"/>
                                          </p:stCondLst>
                                        </p:cTn>
                                        <p:tgtEl>
                                          <p:spTgt spid="132098"/>
                                        </p:tgtEl>
                                      </p:cBhvr>
                                      <p:to x="100000" y="95000"/>
                                    </p:animScale>
                                    <p:animScale>
                                      <p:cBhvr>
                                        <p:cTn id="20" dur="166" decel="50000">
                                          <p:stCondLst>
                                            <p:cond delay="1834"/>
                                          </p:stCondLst>
                                        </p:cTn>
                                        <p:tgtEl>
                                          <p:spTgt spid="13209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8" grpId="0"/>
    </p:bld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3122" name="Text Box 2"/>
          <p:cNvSpPr txBox="1">
            <a:spLocks noChangeArrowheads="1"/>
          </p:cNvSpPr>
          <p:nvPr/>
        </p:nvSpPr>
        <p:spPr bwMode="auto">
          <a:xfrm>
            <a:off x="395288" y="765175"/>
            <a:ext cx="3744912" cy="3381375"/>
          </a:xfrm>
          <a:prstGeom prst="rect">
            <a:avLst/>
          </a:prstGeom>
          <a:noFill/>
          <a:ln w="9525">
            <a:noFill/>
            <a:miter lim="800000"/>
            <a:headEnd/>
            <a:tailEnd/>
          </a:ln>
          <a:effectLst/>
        </p:spPr>
        <p:txBody>
          <a:bodyPr>
            <a:spAutoFit/>
          </a:bodyPr>
          <a:lstStyle/>
          <a:p>
            <a:pPr algn="ctr">
              <a:spcBef>
                <a:spcPct val="50000"/>
              </a:spcBef>
            </a:pPr>
            <a:r>
              <a:rPr lang="es-ES" sz="5400">
                <a:solidFill>
                  <a:srgbClr val="FFFF00"/>
                </a:solidFill>
              </a:rPr>
              <a:t>tu hijo Dios te quiso preservar.</a:t>
            </a:r>
          </a:p>
        </p:txBody>
      </p:sp>
      <p:pic>
        <p:nvPicPr>
          <p:cNvPr id="133123" name="Picture 3" descr="Inmaculada, Zurbarán 4"/>
          <p:cNvPicPr>
            <a:picLocks noChangeAspect="1" noChangeArrowheads="1"/>
          </p:cNvPicPr>
          <p:nvPr/>
        </p:nvPicPr>
        <p:blipFill>
          <a:blip r:embed="rId3"/>
          <a:srcRect/>
          <a:stretch>
            <a:fillRect/>
          </a:stretch>
        </p:blipFill>
        <p:spPr bwMode="auto">
          <a:xfrm>
            <a:off x="4187825" y="333375"/>
            <a:ext cx="4692650" cy="6191250"/>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iterate type="lt">
                                    <p:tmPct val="10000"/>
                                  </p:iterate>
                                  <p:childTnLst>
                                    <p:set>
                                      <p:cBhvr>
                                        <p:cTn id="6" dur="1" fill="hold">
                                          <p:stCondLst>
                                            <p:cond delay="0"/>
                                          </p:stCondLst>
                                        </p:cTn>
                                        <p:tgtEl>
                                          <p:spTgt spid="133122"/>
                                        </p:tgtEl>
                                        <p:attrNameLst>
                                          <p:attrName>style.visibility</p:attrName>
                                        </p:attrNameLst>
                                      </p:cBhvr>
                                      <p:to>
                                        <p:strVal val="visible"/>
                                      </p:to>
                                    </p:set>
                                    <p:animEffect transition="in" filter="wipe(up)">
                                      <p:cBhvr>
                                        <p:cTn id="7" dur="1000"/>
                                        <p:tgtEl>
                                          <p:spTgt spid="133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2"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4146" name="Text Box 2"/>
          <p:cNvSpPr txBox="1">
            <a:spLocks noChangeArrowheads="1"/>
          </p:cNvSpPr>
          <p:nvPr/>
        </p:nvSpPr>
        <p:spPr bwMode="auto">
          <a:xfrm>
            <a:off x="323850" y="765175"/>
            <a:ext cx="2519363" cy="4203700"/>
          </a:xfrm>
          <a:prstGeom prst="rect">
            <a:avLst/>
          </a:prstGeom>
          <a:noFill/>
          <a:ln w="9525">
            <a:noFill/>
            <a:miter lim="800000"/>
            <a:headEnd/>
            <a:tailEnd/>
          </a:ln>
          <a:effectLst/>
        </p:spPr>
        <p:txBody>
          <a:bodyPr>
            <a:spAutoFit/>
          </a:bodyPr>
          <a:lstStyle/>
          <a:p>
            <a:pPr algn="ctr">
              <a:spcBef>
                <a:spcPct val="50000"/>
              </a:spcBef>
            </a:pPr>
            <a:r>
              <a:rPr lang="es-ES" sz="5400">
                <a:solidFill>
                  <a:schemeClr val="bg1"/>
                </a:solidFill>
              </a:rPr>
              <a:t>No te privó. María, del dolor,</a:t>
            </a:r>
          </a:p>
        </p:txBody>
      </p:sp>
      <p:pic>
        <p:nvPicPr>
          <p:cNvPr id="134147" name="Picture 3" descr="Piedad, Miguel Angel 1"/>
          <p:cNvPicPr>
            <a:picLocks noChangeAspect="1" noChangeArrowheads="1"/>
          </p:cNvPicPr>
          <p:nvPr/>
        </p:nvPicPr>
        <p:blipFill>
          <a:blip r:embed="rId3"/>
          <a:srcRect/>
          <a:stretch>
            <a:fillRect/>
          </a:stretch>
        </p:blipFill>
        <p:spPr bwMode="auto">
          <a:xfrm>
            <a:off x="2844800" y="260350"/>
            <a:ext cx="6111875" cy="6121400"/>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134146"/>
                                        </p:tgtEl>
                                        <p:attrNameLst>
                                          <p:attrName>style.visibility</p:attrName>
                                        </p:attrNameLst>
                                      </p:cBhvr>
                                      <p:to>
                                        <p:strVal val="visible"/>
                                      </p:to>
                                    </p:set>
                                    <p:anim calcmode="lin" valueType="num">
                                      <p:cBhvr additive="base">
                                        <p:cTn id="7" dur="3000" fill="hold"/>
                                        <p:tgtEl>
                                          <p:spTgt spid="134146"/>
                                        </p:tgtEl>
                                        <p:attrNameLst>
                                          <p:attrName>ppt_x</p:attrName>
                                        </p:attrNameLst>
                                      </p:cBhvr>
                                      <p:tavLst>
                                        <p:tav tm="0">
                                          <p:val>
                                            <p:strVal val="#ppt_x"/>
                                          </p:val>
                                        </p:tav>
                                        <p:tav tm="100000">
                                          <p:val>
                                            <p:strVal val="#ppt_x"/>
                                          </p:val>
                                        </p:tav>
                                      </p:tavLst>
                                    </p:anim>
                                    <p:anim calcmode="lin" valueType="num">
                                      <p:cBhvr additive="base">
                                        <p:cTn id="8" dur="3000" fill="hold"/>
                                        <p:tgtEl>
                                          <p:spTgt spid="1341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6" grpId="0"/>
    </p:bld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5170" name="Text Box 2"/>
          <p:cNvSpPr txBox="1">
            <a:spLocks noChangeArrowheads="1"/>
          </p:cNvSpPr>
          <p:nvPr/>
        </p:nvSpPr>
        <p:spPr bwMode="auto">
          <a:xfrm>
            <a:off x="5292725" y="620713"/>
            <a:ext cx="3455988" cy="3749675"/>
          </a:xfrm>
          <a:prstGeom prst="rect">
            <a:avLst/>
          </a:prstGeom>
          <a:noFill/>
          <a:ln w="9525">
            <a:noFill/>
            <a:miter lim="800000"/>
            <a:headEnd/>
            <a:tailEnd/>
          </a:ln>
          <a:effectLst/>
        </p:spPr>
        <p:txBody>
          <a:bodyPr>
            <a:spAutoFit/>
          </a:bodyPr>
          <a:lstStyle/>
          <a:p>
            <a:pPr algn="ctr">
              <a:spcBef>
                <a:spcPct val="50000"/>
              </a:spcBef>
            </a:pPr>
            <a:r>
              <a:rPr lang="es-ES" sz="6000">
                <a:solidFill>
                  <a:srgbClr val="0000CC"/>
                </a:solidFill>
              </a:rPr>
              <a:t>de la pobreza y de trabajar.</a:t>
            </a:r>
          </a:p>
        </p:txBody>
      </p:sp>
      <p:pic>
        <p:nvPicPr>
          <p:cNvPr id="135171" name="Picture 3" descr="Sda"/>
          <p:cNvPicPr>
            <a:picLocks noChangeAspect="1" noChangeArrowheads="1"/>
          </p:cNvPicPr>
          <p:nvPr/>
        </p:nvPicPr>
        <p:blipFill>
          <a:blip r:embed="rId3"/>
          <a:srcRect/>
          <a:stretch>
            <a:fillRect/>
          </a:stretch>
        </p:blipFill>
        <p:spPr bwMode="auto">
          <a:xfrm>
            <a:off x="323850" y="333375"/>
            <a:ext cx="4859338" cy="6119813"/>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5170"/>
                                        </p:tgtEl>
                                        <p:attrNameLst>
                                          <p:attrName>style.visibility</p:attrName>
                                        </p:attrNameLst>
                                      </p:cBhvr>
                                      <p:to>
                                        <p:strVal val="visible"/>
                                      </p:to>
                                    </p:set>
                                    <p:anim calcmode="lin" valueType="num">
                                      <p:cBhvr>
                                        <p:cTn id="7" dur="3000" fill="hold"/>
                                        <p:tgtEl>
                                          <p:spTgt spid="135170"/>
                                        </p:tgtEl>
                                        <p:attrNameLst>
                                          <p:attrName>ppt_w</p:attrName>
                                        </p:attrNameLst>
                                      </p:cBhvr>
                                      <p:tavLst>
                                        <p:tav tm="0">
                                          <p:val>
                                            <p:fltVal val="0"/>
                                          </p:val>
                                        </p:tav>
                                        <p:tav tm="100000">
                                          <p:val>
                                            <p:strVal val="#ppt_w"/>
                                          </p:val>
                                        </p:tav>
                                      </p:tavLst>
                                    </p:anim>
                                    <p:anim calcmode="lin" valueType="num">
                                      <p:cBhvr>
                                        <p:cTn id="8" dur="3000" fill="hold"/>
                                        <p:tgtEl>
                                          <p:spTgt spid="13517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0" grpId="0"/>
    </p:bld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6196" name="Text Box 4"/>
          <p:cNvSpPr txBox="1">
            <a:spLocks noChangeArrowheads="1"/>
          </p:cNvSpPr>
          <p:nvPr/>
        </p:nvSpPr>
        <p:spPr bwMode="auto">
          <a:xfrm>
            <a:off x="4787900" y="466725"/>
            <a:ext cx="4176713" cy="5576888"/>
          </a:xfrm>
          <a:prstGeom prst="rect">
            <a:avLst/>
          </a:prstGeom>
          <a:noFill/>
          <a:ln w="9525">
            <a:noFill/>
            <a:miter lim="800000"/>
            <a:headEnd/>
            <a:tailEnd/>
          </a:ln>
          <a:effectLst/>
        </p:spPr>
        <p:txBody>
          <a:bodyPr>
            <a:spAutoFit/>
          </a:bodyPr>
          <a:lstStyle/>
          <a:p>
            <a:pPr algn="ctr">
              <a:spcBef>
                <a:spcPct val="50000"/>
              </a:spcBef>
            </a:pPr>
            <a:r>
              <a:rPr lang="es-ES" sz="7200">
                <a:solidFill>
                  <a:schemeClr val="bg1"/>
                </a:solidFill>
              </a:rPr>
              <a:t>Si quiso Dios hacer  de ti un jardín,</a:t>
            </a:r>
          </a:p>
        </p:txBody>
      </p:sp>
      <p:pic>
        <p:nvPicPr>
          <p:cNvPr id="136198" name="Picture 6" descr="Inmaculada, Tinoco Juan"/>
          <p:cNvPicPr>
            <a:picLocks noChangeAspect="1" noChangeArrowheads="1"/>
          </p:cNvPicPr>
          <p:nvPr/>
        </p:nvPicPr>
        <p:blipFill>
          <a:blip r:embed="rId3"/>
          <a:srcRect/>
          <a:stretch>
            <a:fillRect/>
          </a:stretch>
        </p:blipFill>
        <p:spPr bwMode="auto">
          <a:xfrm>
            <a:off x="323850" y="333375"/>
            <a:ext cx="4271963" cy="6191250"/>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iterate type="lt">
                                    <p:tmPct val="10000"/>
                                  </p:iterate>
                                  <p:childTnLst>
                                    <p:set>
                                      <p:cBhvr>
                                        <p:cTn id="6" dur="1" fill="hold">
                                          <p:stCondLst>
                                            <p:cond delay="0"/>
                                          </p:stCondLst>
                                        </p:cTn>
                                        <p:tgtEl>
                                          <p:spTgt spid="136196"/>
                                        </p:tgtEl>
                                        <p:attrNameLst>
                                          <p:attrName>style.visibility</p:attrName>
                                        </p:attrNameLst>
                                      </p:cBhvr>
                                      <p:to>
                                        <p:strVal val="visible"/>
                                      </p:to>
                                    </p:set>
                                    <p:animEffect transition="in" filter="fade">
                                      <p:cBhvr>
                                        <p:cTn id="7" dur="800" decel="100000"/>
                                        <p:tgtEl>
                                          <p:spTgt spid="136196"/>
                                        </p:tgtEl>
                                      </p:cBhvr>
                                    </p:animEffect>
                                    <p:anim calcmode="lin" valueType="num">
                                      <p:cBhvr>
                                        <p:cTn id="8" dur="800" decel="100000" fill="hold"/>
                                        <p:tgtEl>
                                          <p:spTgt spid="136196"/>
                                        </p:tgtEl>
                                        <p:attrNameLst>
                                          <p:attrName>style.rotation</p:attrName>
                                        </p:attrNameLst>
                                      </p:cBhvr>
                                      <p:tavLst>
                                        <p:tav tm="0">
                                          <p:val>
                                            <p:fltVal val="-90"/>
                                          </p:val>
                                        </p:tav>
                                        <p:tav tm="100000">
                                          <p:val>
                                            <p:fltVal val="0"/>
                                          </p:val>
                                        </p:tav>
                                      </p:tavLst>
                                    </p:anim>
                                    <p:anim calcmode="lin" valueType="num">
                                      <p:cBhvr>
                                        <p:cTn id="9" dur="800" decel="100000" fill="hold"/>
                                        <p:tgtEl>
                                          <p:spTgt spid="136196"/>
                                        </p:tgtEl>
                                        <p:attrNameLst>
                                          <p:attrName>ppt_x</p:attrName>
                                        </p:attrNameLst>
                                      </p:cBhvr>
                                      <p:tavLst>
                                        <p:tav tm="0">
                                          <p:val>
                                            <p:strVal val="#ppt_x+0.4"/>
                                          </p:val>
                                        </p:tav>
                                        <p:tav tm="100000">
                                          <p:val>
                                            <p:strVal val="#ppt_x-0.05"/>
                                          </p:val>
                                        </p:tav>
                                      </p:tavLst>
                                    </p:anim>
                                    <p:anim calcmode="lin" valueType="num">
                                      <p:cBhvr>
                                        <p:cTn id="10" dur="800" decel="100000" fill="hold"/>
                                        <p:tgtEl>
                                          <p:spTgt spid="13619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3619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3619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6" grpId="0"/>
    </p:bld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37221" name="Picture 5" descr="María con el niño, Giotto"/>
          <p:cNvPicPr>
            <a:picLocks noChangeAspect="1" noChangeArrowheads="1"/>
          </p:cNvPicPr>
          <p:nvPr/>
        </p:nvPicPr>
        <p:blipFill>
          <a:blip r:embed="rId3"/>
          <a:srcRect/>
          <a:stretch>
            <a:fillRect/>
          </a:stretch>
        </p:blipFill>
        <p:spPr bwMode="auto">
          <a:xfrm>
            <a:off x="1619250" y="1268413"/>
            <a:ext cx="5688013" cy="5372100"/>
          </a:xfrm>
          <a:prstGeom prst="rect">
            <a:avLst/>
          </a:prstGeom>
          <a:noFill/>
        </p:spPr>
      </p:pic>
      <p:sp>
        <p:nvSpPr>
          <p:cNvPr id="137222" name="WordArt 6"/>
          <p:cNvSpPr>
            <a:spLocks noChangeArrowheads="1" noChangeShapeType="1" noTextEdit="1"/>
          </p:cNvSpPr>
          <p:nvPr/>
        </p:nvSpPr>
        <p:spPr bwMode="auto">
          <a:xfrm>
            <a:off x="323850" y="333375"/>
            <a:ext cx="8496300" cy="865188"/>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0000"/>
                </a:solidFill>
                <a:latin typeface="Arial Black"/>
              </a:rPr>
              <a:t>pues decidió nacer de una mujer.</a:t>
            </a:r>
          </a:p>
        </p:txBody>
      </p:sp>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7222"/>
                                        </p:tgtEl>
                                        <p:attrNameLst>
                                          <p:attrName>style.visibility</p:attrName>
                                        </p:attrNameLst>
                                      </p:cBhvr>
                                      <p:to>
                                        <p:strVal val="visible"/>
                                      </p:to>
                                    </p:set>
                                    <p:animEffect transition="in" filter="wipe(left)">
                                      <p:cBhvr>
                                        <p:cTn id="7" dur="3000"/>
                                        <p:tgtEl>
                                          <p:spTgt spid="137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2"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8244" name="Text Box 4"/>
          <p:cNvSpPr txBox="1">
            <a:spLocks noChangeArrowheads="1"/>
          </p:cNvSpPr>
          <p:nvPr/>
        </p:nvSpPr>
        <p:spPr bwMode="auto">
          <a:xfrm>
            <a:off x="0" y="1052513"/>
            <a:ext cx="2987675" cy="2530475"/>
          </a:xfrm>
          <a:prstGeom prst="rect">
            <a:avLst/>
          </a:prstGeom>
          <a:noFill/>
          <a:ln w="9525">
            <a:noFill/>
            <a:miter lim="800000"/>
            <a:headEnd/>
            <a:tailEnd/>
          </a:ln>
          <a:effectLst/>
        </p:spPr>
        <p:txBody>
          <a:bodyPr>
            <a:spAutoFit/>
          </a:bodyPr>
          <a:lstStyle/>
          <a:p>
            <a:pPr algn="ctr">
              <a:spcBef>
                <a:spcPct val="50000"/>
              </a:spcBef>
            </a:pPr>
            <a:r>
              <a:rPr lang="es-ES" sz="4000"/>
              <a:t>El te eligió para sembrarse en ti</a:t>
            </a:r>
          </a:p>
        </p:txBody>
      </p:sp>
      <p:pic>
        <p:nvPicPr>
          <p:cNvPr id="138245" name="Picture 5" descr="virginity1"/>
          <p:cNvPicPr>
            <a:picLocks noChangeAspect="1" noChangeArrowheads="1"/>
          </p:cNvPicPr>
          <p:nvPr/>
        </p:nvPicPr>
        <p:blipFill>
          <a:blip r:embed="rId3"/>
          <a:srcRect/>
          <a:stretch>
            <a:fillRect/>
          </a:stretch>
        </p:blipFill>
        <p:spPr bwMode="auto">
          <a:xfrm>
            <a:off x="2927350" y="476250"/>
            <a:ext cx="5992813" cy="6048375"/>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38244"/>
                                        </p:tgtEl>
                                        <p:attrNameLst>
                                          <p:attrName>style.visibility</p:attrName>
                                        </p:attrNameLst>
                                      </p:cBhvr>
                                      <p:to>
                                        <p:strVal val="visible"/>
                                      </p:to>
                                    </p:set>
                                    <p:anim by="(-#ppt_w*2)" calcmode="lin" valueType="num">
                                      <p:cBhvr rctx="PPT">
                                        <p:cTn id="7" dur="500" autoRev="1" fill="hold">
                                          <p:stCondLst>
                                            <p:cond delay="0"/>
                                          </p:stCondLst>
                                        </p:cTn>
                                        <p:tgtEl>
                                          <p:spTgt spid="138244"/>
                                        </p:tgtEl>
                                        <p:attrNameLst>
                                          <p:attrName>ppt_w</p:attrName>
                                        </p:attrNameLst>
                                      </p:cBhvr>
                                    </p:anim>
                                    <p:anim by="(#ppt_w*0.50)" calcmode="lin" valueType="num">
                                      <p:cBhvr>
                                        <p:cTn id="8" dur="500" decel="50000" autoRev="1" fill="hold">
                                          <p:stCondLst>
                                            <p:cond delay="0"/>
                                          </p:stCondLst>
                                        </p:cTn>
                                        <p:tgtEl>
                                          <p:spTgt spid="138244"/>
                                        </p:tgtEl>
                                        <p:attrNameLst>
                                          <p:attrName>ppt_x</p:attrName>
                                        </p:attrNameLst>
                                      </p:cBhvr>
                                    </p:anim>
                                    <p:anim from="(-#ppt_h/2)" to="(#ppt_y)" calcmode="lin" valueType="num">
                                      <p:cBhvr>
                                        <p:cTn id="9" dur="1000" fill="hold">
                                          <p:stCondLst>
                                            <p:cond delay="0"/>
                                          </p:stCondLst>
                                        </p:cTn>
                                        <p:tgtEl>
                                          <p:spTgt spid="138244"/>
                                        </p:tgtEl>
                                        <p:attrNameLst>
                                          <p:attrName>ppt_y</p:attrName>
                                        </p:attrNameLst>
                                      </p:cBhvr>
                                    </p:anim>
                                    <p:animRot by="21600000">
                                      <p:cBhvr>
                                        <p:cTn id="10" dur="1000" fill="hold">
                                          <p:stCondLst>
                                            <p:cond delay="0"/>
                                          </p:stCondLst>
                                        </p:cTn>
                                        <p:tgtEl>
                                          <p:spTgt spid="13824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4" grpId="0"/>
    </p:bldLst>
  </p:timing>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9268" name="Text Box 4"/>
          <p:cNvSpPr txBox="1">
            <a:spLocks noChangeArrowheads="1"/>
          </p:cNvSpPr>
          <p:nvPr/>
        </p:nvSpPr>
        <p:spPr bwMode="auto">
          <a:xfrm>
            <a:off x="395288" y="609600"/>
            <a:ext cx="3816350" cy="3749675"/>
          </a:xfrm>
          <a:prstGeom prst="rect">
            <a:avLst/>
          </a:prstGeom>
          <a:noFill/>
          <a:ln w="9525">
            <a:noFill/>
            <a:miter lim="800000"/>
            <a:headEnd/>
            <a:tailEnd/>
          </a:ln>
          <a:effectLst/>
        </p:spPr>
        <p:txBody>
          <a:bodyPr>
            <a:spAutoFit/>
          </a:bodyPr>
          <a:lstStyle/>
          <a:p>
            <a:pPr algn="ctr">
              <a:spcBef>
                <a:spcPct val="50000"/>
              </a:spcBef>
            </a:pPr>
            <a:r>
              <a:rPr lang="es-ES" sz="6000">
                <a:solidFill>
                  <a:srgbClr val="FFFF00"/>
                </a:solidFill>
              </a:rPr>
              <a:t>Y florecer, María, florecer.</a:t>
            </a:r>
          </a:p>
        </p:txBody>
      </p:sp>
      <p:pic>
        <p:nvPicPr>
          <p:cNvPr id="139269" name="Picture 5" descr="Jesús y María, Dewey"/>
          <p:cNvPicPr>
            <a:picLocks noChangeAspect="1" noChangeArrowheads="1"/>
          </p:cNvPicPr>
          <p:nvPr/>
        </p:nvPicPr>
        <p:blipFill>
          <a:blip r:embed="rId3"/>
          <a:srcRect/>
          <a:stretch>
            <a:fillRect/>
          </a:stretch>
        </p:blipFill>
        <p:spPr bwMode="auto">
          <a:xfrm>
            <a:off x="4275138" y="260350"/>
            <a:ext cx="4632325" cy="6337300"/>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39268"/>
                                        </p:tgtEl>
                                        <p:attrNameLst>
                                          <p:attrName>style.visibility</p:attrName>
                                        </p:attrNameLst>
                                      </p:cBhvr>
                                      <p:to>
                                        <p:strVal val="visible"/>
                                      </p:to>
                                    </p:set>
                                    <p:animEffect transition="in" filter="wedge">
                                      <p:cBhvr>
                                        <p:cTn id="7" dur="2000"/>
                                        <p:tgtEl>
                                          <p:spTgt spid="139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8" grpId="0"/>
    </p:bld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40290" name="Text Box 2"/>
          <p:cNvSpPr txBox="1">
            <a:spLocks noChangeArrowheads="1"/>
          </p:cNvSpPr>
          <p:nvPr/>
        </p:nvSpPr>
        <p:spPr bwMode="auto">
          <a:xfrm>
            <a:off x="4643438" y="476250"/>
            <a:ext cx="4249737" cy="4117975"/>
          </a:xfrm>
          <a:prstGeom prst="rect">
            <a:avLst/>
          </a:prstGeom>
          <a:noFill/>
          <a:ln w="9525">
            <a:noFill/>
            <a:miter lim="800000"/>
            <a:headEnd/>
            <a:tailEnd/>
          </a:ln>
          <a:effectLst/>
        </p:spPr>
        <p:txBody>
          <a:bodyPr>
            <a:spAutoFit/>
          </a:bodyPr>
          <a:lstStyle/>
          <a:p>
            <a:pPr algn="ctr">
              <a:spcBef>
                <a:spcPct val="50000"/>
              </a:spcBef>
            </a:pPr>
            <a:r>
              <a:rPr lang="es-ES" sz="6600">
                <a:solidFill>
                  <a:srgbClr val="FFFF00"/>
                </a:solidFill>
              </a:rPr>
              <a:t>De toda mancha y sombra original</a:t>
            </a:r>
          </a:p>
        </p:txBody>
      </p:sp>
      <p:pic>
        <p:nvPicPr>
          <p:cNvPr id="140291" name="Picture 3" descr="inmaculada-de-madrid"/>
          <p:cNvPicPr>
            <a:picLocks noChangeAspect="1" noChangeArrowheads="1"/>
          </p:cNvPicPr>
          <p:nvPr/>
        </p:nvPicPr>
        <p:blipFill>
          <a:blip r:embed="rId3"/>
          <a:srcRect/>
          <a:stretch>
            <a:fillRect/>
          </a:stretch>
        </p:blipFill>
        <p:spPr bwMode="auto">
          <a:xfrm>
            <a:off x="395288" y="333375"/>
            <a:ext cx="4176712" cy="6264275"/>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iterate type="lt">
                                    <p:tmPct val="10000"/>
                                  </p:iterate>
                                  <p:childTnLst>
                                    <p:set>
                                      <p:cBhvr>
                                        <p:cTn id="6" dur="1" fill="hold">
                                          <p:stCondLst>
                                            <p:cond delay="0"/>
                                          </p:stCondLst>
                                        </p:cTn>
                                        <p:tgtEl>
                                          <p:spTgt spid="140290"/>
                                        </p:tgtEl>
                                        <p:attrNameLst>
                                          <p:attrName>style.visibility</p:attrName>
                                        </p:attrNameLst>
                                      </p:cBhvr>
                                      <p:to>
                                        <p:strVal val="visible"/>
                                      </p:to>
                                    </p:set>
                                    <p:animEffect transition="in" filter="wipe(down)">
                                      <p:cBhvr>
                                        <p:cTn id="7" dur="290">
                                          <p:stCondLst>
                                            <p:cond delay="0"/>
                                          </p:stCondLst>
                                        </p:cTn>
                                        <p:tgtEl>
                                          <p:spTgt spid="140290"/>
                                        </p:tgtEl>
                                      </p:cBhvr>
                                    </p:animEffect>
                                    <p:anim calcmode="lin" valueType="num">
                                      <p:cBhvr>
                                        <p:cTn id="8" dur="911" tmFilter="0,0; 0.14,0.36; 0.43,0.73; 0.71,0.91; 1.0,1.0">
                                          <p:stCondLst>
                                            <p:cond delay="0"/>
                                          </p:stCondLst>
                                        </p:cTn>
                                        <p:tgtEl>
                                          <p:spTgt spid="140290"/>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40290"/>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40290"/>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40290"/>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40290"/>
                                        </p:tgtEl>
                                        <p:attrNameLst>
                                          <p:attrName>ppt_y</p:attrName>
                                        </p:attrNameLst>
                                      </p:cBhvr>
                                      <p:tavLst>
                                        <p:tav tm="0" fmla="#ppt_y-sin(pi*$)/81">
                                          <p:val>
                                            <p:fltVal val="0"/>
                                          </p:val>
                                        </p:tav>
                                        <p:tav tm="100000">
                                          <p:val>
                                            <p:fltVal val="1"/>
                                          </p:val>
                                        </p:tav>
                                      </p:tavLst>
                                    </p:anim>
                                    <p:animScale>
                                      <p:cBhvr>
                                        <p:cTn id="13" dur="13">
                                          <p:stCondLst>
                                            <p:cond delay="325"/>
                                          </p:stCondLst>
                                        </p:cTn>
                                        <p:tgtEl>
                                          <p:spTgt spid="140290"/>
                                        </p:tgtEl>
                                      </p:cBhvr>
                                      <p:to x="100000" y="60000"/>
                                    </p:animScale>
                                    <p:animScale>
                                      <p:cBhvr>
                                        <p:cTn id="14" dur="83" decel="50000">
                                          <p:stCondLst>
                                            <p:cond delay="338"/>
                                          </p:stCondLst>
                                        </p:cTn>
                                        <p:tgtEl>
                                          <p:spTgt spid="140290"/>
                                        </p:tgtEl>
                                      </p:cBhvr>
                                      <p:to x="100000" y="100000"/>
                                    </p:animScale>
                                    <p:animScale>
                                      <p:cBhvr>
                                        <p:cTn id="15" dur="13">
                                          <p:stCondLst>
                                            <p:cond delay="656"/>
                                          </p:stCondLst>
                                        </p:cTn>
                                        <p:tgtEl>
                                          <p:spTgt spid="140290"/>
                                        </p:tgtEl>
                                      </p:cBhvr>
                                      <p:to x="100000" y="80000"/>
                                    </p:animScale>
                                    <p:animScale>
                                      <p:cBhvr>
                                        <p:cTn id="16" dur="83" decel="50000">
                                          <p:stCondLst>
                                            <p:cond delay="669"/>
                                          </p:stCondLst>
                                        </p:cTn>
                                        <p:tgtEl>
                                          <p:spTgt spid="140290"/>
                                        </p:tgtEl>
                                      </p:cBhvr>
                                      <p:to x="100000" y="100000"/>
                                    </p:animScale>
                                    <p:animScale>
                                      <p:cBhvr>
                                        <p:cTn id="17" dur="13">
                                          <p:stCondLst>
                                            <p:cond delay="821"/>
                                          </p:stCondLst>
                                        </p:cTn>
                                        <p:tgtEl>
                                          <p:spTgt spid="140290"/>
                                        </p:tgtEl>
                                      </p:cBhvr>
                                      <p:to x="100000" y="90000"/>
                                    </p:animScale>
                                    <p:animScale>
                                      <p:cBhvr>
                                        <p:cTn id="18" dur="83" decel="50000">
                                          <p:stCondLst>
                                            <p:cond delay="834"/>
                                          </p:stCondLst>
                                        </p:cTn>
                                        <p:tgtEl>
                                          <p:spTgt spid="140290"/>
                                        </p:tgtEl>
                                      </p:cBhvr>
                                      <p:to x="100000" y="100000"/>
                                    </p:animScale>
                                    <p:animScale>
                                      <p:cBhvr>
                                        <p:cTn id="19" dur="13">
                                          <p:stCondLst>
                                            <p:cond delay="904"/>
                                          </p:stCondLst>
                                        </p:cTn>
                                        <p:tgtEl>
                                          <p:spTgt spid="140290"/>
                                        </p:tgtEl>
                                      </p:cBhvr>
                                      <p:to x="100000" y="95000"/>
                                    </p:animScale>
                                    <p:animScale>
                                      <p:cBhvr>
                                        <p:cTn id="20" dur="83" decel="50000">
                                          <p:stCondLst>
                                            <p:cond delay="917"/>
                                          </p:stCondLst>
                                        </p:cTn>
                                        <p:tgtEl>
                                          <p:spTgt spid="14029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0" grpId="0"/>
    </p:bldLst>
  </p:timing>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41314" name="Text Box 2"/>
          <p:cNvSpPr txBox="1">
            <a:spLocks noChangeArrowheads="1"/>
          </p:cNvSpPr>
          <p:nvPr/>
        </p:nvSpPr>
        <p:spPr bwMode="auto">
          <a:xfrm>
            <a:off x="395288" y="538163"/>
            <a:ext cx="3671887" cy="3749675"/>
          </a:xfrm>
          <a:prstGeom prst="rect">
            <a:avLst/>
          </a:prstGeom>
          <a:noFill/>
          <a:ln w="9525">
            <a:noFill/>
            <a:miter lim="800000"/>
            <a:headEnd/>
            <a:tailEnd/>
          </a:ln>
          <a:effectLst/>
        </p:spPr>
        <p:txBody>
          <a:bodyPr>
            <a:spAutoFit/>
          </a:bodyPr>
          <a:lstStyle/>
          <a:p>
            <a:pPr algn="ctr">
              <a:spcBef>
                <a:spcPct val="50000"/>
              </a:spcBef>
            </a:pPr>
            <a:r>
              <a:rPr lang="es-ES" sz="6000"/>
              <a:t>tu hijo Dios te quiso preservar</a:t>
            </a:r>
          </a:p>
        </p:txBody>
      </p:sp>
      <p:pic>
        <p:nvPicPr>
          <p:cNvPr id="141315" name="Picture 3" descr="zzzzorig"/>
          <p:cNvPicPr>
            <a:picLocks noChangeAspect="1" noChangeArrowheads="1"/>
          </p:cNvPicPr>
          <p:nvPr/>
        </p:nvPicPr>
        <p:blipFill>
          <a:blip r:embed="rId3"/>
          <a:srcRect/>
          <a:stretch>
            <a:fillRect/>
          </a:stretch>
        </p:blipFill>
        <p:spPr bwMode="auto">
          <a:xfrm>
            <a:off x="4138613" y="260350"/>
            <a:ext cx="4702175" cy="6264275"/>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141314"/>
                                        </p:tgtEl>
                                        <p:attrNameLst>
                                          <p:attrName>style.visibility</p:attrName>
                                        </p:attrNameLst>
                                      </p:cBhvr>
                                      <p:to>
                                        <p:strVal val="visible"/>
                                      </p:to>
                                    </p:set>
                                    <p:anim calcmode="lin" valueType="num">
                                      <p:cBhvr additive="base">
                                        <p:cTn id="7" dur="3000" fill="hold"/>
                                        <p:tgtEl>
                                          <p:spTgt spid="141314"/>
                                        </p:tgtEl>
                                        <p:attrNameLst>
                                          <p:attrName>ppt_x</p:attrName>
                                        </p:attrNameLst>
                                      </p:cBhvr>
                                      <p:tavLst>
                                        <p:tav tm="0">
                                          <p:val>
                                            <p:strVal val="#ppt_x"/>
                                          </p:val>
                                        </p:tav>
                                        <p:tav tm="100000">
                                          <p:val>
                                            <p:strVal val="#ppt_x"/>
                                          </p:val>
                                        </p:tav>
                                      </p:tavLst>
                                    </p:anim>
                                    <p:anim calcmode="lin" valueType="num">
                                      <p:cBhvr additive="base">
                                        <p:cTn id="8" dur="3000" fill="hold"/>
                                        <p:tgtEl>
                                          <p:spTgt spid="1413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4" grpId="0"/>
    </p:bldLst>
  </p:timing>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42338" name="Text Box 2"/>
          <p:cNvSpPr txBox="1">
            <a:spLocks noChangeArrowheads="1"/>
          </p:cNvSpPr>
          <p:nvPr/>
        </p:nvSpPr>
        <p:spPr bwMode="auto">
          <a:xfrm>
            <a:off x="323850" y="404813"/>
            <a:ext cx="3311525" cy="5124450"/>
          </a:xfrm>
          <a:prstGeom prst="rect">
            <a:avLst/>
          </a:prstGeom>
          <a:noFill/>
          <a:ln w="9525">
            <a:noFill/>
            <a:miter lim="800000"/>
            <a:headEnd/>
            <a:tailEnd/>
          </a:ln>
          <a:effectLst/>
        </p:spPr>
        <p:txBody>
          <a:bodyPr>
            <a:spAutoFit/>
          </a:bodyPr>
          <a:lstStyle/>
          <a:p>
            <a:pPr algn="ctr">
              <a:spcBef>
                <a:spcPct val="50000"/>
              </a:spcBef>
            </a:pPr>
            <a:r>
              <a:rPr lang="es-ES" sz="6600">
                <a:solidFill>
                  <a:srgbClr val="0000CC"/>
                </a:solidFill>
              </a:rPr>
              <a:t>No te privó. María, del dolor,</a:t>
            </a:r>
          </a:p>
        </p:txBody>
      </p:sp>
      <p:pic>
        <p:nvPicPr>
          <p:cNvPr id="142339" name="Picture 3" descr="Dolorosa, Tiziano 1"/>
          <p:cNvPicPr>
            <a:picLocks noChangeAspect="1" noChangeArrowheads="1"/>
          </p:cNvPicPr>
          <p:nvPr/>
        </p:nvPicPr>
        <p:blipFill>
          <a:blip r:embed="rId3"/>
          <a:srcRect/>
          <a:stretch>
            <a:fillRect/>
          </a:stretch>
        </p:blipFill>
        <p:spPr bwMode="auto">
          <a:xfrm>
            <a:off x="3743325" y="188913"/>
            <a:ext cx="5160963" cy="6335712"/>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42338"/>
                                        </p:tgtEl>
                                        <p:attrNameLst>
                                          <p:attrName>style.visibility</p:attrName>
                                        </p:attrNameLst>
                                      </p:cBhvr>
                                      <p:to>
                                        <p:strVal val="visible"/>
                                      </p:to>
                                    </p:set>
                                    <p:animEffect transition="in" filter="wedge">
                                      <p:cBhvr>
                                        <p:cTn id="7" dur="2000"/>
                                        <p:tgtEl>
                                          <p:spTgt spid="142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8" grpId="0"/>
    </p:bld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43362" name="Text Box 2"/>
          <p:cNvSpPr txBox="1">
            <a:spLocks noChangeArrowheads="1"/>
          </p:cNvSpPr>
          <p:nvPr/>
        </p:nvSpPr>
        <p:spPr bwMode="auto">
          <a:xfrm>
            <a:off x="684213" y="620713"/>
            <a:ext cx="4176712" cy="1311275"/>
          </a:xfrm>
          <a:prstGeom prst="rect">
            <a:avLst/>
          </a:prstGeom>
          <a:noFill/>
          <a:ln w="9525">
            <a:noFill/>
            <a:miter lim="800000"/>
            <a:headEnd/>
            <a:tailEnd/>
          </a:ln>
          <a:effectLst/>
        </p:spPr>
        <p:txBody>
          <a:bodyPr>
            <a:spAutoFit/>
          </a:bodyPr>
          <a:lstStyle/>
          <a:p>
            <a:pPr>
              <a:spcBef>
                <a:spcPct val="50000"/>
              </a:spcBef>
            </a:pPr>
            <a:r>
              <a:rPr lang="es-ES" sz="4000">
                <a:solidFill>
                  <a:srgbClr val="FFFF00"/>
                </a:solidFill>
              </a:rPr>
              <a:t>de la pobreza    y de trabajar.</a:t>
            </a:r>
          </a:p>
        </p:txBody>
      </p:sp>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iterate type="wd">
                                    <p:tmPct val="10000"/>
                                  </p:iterate>
                                  <p:childTnLst>
                                    <p:set>
                                      <p:cBhvr>
                                        <p:cTn id="6" dur="1" fill="hold">
                                          <p:stCondLst>
                                            <p:cond delay="0"/>
                                          </p:stCondLst>
                                        </p:cTn>
                                        <p:tgtEl>
                                          <p:spTgt spid="143362"/>
                                        </p:tgtEl>
                                        <p:attrNameLst>
                                          <p:attrName>style.visibility</p:attrName>
                                        </p:attrNameLst>
                                      </p:cBhvr>
                                      <p:to>
                                        <p:strVal val="visible"/>
                                      </p:to>
                                    </p:set>
                                    <p:animEffect transition="in" filter="wipe(down)">
                                      <p:cBhvr>
                                        <p:cTn id="7" dur="580">
                                          <p:stCondLst>
                                            <p:cond delay="0"/>
                                          </p:stCondLst>
                                        </p:cTn>
                                        <p:tgtEl>
                                          <p:spTgt spid="143362"/>
                                        </p:tgtEl>
                                      </p:cBhvr>
                                    </p:animEffect>
                                    <p:anim calcmode="lin" valueType="num">
                                      <p:cBhvr>
                                        <p:cTn id="8" dur="1822" tmFilter="0,0; 0.14,0.36; 0.43,0.73; 0.71,0.91; 1.0,1.0">
                                          <p:stCondLst>
                                            <p:cond delay="0"/>
                                          </p:stCondLst>
                                        </p:cTn>
                                        <p:tgtEl>
                                          <p:spTgt spid="14336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4336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4336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4336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43362"/>
                                        </p:tgtEl>
                                        <p:attrNameLst>
                                          <p:attrName>ppt_y</p:attrName>
                                        </p:attrNameLst>
                                      </p:cBhvr>
                                      <p:tavLst>
                                        <p:tav tm="0" fmla="#ppt_y-sin(pi*$)/81">
                                          <p:val>
                                            <p:fltVal val="0"/>
                                          </p:val>
                                        </p:tav>
                                        <p:tav tm="100000">
                                          <p:val>
                                            <p:fltVal val="1"/>
                                          </p:val>
                                        </p:tav>
                                      </p:tavLst>
                                    </p:anim>
                                    <p:animScale>
                                      <p:cBhvr>
                                        <p:cTn id="13" dur="26">
                                          <p:stCondLst>
                                            <p:cond delay="650"/>
                                          </p:stCondLst>
                                        </p:cTn>
                                        <p:tgtEl>
                                          <p:spTgt spid="143362"/>
                                        </p:tgtEl>
                                      </p:cBhvr>
                                      <p:to x="100000" y="60000"/>
                                    </p:animScale>
                                    <p:animScale>
                                      <p:cBhvr>
                                        <p:cTn id="14" dur="166" decel="50000">
                                          <p:stCondLst>
                                            <p:cond delay="676"/>
                                          </p:stCondLst>
                                        </p:cTn>
                                        <p:tgtEl>
                                          <p:spTgt spid="143362"/>
                                        </p:tgtEl>
                                      </p:cBhvr>
                                      <p:to x="100000" y="100000"/>
                                    </p:animScale>
                                    <p:animScale>
                                      <p:cBhvr>
                                        <p:cTn id="15" dur="26">
                                          <p:stCondLst>
                                            <p:cond delay="1312"/>
                                          </p:stCondLst>
                                        </p:cTn>
                                        <p:tgtEl>
                                          <p:spTgt spid="143362"/>
                                        </p:tgtEl>
                                      </p:cBhvr>
                                      <p:to x="100000" y="80000"/>
                                    </p:animScale>
                                    <p:animScale>
                                      <p:cBhvr>
                                        <p:cTn id="16" dur="166" decel="50000">
                                          <p:stCondLst>
                                            <p:cond delay="1338"/>
                                          </p:stCondLst>
                                        </p:cTn>
                                        <p:tgtEl>
                                          <p:spTgt spid="143362"/>
                                        </p:tgtEl>
                                      </p:cBhvr>
                                      <p:to x="100000" y="100000"/>
                                    </p:animScale>
                                    <p:animScale>
                                      <p:cBhvr>
                                        <p:cTn id="17" dur="26">
                                          <p:stCondLst>
                                            <p:cond delay="1642"/>
                                          </p:stCondLst>
                                        </p:cTn>
                                        <p:tgtEl>
                                          <p:spTgt spid="143362"/>
                                        </p:tgtEl>
                                      </p:cBhvr>
                                      <p:to x="100000" y="90000"/>
                                    </p:animScale>
                                    <p:animScale>
                                      <p:cBhvr>
                                        <p:cTn id="18" dur="166" decel="50000">
                                          <p:stCondLst>
                                            <p:cond delay="1668"/>
                                          </p:stCondLst>
                                        </p:cTn>
                                        <p:tgtEl>
                                          <p:spTgt spid="143362"/>
                                        </p:tgtEl>
                                      </p:cBhvr>
                                      <p:to x="100000" y="100000"/>
                                    </p:animScale>
                                    <p:animScale>
                                      <p:cBhvr>
                                        <p:cTn id="19" dur="26">
                                          <p:stCondLst>
                                            <p:cond delay="1808"/>
                                          </p:stCondLst>
                                        </p:cTn>
                                        <p:tgtEl>
                                          <p:spTgt spid="143362"/>
                                        </p:tgtEl>
                                      </p:cBhvr>
                                      <p:to x="100000" y="95000"/>
                                    </p:animScale>
                                    <p:animScale>
                                      <p:cBhvr>
                                        <p:cTn id="20" dur="166" decel="50000">
                                          <p:stCondLst>
                                            <p:cond delay="1834"/>
                                          </p:stCondLst>
                                        </p:cTn>
                                        <p:tgtEl>
                                          <p:spTgt spid="14336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2" grpId="0"/>
    </p:bld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62466" name="Picture 2" descr="16Inmaculada, Mengs"/>
          <p:cNvPicPr>
            <a:picLocks noChangeAspect="1" noChangeArrowheads="1"/>
          </p:cNvPicPr>
          <p:nvPr/>
        </p:nvPicPr>
        <p:blipFill>
          <a:blip r:embed="rId4"/>
          <a:srcRect/>
          <a:stretch>
            <a:fillRect/>
          </a:stretch>
        </p:blipFill>
        <p:spPr bwMode="auto">
          <a:xfrm>
            <a:off x="2362200" y="0"/>
            <a:ext cx="4419600" cy="4419600"/>
          </a:xfrm>
          <a:prstGeom prst="rect">
            <a:avLst/>
          </a:prstGeom>
          <a:noFill/>
        </p:spPr>
      </p:pic>
      <p:sp>
        <p:nvSpPr>
          <p:cNvPr id="62467" name="WordArt 3"/>
          <p:cNvSpPr>
            <a:spLocks noChangeArrowheads="1" noChangeShapeType="1" noTextEdit="1"/>
          </p:cNvSpPr>
          <p:nvPr/>
        </p:nvSpPr>
        <p:spPr bwMode="auto">
          <a:xfrm>
            <a:off x="381000" y="914400"/>
            <a:ext cx="1600200" cy="6096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00"/>
                </a:solidFill>
                <a:latin typeface="Arial Black"/>
              </a:rPr>
              <a:t>Amén</a:t>
            </a:r>
          </a:p>
        </p:txBody>
      </p:sp>
      <p:sp>
        <p:nvSpPr>
          <p:cNvPr id="62468" name="WordArt 4"/>
          <p:cNvSpPr>
            <a:spLocks noChangeArrowheads="1" noChangeShapeType="1" noTextEdit="1"/>
          </p:cNvSpPr>
          <p:nvPr/>
        </p:nvSpPr>
        <p:spPr bwMode="auto">
          <a:xfrm>
            <a:off x="1905000" y="4648200"/>
            <a:ext cx="5334000" cy="611188"/>
          </a:xfrm>
          <a:prstGeom prst="rect">
            <a:avLst/>
          </a:prstGeom>
        </p:spPr>
        <p:txBody>
          <a:bodyPr wrap="none" fromWordArt="1">
            <a:prstTxWarp prst="textCanDown">
              <a:avLst>
                <a:gd name="adj" fmla="val 33333"/>
              </a:avLst>
            </a:prstTxWarp>
          </a:bodyPr>
          <a:lstStyle/>
          <a:p>
            <a:pPr algn="ctr"/>
            <a:r>
              <a:rPr lang="es-ES" sz="3600" kern="10">
                <a:ln w="9525">
                  <a:solidFill>
                    <a:srgbClr val="0000FF"/>
                  </a:solidFill>
                  <a:round/>
                  <a:headEnd/>
                  <a:tailEnd/>
                </a:ln>
                <a:solidFill>
                  <a:srgbClr val="00FF00"/>
                </a:solidFill>
                <a:latin typeface="Times New Roman"/>
                <a:cs typeface="Times New Roman"/>
              </a:rPr>
              <a:t>Amén      Amén       Amén</a:t>
            </a:r>
          </a:p>
        </p:txBody>
      </p:sp>
      <p:sp>
        <p:nvSpPr>
          <p:cNvPr id="62469" name="WordArt 5"/>
          <p:cNvSpPr>
            <a:spLocks noChangeArrowheads="1" noChangeShapeType="1" noTextEdit="1"/>
          </p:cNvSpPr>
          <p:nvPr/>
        </p:nvSpPr>
        <p:spPr bwMode="auto">
          <a:xfrm>
            <a:off x="6934200" y="2743200"/>
            <a:ext cx="1828800" cy="1143000"/>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Amén</a:t>
            </a:r>
          </a:p>
        </p:txBody>
      </p:sp>
      <p:sp>
        <p:nvSpPr>
          <p:cNvPr id="62470" name="Text Box 6"/>
          <p:cNvSpPr txBox="1">
            <a:spLocks noChangeArrowheads="1"/>
          </p:cNvSpPr>
          <p:nvPr/>
        </p:nvSpPr>
        <p:spPr bwMode="auto">
          <a:xfrm>
            <a:off x="6227763" y="5734050"/>
            <a:ext cx="2592387" cy="823913"/>
          </a:xfrm>
          <a:prstGeom prst="rect">
            <a:avLst/>
          </a:prstGeom>
          <a:noFill/>
          <a:ln w="9525">
            <a:noFill/>
            <a:miter lim="800000"/>
            <a:headEnd/>
            <a:tailEnd/>
          </a:ln>
          <a:effectLst/>
        </p:spPr>
        <p:txBody>
          <a:bodyPr>
            <a:spAutoFit/>
          </a:bodyPr>
          <a:lstStyle/>
          <a:p>
            <a:pPr>
              <a:spcBef>
                <a:spcPct val="50000"/>
              </a:spcBef>
            </a:pPr>
            <a:r>
              <a:rPr lang="es-ES" sz="4800" b="0">
                <a:solidFill>
                  <a:schemeClr val="bg1"/>
                </a:solidFill>
                <a:latin typeface="Arial Black" pitchFamily="34" charset="0"/>
              </a:rPr>
              <a:t>Amén</a:t>
            </a:r>
          </a:p>
        </p:txBody>
      </p:sp>
      <p:sp>
        <p:nvSpPr>
          <p:cNvPr id="62471" name="WordArt 7" descr="Bolsa de papel"/>
          <p:cNvSpPr>
            <a:spLocks noChangeArrowheads="1" noChangeShapeType="1" noTextEdit="1"/>
          </p:cNvSpPr>
          <p:nvPr/>
        </p:nvSpPr>
        <p:spPr bwMode="auto">
          <a:xfrm>
            <a:off x="304800" y="3124200"/>
            <a:ext cx="2028825" cy="1257300"/>
          </a:xfrm>
          <a:prstGeom prst="rect">
            <a:avLst/>
          </a:prstGeom>
        </p:spPr>
        <p:txBody>
          <a:bodyPr wrap="none" fromWordArt="1">
            <a:prstTxWarp prst="textCascadeUp">
              <a:avLst>
                <a:gd name="adj" fmla="val 44444"/>
              </a:avLst>
            </a:prstTxWarp>
            <a:scene3d>
              <a:camera prst="legacyPerspectiveTopLeft">
                <a:rot lat="0" lon="20519999" rev="0"/>
              </a:camera>
              <a:lightRig rig="legacyHarsh3" dir="r"/>
            </a:scene3d>
            <a:sp3d extrusionH="430200" prstMaterial="legacyMatte">
              <a:extrusionClr>
                <a:srgbClr val="006600"/>
              </a:extrusionClr>
            </a:sp3d>
          </a:bodyPr>
          <a:lstStyle/>
          <a:p>
            <a:pPr algn="ctr"/>
            <a:r>
              <a:rPr lang="es-ES" sz="3600" kern="10">
                <a:ln w="9525">
                  <a:round/>
                  <a:headEnd/>
                  <a:tailEnd/>
                </a:ln>
                <a:blipFill dpi="0" rotWithShape="0">
                  <a:blip r:embed="rId5"/>
                  <a:srcRect/>
                  <a:tile tx="0" ty="0" sx="100000" sy="100000" flip="none" algn="tl"/>
                </a:blipFill>
                <a:latin typeface="Arial Black"/>
              </a:rPr>
              <a:t>A m é n</a:t>
            </a:r>
          </a:p>
        </p:txBody>
      </p:sp>
      <p:sp>
        <p:nvSpPr>
          <p:cNvPr id="62472" name="WordArt 8"/>
          <p:cNvSpPr>
            <a:spLocks noChangeArrowheads="1" noChangeShapeType="1" noTextEdit="1"/>
          </p:cNvSpPr>
          <p:nvPr/>
        </p:nvSpPr>
        <p:spPr bwMode="auto">
          <a:xfrm>
            <a:off x="7010400" y="762000"/>
            <a:ext cx="1524000" cy="571500"/>
          </a:xfrm>
          <a:prstGeom prst="rect">
            <a:avLst/>
          </a:prstGeom>
        </p:spPr>
        <p:txBody>
          <a:bodyPr wrap="none" fromWordArt="1">
            <a:prstTxWarp prst="textPlain">
              <a:avLst>
                <a:gd name="adj" fmla="val 50000"/>
              </a:avLst>
            </a:prstTxWarp>
          </a:bodyPr>
          <a:lstStyle/>
          <a:p>
            <a:pPr algn="ctr"/>
            <a:r>
              <a:rPr lang="es-ES" sz="3600" kern="10">
                <a:ln w="19050">
                  <a:solidFill>
                    <a:srgbClr val="99CCFF"/>
                  </a:solidFill>
                  <a:round/>
                  <a:headEnd/>
                  <a:tailEnd/>
                </a:ln>
                <a:solidFill>
                  <a:srgbClr val="0066CC"/>
                </a:solidFill>
                <a:effectLst>
                  <a:outerShdw dist="35921" dir="2700000" algn="ctr" rotWithShape="0">
                    <a:srgbClr val="990000"/>
                  </a:outerShdw>
                </a:effectLst>
                <a:latin typeface="Impact"/>
              </a:rPr>
              <a:t>Amén</a:t>
            </a:r>
          </a:p>
        </p:txBody>
      </p:sp>
      <p:sp>
        <p:nvSpPr>
          <p:cNvPr id="62473" name="WordArt 9"/>
          <p:cNvSpPr>
            <a:spLocks noChangeArrowheads="1" noChangeShapeType="1" noTextEdit="1"/>
          </p:cNvSpPr>
          <p:nvPr/>
        </p:nvSpPr>
        <p:spPr bwMode="auto">
          <a:xfrm>
            <a:off x="838200" y="5791200"/>
            <a:ext cx="2286000" cy="647700"/>
          </a:xfrm>
          <a:prstGeom prst="rect">
            <a:avLst/>
          </a:prstGeom>
        </p:spPr>
        <p:txBody>
          <a:bodyPr wrap="none" fromWordArt="1">
            <a:prstTxWarp prst="textPlain">
              <a:avLst>
                <a:gd name="adj" fmla="val 50000"/>
              </a:avLst>
            </a:prstTxWarp>
          </a:bodyPr>
          <a:lstStyle/>
          <a:p>
            <a:pPr algn="ctr"/>
            <a:r>
              <a:rPr lang="es-ES" sz="3600"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Arial Black"/>
              </a:rPr>
              <a:t>A m é n</a:t>
            </a:r>
          </a:p>
        </p:txBody>
      </p:sp>
    </p:spTree>
  </p:cSld>
  <p:clrMapOvr>
    <a:masterClrMapping/>
  </p:clrMapOvr>
  <p:transition advTm="30000">
    <p:sndAc>
      <p:stSnd>
        <p:snd r:embed="rId2" name="Finalísima del Amén, Hände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2467"/>
                                        </p:tgtEl>
                                        <p:attrNameLst>
                                          <p:attrName>style.visibility</p:attrName>
                                        </p:attrNameLst>
                                      </p:cBhvr>
                                      <p:to>
                                        <p:strVal val="visible"/>
                                      </p:to>
                                    </p:set>
                                    <p:anim calcmode="lin" valueType="num">
                                      <p:cBhvr additive="base">
                                        <p:cTn id="7" dur="500" fill="hold"/>
                                        <p:tgtEl>
                                          <p:spTgt spid="62467"/>
                                        </p:tgtEl>
                                        <p:attrNameLst>
                                          <p:attrName>ppt_x</p:attrName>
                                        </p:attrNameLst>
                                      </p:cBhvr>
                                      <p:tavLst>
                                        <p:tav tm="0">
                                          <p:val>
                                            <p:strVal val="0-#ppt_w/2"/>
                                          </p:val>
                                        </p:tav>
                                        <p:tav tm="100000">
                                          <p:val>
                                            <p:strVal val="#ppt_x"/>
                                          </p:val>
                                        </p:tav>
                                      </p:tavLst>
                                    </p:anim>
                                    <p:anim calcmode="lin" valueType="num">
                                      <p:cBhvr additive="base">
                                        <p:cTn id="8" dur="500" fill="hold"/>
                                        <p:tgtEl>
                                          <p:spTgt spid="6246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7" presetClass="entr" presetSubtype="4" fill="hold" nodeType="afterEffect">
                                  <p:stCondLst>
                                    <p:cond delay="1000"/>
                                  </p:stCondLst>
                                  <p:childTnLst>
                                    <p:set>
                                      <p:cBhvr>
                                        <p:cTn id="11" dur="1" fill="hold">
                                          <p:stCondLst>
                                            <p:cond delay="0"/>
                                          </p:stCondLst>
                                        </p:cTn>
                                        <p:tgtEl>
                                          <p:spTgt spid="62466"/>
                                        </p:tgtEl>
                                        <p:attrNameLst>
                                          <p:attrName>style.visibility</p:attrName>
                                        </p:attrNameLst>
                                      </p:cBhvr>
                                      <p:to>
                                        <p:strVal val="visible"/>
                                      </p:to>
                                    </p:set>
                                    <p:anim calcmode="lin" valueType="num">
                                      <p:cBhvr additive="base">
                                        <p:cTn id="12" dur="5000" fill="hold"/>
                                        <p:tgtEl>
                                          <p:spTgt spid="62466"/>
                                        </p:tgtEl>
                                        <p:attrNameLst>
                                          <p:attrName>ppt_x</p:attrName>
                                        </p:attrNameLst>
                                      </p:cBhvr>
                                      <p:tavLst>
                                        <p:tav tm="0">
                                          <p:val>
                                            <p:strVal val="#ppt_x"/>
                                          </p:val>
                                        </p:tav>
                                        <p:tav tm="100000">
                                          <p:val>
                                            <p:strVal val="#ppt_x"/>
                                          </p:val>
                                        </p:tav>
                                      </p:tavLst>
                                    </p:anim>
                                    <p:anim calcmode="lin" valueType="num">
                                      <p:cBhvr additive="base">
                                        <p:cTn id="13" dur="5000" fill="hold"/>
                                        <p:tgtEl>
                                          <p:spTgt spid="62466"/>
                                        </p:tgtEl>
                                        <p:attrNameLst>
                                          <p:attrName>ppt_y</p:attrName>
                                        </p:attrNameLst>
                                      </p:cBhvr>
                                      <p:tavLst>
                                        <p:tav tm="0">
                                          <p:val>
                                            <p:strVal val="1+#ppt_h/2"/>
                                          </p:val>
                                        </p:tav>
                                        <p:tav tm="100000">
                                          <p:val>
                                            <p:strVal val="#ppt_y"/>
                                          </p:val>
                                        </p:tav>
                                      </p:tavLst>
                                    </p:anim>
                                  </p:childTnLst>
                                </p:cTn>
                              </p:par>
                            </p:childTnLst>
                          </p:cTn>
                        </p:par>
                        <p:par>
                          <p:cTn id="14" fill="hold">
                            <p:stCondLst>
                              <p:cond delay="6500"/>
                            </p:stCondLst>
                            <p:childTnLst>
                              <p:par>
                                <p:cTn id="15" presetID="2" presetClass="entr" presetSubtype="2" fill="hold" grpId="0" nodeType="afterEffect">
                                  <p:stCondLst>
                                    <p:cond delay="1000"/>
                                  </p:stCondLst>
                                  <p:childTnLst>
                                    <p:set>
                                      <p:cBhvr>
                                        <p:cTn id="16" dur="1" fill="hold">
                                          <p:stCondLst>
                                            <p:cond delay="0"/>
                                          </p:stCondLst>
                                        </p:cTn>
                                        <p:tgtEl>
                                          <p:spTgt spid="62472"/>
                                        </p:tgtEl>
                                        <p:attrNameLst>
                                          <p:attrName>style.visibility</p:attrName>
                                        </p:attrNameLst>
                                      </p:cBhvr>
                                      <p:to>
                                        <p:strVal val="visible"/>
                                      </p:to>
                                    </p:set>
                                    <p:anim calcmode="lin" valueType="num">
                                      <p:cBhvr additive="base">
                                        <p:cTn id="17" dur="500" fill="hold"/>
                                        <p:tgtEl>
                                          <p:spTgt spid="62472"/>
                                        </p:tgtEl>
                                        <p:attrNameLst>
                                          <p:attrName>ppt_x</p:attrName>
                                        </p:attrNameLst>
                                      </p:cBhvr>
                                      <p:tavLst>
                                        <p:tav tm="0">
                                          <p:val>
                                            <p:strVal val="1+#ppt_w/2"/>
                                          </p:val>
                                        </p:tav>
                                        <p:tav tm="100000">
                                          <p:val>
                                            <p:strVal val="#ppt_x"/>
                                          </p:val>
                                        </p:tav>
                                      </p:tavLst>
                                    </p:anim>
                                    <p:anim calcmode="lin" valueType="num">
                                      <p:cBhvr additive="base">
                                        <p:cTn id="18" dur="500" fill="hold"/>
                                        <p:tgtEl>
                                          <p:spTgt spid="62472"/>
                                        </p:tgtEl>
                                        <p:attrNameLst>
                                          <p:attrName>ppt_y</p:attrName>
                                        </p:attrNameLst>
                                      </p:cBhvr>
                                      <p:tavLst>
                                        <p:tav tm="0">
                                          <p:val>
                                            <p:strVal val="#ppt_y"/>
                                          </p:val>
                                        </p:tav>
                                        <p:tav tm="100000">
                                          <p:val>
                                            <p:strVal val="#ppt_y"/>
                                          </p:val>
                                        </p:tav>
                                      </p:tavLst>
                                    </p:anim>
                                  </p:childTnLst>
                                </p:cTn>
                              </p:par>
                            </p:childTnLst>
                          </p:cTn>
                        </p:par>
                        <p:par>
                          <p:cTn id="19" fill="hold">
                            <p:stCondLst>
                              <p:cond delay="8000"/>
                            </p:stCondLst>
                            <p:childTnLst>
                              <p:par>
                                <p:cTn id="20" presetID="2" presetClass="entr" presetSubtype="8" fill="hold" grpId="0" nodeType="afterEffect">
                                  <p:stCondLst>
                                    <p:cond delay="1000"/>
                                  </p:stCondLst>
                                  <p:childTnLst>
                                    <p:set>
                                      <p:cBhvr>
                                        <p:cTn id="21" dur="1" fill="hold">
                                          <p:stCondLst>
                                            <p:cond delay="0"/>
                                          </p:stCondLst>
                                        </p:cTn>
                                        <p:tgtEl>
                                          <p:spTgt spid="62471"/>
                                        </p:tgtEl>
                                        <p:attrNameLst>
                                          <p:attrName>style.visibility</p:attrName>
                                        </p:attrNameLst>
                                      </p:cBhvr>
                                      <p:to>
                                        <p:strVal val="visible"/>
                                      </p:to>
                                    </p:set>
                                    <p:anim calcmode="lin" valueType="num">
                                      <p:cBhvr additive="base">
                                        <p:cTn id="22" dur="500" fill="hold"/>
                                        <p:tgtEl>
                                          <p:spTgt spid="62471"/>
                                        </p:tgtEl>
                                        <p:attrNameLst>
                                          <p:attrName>ppt_x</p:attrName>
                                        </p:attrNameLst>
                                      </p:cBhvr>
                                      <p:tavLst>
                                        <p:tav tm="0">
                                          <p:val>
                                            <p:strVal val="0-#ppt_w/2"/>
                                          </p:val>
                                        </p:tav>
                                        <p:tav tm="100000">
                                          <p:val>
                                            <p:strVal val="#ppt_x"/>
                                          </p:val>
                                        </p:tav>
                                      </p:tavLst>
                                    </p:anim>
                                    <p:anim calcmode="lin" valueType="num">
                                      <p:cBhvr additive="base">
                                        <p:cTn id="23" dur="500" fill="hold"/>
                                        <p:tgtEl>
                                          <p:spTgt spid="62471"/>
                                        </p:tgtEl>
                                        <p:attrNameLst>
                                          <p:attrName>ppt_y</p:attrName>
                                        </p:attrNameLst>
                                      </p:cBhvr>
                                      <p:tavLst>
                                        <p:tav tm="0">
                                          <p:val>
                                            <p:strVal val="#ppt_y"/>
                                          </p:val>
                                        </p:tav>
                                        <p:tav tm="100000">
                                          <p:val>
                                            <p:strVal val="#ppt_y"/>
                                          </p:val>
                                        </p:tav>
                                      </p:tavLst>
                                    </p:anim>
                                  </p:childTnLst>
                                </p:cTn>
                              </p:par>
                            </p:childTnLst>
                          </p:cTn>
                        </p:par>
                        <p:par>
                          <p:cTn id="24" fill="hold">
                            <p:stCondLst>
                              <p:cond delay="9500"/>
                            </p:stCondLst>
                            <p:childTnLst>
                              <p:par>
                                <p:cTn id="25" presetID="15" presetClass="entr" presetSubtype="0" fill="hold" grpId="0" nodeType="afterEffect">
                                  <p:stCondLst>
                                    <p:cond delay="1000"/>
                                  </p:stCondLst>
                                  <p:childTnLst>
                                    <p:set>
                                      <p:cBhvr>
                                        <p:cTn id="26" dur="1" fill="hold">
                                          <p:stCondLst>
                                            <p:cond delay="0"/>
                                          </p:stCondLst>
                                        </p:cTn>
                                        <p:tgtEl>
                                          <p:spTgt spid="62469"/>
                                        </p:tgtEl>
                                        <p:attrNameLst>
                                          <p:attrName>style.visibility</p:attrName>
                                        </p:attrNameLst>
                                      </p:cBhvr>
                                      <p:to>
                                        <p:strVal val="visible"/>
                                      </p:to>
                                    </p:set>
                                    <p:anim calcmode="lin" valueType="num">
                                      <p:cBhvr>
                                        <p:cTn id="27" dur="1000" fill="hold"/>
                                        <p:tgtEl>
                                          <p:spTgt spid="62469"/>
                                        </p:tgtEl>
                                        <p:attrNameLst>
                                          <p:attrName>ppt_w</p:attrName>
                                        </p:attrNameLst>
                                      </p:cBhvr>
                                      <p:tavLst>
                                        <p:tav tm="0">
                                          <p:val>
                                            <p:fltVal val="0"/>
                                          </p:val>
                                        </p:tav>
                                        <p:tav tm="100000">
                                          <p:val>
                                            <p:strVal val="#ppt_w"/>
                                          </p:val>
                                        </p:tav>
                                      </p:tavLst>
                                    </p:anim>
                                    <p:anim calcmode="lin" valueType="num">
                                      <p:cBhvr>
                                        <p:cTn id="28" dur="1000" fill="hold"/>
                                        <p:tgtEl>
                                          <p:spTgt spid="62469"/>
                                        </p:tgtEl>
                                        <p:attrNameLst>
                                          <p:attrName>ppt_h</p:attrName>
                                        </p:attrNameLst>
                                      </p:cBhvr>
                                      <p:tavLst>
                                        <p:tav tm="0">
                                          <p:val>
                                            <p:fltVal val="0"/>
                                          </p:val>
                                        </p:tav>
                                        <p:tav tm="100000">
                                          <p:val>
                                            <p:strVal val="#ppt_h"/>
                                          </p:val>
                                        </p:tav>
                                      </p:tavLst>
                                    </p:anim>
                                    <p:anim calcmode="lin" valueType="num">
                                      <p:cBhvr>
                                        <p:cTn id="29" dur="1000" fill="hold"/>
                                        <p:tgtEl>
                                          <p:spTgt spid="62469"/>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62469"/>
                                        </p:tgtEl>
                                        <p:attrNameLst>
                                          <p:attrName>ppt_y</p:attrName>
                                        </p:attrNameLst>
                                      </p:cBhvr>
                                      <p:tavLst>
                                        <p:tav tm="0" fmla="#ppt_y+(sin(-2*pi*(1-$))*-#ppt_x+cos(-2*pi*(1-$))*(1-#ppt_y))*(1-$)">
                                          <p:val>
                                            <p:fltVal val="0"/>
                                          </p:val>
                                        </p:tav>
                                        <p:tav tm="100000">
                                          <p:val>
                                            <p:fltVal val="1"/>
                                          </p:val>
                                        </p:tav>
                                      </p:tavLst>
                                    </p:anim>
                                  </p:childTnLst>
                                </p:cTn>
                              </p:par>
                            </p:childTnLst>
                          </p:cTn>
                        </p:par>
                        <p:par>
                          <p:cTn id="31" fill="hold">
                            <p:stCondLst>
                              <p:cond delay="11500"/>
                            </p:stCondLst>
                            <p:childTnLst>
                              <p:par>
                                <p:cTn id="32" presetID="7" presetClass="entr" presetSubtype="4" fill="hold" grpId="0" nodeType="afterEffect">
                                  <p:stCondLst>
                                    <p:cond delay="1000"/>
                                  </p:stCondLst>
                                  <p:childTnLst>
                                    <p:set>
                                      <p:cBhvr>
                                        <p:cTn id="33" dur="1" fill="hold">
                                          <p:stCondLst>
                                            <p:cond delay="0"/>
                                          </p:stCondLst>
                                        </p:cTn>
                                        <p:tgtEl>
                                          <p:spTgt spid="62468"/>
                                        </p:tgtEl>
                                        <p:attrNameLst>
                                          <p:attrName>style.visibility</p:attrName>
                                        </p:attrNameLst>
                                      </p:cBhvr>
                                      <p:to>
                                        <p:strVal val="visible"/>
                                      </p:to>
                                    </p:set>
                                    <p:anim calcmode="lin" valueType="num">
                                      <p:cBhvr additive="base">
                                        <p:cTn id="34" dur="5000" fill="hold"/>
                                        <p:tgtEl>
                                          <p:spTgt spid="62468"/>
                                        </p:tgtEl>
                                        <p:attrNameLst>
                                          <p:attrName>ppt_x</p:attrName>
                                        </p:attrNameLst>
                                      </p:cBhvr>
                                      <p:tavLst>
                                        <p:tav tm="0">
                                          <p:val>
                                            <p:strVal val="#ppt_x"/>
                                          </p:val>
                                        </p:tav>
                                        <p:tav tm="100000">
                                          <p:val>
                                            <p:strVal val="#ppt_x"/>
                                          </p:val>
                                        </p:tav>
                                      </p:tavLst>
                                    </p:anim>
                                    <p:anim calcmode="lin" valueType="num">
                                      <p:cBhvr additive="base">
                                        <p:cTn id="35" dur="5000" fill="hold"/>
                                        <p:tgtEl>
                                          <p:spTgt spid="62468"/>
                                        </p:tgtEl>
                                        <p:attrNameLst>
                                          <p:attrName>ppt_y</p:attrName>
                                        </p:attrNameLst>
                                      </p:cBhvr>
                                      <p:tavLst>
                                        <p:tav tm="0">
                                          <p:val>
                                            <p:strVal val="1+#ppt_h/2"/>
                                          </p:val>
                                        </p:tav>
                                        <p:tav tm="100000">
                                          <p:val>
                                            <p:strVal val="#ppt_y"/>
                                          </p:val>
                                        </p:tav>
                                      </p:tavLst>
                                    </p:anim>
                                  </p:childTnLst>
                                </p:cTn>
                              </p:par>
                            </p:childTnLst>
                          </p:cTn>
                        </p:par>
                        <p:par>
                          <p:cTn id="36" fill="hold">
                            <p:stCondLst>
                              <p:cond delay="17500"/>
                            </p:stCondLst>
                            <p:childTnLst>
                              <p:par>
                                <p:cTn id="37" presetID="2" presetClass="entr" presetSubtype="4" fill="hold" grpId="0" nodeType="afterEffect">
                                  <p:stCondLst>
                                    <p:cond delay="1000"/>
                                  </p:stCondLst>
                                  <p:childTnLst>
                                    <p:set>
                                      <p:cBhvr>
                                        <p:cTn id="38" dur="1" fill="hold">
                                          <p:stCondLst>
                                            <p:cond delay="0"/>
                                          </p:stCondLst>
                                        </p:cTn>
                                        <p:tgtEl>
                                          <p:spTgt spid="62473"/>
                                        </p:tgtEl>
                                        <p:attrNameLst>
                                          <p:attrName>style.visibility</p:attrName>
                                        </p:attrNameLst>
                                      </p:cBhvr>
                                      <p:to>
                                        <p:strVal val="visible"/>
                                      </p:to>
                                    </p:set>
                                    <p:anim calcmode="lin" valueType="num">
                                      <p:cBhvr additive="base">
                                        <p:cTn id="39" dur="500" fill="hold"/>
                                        <p:tgtEl>
                                          <p:spTgt spid="62473"/>
                                        </p:tgtEl>
                                        <p:attrNameLst>
                                          <p:attrName>ppt_x</p:attrName>
                                        </p:attrNameLst>
                                      </p:cBhvr>
                                      <p:tavLst>
                                        <p:tav tm="0">
                                          <p:val>
                                            <p:strVal val="#ppt_x"/>
                                          </p:val>
                                        </p:tav>
                                        <p:tav tm="100000">
                                          <p:val>
                                            <p:strVal val="#ppt_x"/>
                                          </p:val>
                                        </p:tav>
                                      </p:tavLst>
                                    </p:anim>
                                    <p:anim calcmode="lin" valueType="num">
                                      <p:cBhvr additive="base">
                                        <p:cTn id="40" dur="500" fill="hold"/>
                                        <p:tgtEl>
                                          <p:spTgt spid="62473"/>
                                        </p:tgtEl>
                                        <p:attrNameLst>
                                          <p:attrName>ppt_y</p:attrName>
                                        </p:attrNameLst>
                                      </p:cBhvr>
                                      <p:tavLst>
                                        <p:tav tm="0">
                                          <p:val>
                                            <p:strVal val="1+#ppt_h/2"/>
                                          </p:val>
                                        </p:tav>
                                        <p:tav tm="100000">
                                          <p:val>
                                            <p:strVal val="#ppt_y"/>
                                          </p:val>
                                        </p:tav>
                                      </p:tavLst>
                                    </p:anim>
                                  </p:childTnLst>
                                </p:cTn>
                              </p:par>
                            </p:childTnLst>
                          </p:cTn>
                        </p:par>
                        <p:par>
                          <p:cTn id="41" fill="hold">
                            <p:stCondLst>
                              <p:cond delay="19000"/>
                            </p:stCondLst>
                            <p:childTnLst>
                              <p:par>
                                <p:cTn id="42" presetID="56" presetClass="entr" presetSubtype="0" fill="hold" grpId="0" nodeType="afterEffect">
                                  <p:stCondLst>
                                    <p:cond delay="0"/>
                                  </p:stCondLst>
                                  <p:iterate type="lt">
                                    <p:tmPct val="10000"/>
                                  </p:iterate>
                                  <p:childTnLst>
                                    <p:set>
                                      <p:cBhvr>
                                        <p:cTn id="43" dur="1" fill="hold">
                                          <p:stCondLst>
                                            <p:cond delay="0"/>
                                          </p:stCondLst>
                                        </p:cTn>
                                        <p:tgtEl>
                                          <p:spTgt spid="62470"/>
                                        </p:tgtEl>
                                        <p:attrNameLst>
                                          <p:attrName>style.visibility</p:attrName>
                                        </p:attrNameLst>
                                      </p:cBhvr>
                                      <p:to>
                                        <p:strVal val="visible"/>
                                      </p:to>
                                    </p:set>
                                    <p:anim by="(-#ppt_w*2)" calcmode="lin" valueType="num">
                                      <p:cBhvr rctx="PPT">
                                        <p:cTn id="44" dur="2500" autoRev="1" fill="hold">
                                          <p:stCondLst>
                                            <p:cond delay="0"/>
                                          </p:stCondLst>
                                        </p:cTn>
                                        <p:tgtEl>
                                          <p:spTgt spid="62470"/>
                                        </p:tgtEl>
                                        <p:attrNameLst>
                                          <p:attrName>ppt_w</p:attrName>
                                        </p:attrNameLst>
                                      </p:cBhvr>
                                    </p:anim>
                                    <p:anim by="(#ppt_w*0.50)" calcmode="lin" valueType="num">
                                      <p:cBhvr>
                                        <p:cTn id="45" dur="2500" decel="50000" autoRev="1" fill="hold">
                                          <p:stCondLst>
                                            <p:cond delay="0"/>
                                          </p:stCondLst>
                                        </p:cTn>
                                        <p:tgtEl>
                                          <p:spTgt spid="62470"/>
                                        </p:tgtEl>
                                        <p:attrNameLst>
                                          <p:attrName>ppt_x</p:attrName>
                                        </p:attrNameLst>
                                      </p:cBhvr>
                                    </p:anim>
                                    <p:anim from="(-#ppt_h/2)" to="(#ppt_y)" calcmode="lin" valueType="num">
                                      <p:cBhvr>
                                        <p:cTn id="46" dur="5000" fill="hold">
                                          <p:stCondLst>
                                            <p:cond delay="0"/>
                                          </p:stCondLst>
                                        </p:cTn>
                                        <p:tgtEl>
                                          <p:spTgt spid="62470"/>
                                        </p:tgtEl>
                                        <p:attrNameLst>
                                          <p:attrName>ppt_y</p:attrName>
                                        </p:attrNameLst>
                                      </p:cBhvr>
                                    </p:anim>
                                    <p:animRot by="21600000">
                                      <p:cBhvr>
                                        <p:cTn id="47" dur="5000" fill="hold">
                                          <p:stCondLst>
                                            <p:cond delay="0"/>
                                          </p:stCondLst>
                                        </p:cTn>
                                        <p:tgtEl>
                                          <p:spTgt spid="624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animBg="1"/>
      <p:bldP spid="62468" grpId="0" animBg="1"/>
      <p:bldP spid="62469" grpId="0" animBg="1"/>
      <p:bldP spid="62470" grpId="0"/>
      <p:bldP spid="62471" grpId="0" animBg="1"/>
      <p:bldP spid="62472" grpId="0" animBg="1"/>
      <p:bldP spid="62473" grpId="0" animBg="1"/>
    </p:bldLst>
  </p:timing>
</p:sld>
</file>

<file path=ppt/slides/slide7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Inmaculada, 2013">
  <a:themeElements>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2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2400" b="1" i="0"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Inmaculada, 2013</Template>
  <TotalTime>3</TotalTime>
  <Words>1438</Words>
  <Application>Microsoft PowerPoint</Application>
  <PresentationFormat>Presentación en pantalla (4:3)</PresentationFormat>
  <Paragraphs>167</Paragraphs>
  <Slides>71</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71</vt:i4>
      </vt:variant>
    </vt:vector>
  </HeadingPairs>
  <TitlesOfParts>
    <vt:vector size="76" baseType="lpstr">
      <vt:lpstr>Times New Roman</vt:lpstr>
      <vt:lpstr>Arial</vt:lpstr>
      <vt:lpstr>Arial Black</vt:lpstr>
      <vt:lpstr>Inmaculada, 2013</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2013-12-05T14:12:13Z</dcterms:created>
  <dcterms:modified xsi:type="dcterms:W3CDTF">2013-12-05T14:15:52Z</dcterms:modified>
</cp:coreProperties>
</file>