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9" r:id="rId6"/>
    <p:sldId id="262" r:id="rId7"/>
    <p:sldId id="259" r:id="rId8"/>
    <p:sldId id="260" r:id="rId9"/>
    <p:sldId id="264" r:id="rId10"/>
    <p:sldId id="270" r:id="rId11"/>
    <p:sldId id="273" r:id="rId12"/>
    <p:sldId id="267" r:id="rId13"/>
    <p:sldId id="271" r:id="rId14"/>
    <p:sldId id="268" r:id="rId15"/>
    <p:sldId id="274" r:id="rId16"/>
  </p:sldIdLst>
  <p:sldSz cx="9144000" cy="6858000" type="screen4x3"/>
  <p:notesSz cx="6858000" cy="9144000"/>
  <p:defaultTextStyle>
    <a:defPPr>
      <a:defRPr lang="ca-ES"/>
    </a:defPPr>
    <a:lvl1pPr algn="l" rtl="0" eaLnBrk="0" fontAlgn="base" hangingPunct="0">
      <a:spcBef>
        <a:spcPct val="0"/>
      </a:spcBef>
      <a:spcAft>
        <a:spcPct val="0"/>
      </a:spcAft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i="1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aaehABtcFjwOVoAIz7aVw==" hashData="LvFTlTHQP6QBKw3v0/1XJGXPD/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9CC"/>
    <a:srgbClr val="C0FFC4"/>
    <a:srgbClr val="FFC2CC"/>
    <a:srgbClr val="D112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9168" autoAdjust="0"/>
    <p:restoredTop sz="90929"/>
  </p:normalViewPr>
  <p:slideViewPr>
    <p:cSldViewPr>
      <p:cViewPr>
        <p:scale>
          <a:sx n="52" d="100"/>
          <a:sy n="52" d="100"/>
        </p:scale>
        <p:origin x="-1506" y="-5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AFB3C-1769-4516-9C8C-9848D638D7A6}" type="slidenum">
              <a:rPr lang="ca-ES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33815997"/>
      </p:ext>
    </p:extLst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7E6B77-F5FA-46E2-B66F-ED025E95744D}" type="slidenum">
              <a:rPr lang="ca-ES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744469953"/>
      </p:ext>
    </p:extLst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9F4707-033F-4F1B-B969-949A1F818BF6}" type="slidenum">
              <a:rPr lang="ca-ES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51577784"/>
      </p:ext>
    </p:extLst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3FB4ED-28F2-4E9E-A378-9F962EBAFD59}" type="slidenum">
              <a:rPr lang="ca-ES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415817159"/>
      </p:ext>
    </p:extLst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0D288-7CB8-4A5F-8751-756DF5014486}" type="slidenum">
              <a:rPr lang="ca-ES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34294445"/>
      </p:ext>
    </p:extLst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21CC3A-B461-4C9C-8FA7-915FFE0E2458}" type="slidenum">
              <a:rPr lang="ca-ES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348741347"/>
      </p:ext>
    </p:extLst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A3F486-D9F4-482C-A5A3-D23B922E32F2}" type="slidenum">
              <a:rPr lang="ca-ES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380694929"/>
      </p:ext>
    </p:extLst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838CB-B77D-4BFB-805D-C5DFD5095066}" type="slidenum">
              <a:rPr lang="ca-ES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75744667"/>
      </p:ext>
    </p:extLst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42E4D0-B14E-4315-8099-29719D105185}" type="slidenum">
              <a:rPr lang="ca-ES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881644121"/>
      </p:ext>
    </p:extLst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58236-A594-4C2D-94DB-8A11EF37B24F}" type="slidenum">
              <a:rPr lang="ca-ES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71650126"/>
      </p:ext>
    </p:extLst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0363AB-0933-4323-92C6-967E6B8CC677}" type="slidenum">
              <a:rPr lang="ca-ES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2880917"/>
      </p:ext>
    </p:extLst>
  </p:cSld>
  <p:clrMapOvr>
    <a:masterClrMapping/>
  </p:clrMapOvr>
  <p:transition spd="slow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543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a-ES" smtClean="0"/>
              <a:t>Clic para editar estilo título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smtClean="0"/>
              <a:t>Haga clic para modificar el estilo de texto del patrón</a:t>
            </a:r>
          </a:p>
          <a:p>
            <a:pPr lvl="1"/>
            <a:r>
              <a:rPr lang="ca-ES" smtClean="0"/>
              <a:t>Segundo nivel</a:t>
            </a:r>
          </a:p>
          <a:p>
            <a:pPr lvl="2"/>
            <a:r>
              <a:rPr lang="ca-ES" smtClean="0"/>
              <a:t>Tercer nivel</a:t>
            </a:r>
          </a:p>
          <a:p>
            <a:pPr lvl="3"/>
            <a:r>
              <a:rPr lang="ca-ES" smtClean="0"/>
              <a:t>Cuarto nivel</a:t>
            </a:r>
          </a:p>
          <a:p>
            <a:pPr lvl="4"/>
            <a:r>
              <a:rPr lang="ca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i="0">
                <a:latin typeface="+mn-lt"/>
              </a:defRPr>
            </a:lvl1pPr>
          </a:lstStyle>
          <a:p>
            <a:endParaRPr lang="ca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>
                <a:latin typeface="+mn-lt"/>
              </a:defRPr>
            </a:lvl1pPr>
          </a:lstStyle>
          <a:p>
            <a:endParaRPr lang="ca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i="0">
                <a:latin typeface="+mn-lt"/>
              </a:defRPr>
            </a:lvl1pPr>
          </a:lstStyle>
          <a:p>
            <a:fld id="{1E3C1257-1E14-42B4-AF75-F0402FEC1970}" type="slidenum">
              <a:rPr lang="ca-ES"/>
              <a:pPr/>
              <a:t>‹Nº›</a:t>
            </a:fld>
            <a:endParaRPr 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 i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6946900"/>
          </a:xfrm>
          <a:prstGeom prst="rect">
            <a:avLst/>
          </a:prstGeom>
          <a:noFill/>
          <a:effectLst>
            <a:outerShdw dist="53882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219200" y="3124200"/>
            <a:ext cx="7467600" cy="1006475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sz="6000">
                <a:solidFill>
                  <a:srgbClr val="D11208"/>
                </a:solidFill>
              </a:rPr>
              <a:t>D</a:t>
            </a:r>
            <a:r>
              <a:rPr lang="es-ES_tradnl" sz="6000">
                <a:solidFill>
                  <a:srgbClr val="D11208"/>
                </a:solidFill>
              </a:rPr>
              <a:t>o</a:t>
            </a:r>
            <a:r>
              <a:rPr lang="ca-ES" sz="6000">
                <a:solidFill>
                  <a:srgbClr val="D11208"/>
                </a:solidFill>
              </a:rPr>
              <a:t>m</a:t>
            </a:r>
            <a:r>
              <a:rPr lang="es-ES_tradnl" sz="6000">
                <a:solidFill>
                  <a:srgbClr val="D11208"/>
                </a:solidFill>
              </a:rPr>
              <a:t>i</a:t>
            </a:r>
            <a:r>
              <a:rPr lang="ca-ES" sz="6000">
                <a:solidFill>
                  <a:srgbClr val="D11208"/>
                </a:solidFill>
              </a:rPr>
              <a:t>ng</a:t>
            </a:r>
            <a:r>
              <a:rPr lang="es-ES_tradnl" sz="6000">
                <a:solidFill>
                  <a:srgbClr val="D11208"/>
                </a:solidFill>
              </a:rPr>
              <a:t>o</a:t>
            </a:r>
            <a:r>
              <a:rPr lang="ca-ES" sz="6000">
                <a:solidFill>
                  <a:srgbClr val="D11208"/>
                </a:solidFill>
              </a:rPr>
              <a:t> de Ram</a:t>
            </a:r>
            <a:r>
              <a:rPr lang="es-ES_tradnl" sz="6000">
                <a:solidFill>
                  <a:srgbClr val="D11208"/>
                </a:solidFill>
              </a:rPr>
              <a:t>o</a:t>
            </a:r>
            <a:r>
              <a:rPr lang="ca-ES" sz="6000">
                <a:solidFill>
                  <a:srgbClr val="D11208"/>
                </a:solidFill>
              </a:rPr>
              <a:t>s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04800" y="6019800"/>
            <a:ext cx="88392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a-ES" sz="2000"/>
              <a:t> </a:t>
            </a:r>
            <a:r>
              <a:rPr lang="ca-ES"/>
              <a:t>Ju</a:t>
            </a:r>
            <a:r>
              <a:rPr lang="es-ES_tradnl"/>
              <a:t>dio</a:t>
            </a:r>
            <a:r>
              <a:rPr lang="ca-ES"/>
              <a:t>s d</a:t>
            </a:r>
            <a:r>
              <a:rPr lang="es-ES_tradnl"/>
              <a:t>ela</a:t>
            </a:r>
            <a:r>
              <a:rPr lang="ca-ES"/>
              <a:t>nt</a:t>
            </a:r>
            <a:r>
              <a:rPr lang="es-ES_tradnl"/>
              <a:t>e</a:t>
            </a:r>
            <a:r>
              <a:rPr lang="ca-ES"/>
              <a:t> del Mur</a:t>
            </a:r>
            <a:r>
              <a:rPr lang="es-ES_tradnl"/>
              <a:t>o</a:t>
            </a:r>
            <a:r>
              <a:rPr lang="ca-ES"/>
              <a:t> Occidental, </a:t>
            </a:r>
            <a:r>
              <a:rPr lang="es-ES_tradnl"/>
              <a:t>orando</a:t>
            </a:r>
            <a:r>
              <a:rPr lang="ca-ES"/>
              <a:t> en d</a:t>
            </a:r>
            <a:r>
              <a:rPr lang="es-ES_tradnl"/>
              <a:t>í</a:t>
            </a:r>
            <a:r>
              <a:rPr lang="ca-ES"/>
              <a:t>a de f</a:t>
            </a:r>
            <a:r>
              <a:rPr lang="es-ES_tradnl"/>
              <a:t>i</a:t>
            </a:r>
            <a:r>
              <a:rPr lang="ca-ES"/>
              <a:t>esta</a:t>
            </a:r>
            <a:r>
              <a:rPr lang="ca-ES" sz="2000"/>
              <a:t> 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685800" y="76200"/>
            <a:ext cx="7192963" cy="822325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a-ES"/>
              <a:t> 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 transicions de l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 im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á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ge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nes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textos d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 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m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nta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 son MANUAL</a:t>
            </a: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</a:t>
            </a:r>
            <a:r>
              <a:rPr lang="ca-E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  <p:bldP spid="2054" grpId="0" animBg="1" autoUpdateAnimBg="0"/>
      <p:bldP spid="2056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-44450"/>
            <a:ext cx="9220200" cy="694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76200" y="5867400"/>
            <a:ext cx="9007475" cy="762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a-ES"/>
              <a:t> </a:t>
            </a:r>
            <a:r>
              <a:rPr lang="ca-ES" sz="2000"/>
              <a:t>Jesús s</a:t>
            </a:r>
            <a:r>
              <a:rPr lang="es-ES_tradnl" sz="2000"/>
              <a:t>alió</a:t>
            </a:r>
            <a:r>
              <a:rPr lang="ca-ES" sz="2000"/>
              <a:t> de Bet</a:t>
            </a:r>
            <a:r>
              <a:rPr lang="es-ES_tradnl" sz="2000"/>
              <a:t>a</a:t>
            </a:r>
            <a:r>
              <a:rPr lang="ca-ES" sz="2000"/>
              <a:t>nia, </a:t>
            </a:r>
            <a:r>
              <a:rPr lang="es-ES_tradnl" sz="2000"/>
              <a:t>fué</a:t>
            </a:r>
            <a:r>
              <a:rPr lang="ca-ES" sz="2000"/>
              <a:t> a Bet-Fagé </a:t>
            </a:r>
            <a:r>
              <a:rPr lang="es-ES_tradnl" sz="2000"/>
              <a:t>y </a:t>
            </a:r>
            <a:r>
              <a:rPr lang="ca-ES" sz="2000"/>
              <a:t>entr</a:t>
            </a:r>
            <a:r>
              <a:rPr lang="es-ES_tradnl" sz="2000"/>
              <a:t>ó</a:t>
            </a:r>
            <a:r>
              <a:rPr lang="ca-ES" sz="2000"/>
              <a:t> segurament</a:t>
            </a:r>
            <a:r>
              <a:rPr lang="es-ES_tradnl" sz="2000"/>
              <a:t>e</a:t>
            </a:r>
            <a:r>
              <a:rPr lang="ca-ES" sz="2000"/>
              <a:t> p</a:t>
            </a:r>
            <a:r>
              <a:rPr lang="es-ES_tradnl" sz="2000"/>
              <a:t>or el </a:t>
            </a:r>
            <a:r>
              <a:rPr lang="ca-ES" sz="2000"/>
              <a:t>l</a:t>
            </a:r>
            <a:r>
              <a:rPr lang="es-ES_tradnl" sz="2000"/>
              <a:t>ugar</a:t>
            </a:r>
            <a:r>
              <a:rPr lang="ca-ES" sz="2000"/>
              <a:t> </a:t>
            </a:r>
            <a:r>
              <a:rPr lang="es-ES_tradnl" sz="2000"/>
              <a:t>d</a:t>
            </a:r>
            <a:r>
              <a:rPr lang="ca-ES" sz="2000"/>
              <a:t>on</a:t>
            </a:r>
            <a:r>
              <a:rPr lang="es-ES_tradnl" sz="2000"/>
              <a:t>de</a:t>
            </a:r>
            <a:r>
              <a:rPr lang="ca-ES" sz="2000"/>
              <a:t> a</a:t>
            </a:r>
            <a:r>
              <a:rPr lang="es-ES_tradnl" sz="2000"/>
              <a:t>hora</a:t>
            </a:r>
            <a:r>
              <a:rPr lang="ca-ES" sz="2000"/>
              <a:t> ha</a:t>
            </a:r>
            <a:r>
              <a:rPr lang="es-ES_tradnl" sz="2000"/>
              <a:t>y</a:t>
            </a:r>
            <a:r>
              <a:rPr lang="ca-ES" sz="2000"/>
              <a:t> la p</a:t>
            </a:r>
            <a:r>
              <a:rPr lang="es-ES_tradnl" sz="2000"/>
              <a:t>ue</a:t>
            </a:r>
            <a:r>
              <a:rPr lang="ca-ES" sz="2000"/>
              <a:t>rta d</a:t>
            </a:r>
            <a:r>
              <a:rPr lang="es-ES_tradnl" sz="2000"/>
              <a:t>o</a:t>
            </a:r>
            <a:r>
              <a:rPr lang="ca-ES" sz="2000"/>
              <a:t>rada, directament</a:t>
            </a:r>
            <a:r>
              <a:rPr lang="es-ES_tradnl" sz="2000"/>
              <a:t>e</a:t>
            </a:r>
            <a:r>
              <a:rPr lang="ca-ES" sz="2000"/>
              <a:t> al Templ</a:t>
            </a:r>
            <a:r>
              <a:rPr lang="es-ES_tradnl" sz="2000"/>
              <a:t>o</a:t>
            </a:r>
            <a:r>
              <a:rPr lang="ca-ES" sz="2000"/>
              <a:t>.</a:t>
            </a:r>
            <a:endParaRPr lang="ca-ES" sz="2000" i="0">
              <a:latin typeface="Times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lum bright="-12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-44450"/>
            <a:ext cx="9220200" cy="694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52400" y="0"/>
            <a:ext cx="85344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sz="2800"/>
              <a:t> </a:t>
            </a:r>
            <a:r>
              <a:rPr lang="ca-ES" sz="2800" b="1">
                <a:solidFill>
                  <a:schemeClr val="accent2"/>
                </a:solidFill>
                <a:latin typeface="Arial" charset="0"/>
                <a:cs typeface="Arial" charset="0"/>
              </a:rPr>
              <a:t>Bendito el que viene en el nombre del Señor 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95250" y="762000"/>
            <a:ext cx="9139238" cy="4664075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a-ES" sz="2000"/>
              <a:t> </a:t>
            </a:r>
            <a:r>
              <a:rPr lang="ca-ES" sz="2000">
                <a:latin typeface="Arial" charset="0"/>
                <a:cs typeface="Arial" charset="0"/>
              </a:rPr>
              <a:t>Cuando se acercaban a Jerusalén, junto a Betfagé y a Betania, frente al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Monte de los Olivos, Jesús envió a dos de sus discípulos,</a:t>
            </a:r>
            <a:r>
              <a:rPr lang="ca-ES" sz="2000" baseline="30000">
                <a:latin typeface="Arial" charset="0"/>
                <a:cs typeface="Arial" charset="0"/>
              </a:rPr>
              <a:t> </a:t>
            </a:r>
            <a:r>
              <a:rPr lang="ca-ES" sz="2000">
                <a:latin typeface="Arial" charset="0"/>
                <a:cs typeface="Arial" charset="0"/>
              </a:rPr>
              <a:t>y les dijo: -- Id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a la aldea que está enfrente de vosotros, y al entrar en ella hallaréis un pollino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atado, en el cual ningún hombre ha montado. Desatadlo y traedlo.Y si alguien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os pregunta: "¿Por qué hacéis eso?", decid que el Señor lo necesita y que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luego lo devolverá. Fueron, y hallaron el pollino atado afuera a la puerta, en el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recodo del camino, y lo desataron. Algunos de los que estaban allí les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preguntaron: -- ¿Qué hacéis desatando el pollino? Ellos entonces les dijeron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como Jesús había dicho, y los dejaron ir. Trajeron el pollino a Jesús, echaron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sobre él sus mantos, y se sentó sobre él.</a:t>
            </a:r>
            <a:r>
              <a:rPr lang="ca-ES" sz="2000" baseline="30000">
                <a:latin typeface="Arial" charset="0"/>
                <a:cs typeface="Arial" charset="0"/>
              </a:rPr>
              <a:t> </a:t>
            </a:r>
            <a:r>
              <a:rPr lang="ca-ES" sz="2000">
                <a:latin typeface="Arial" charset="0"/>
                <a:cs typeface="Arial" charset="0"/>
              </a:rPr>
              <a:t>También muchos tendían sus mantos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por el camino, y otros cortaban ramas de los árboles y las tendían por el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camino.  Los que iban delante y los que venían detrás gritaban, diciendo: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-- ¡Hosana! ¡Bendito el que viene en el nombre del Señor! </a:t>
            </a:r>
            <a:r>
              <a:rPr lang="ca-ES" sz="2000" baseline="30000">
                <a:latin typeface="Arial" charset="0"/>
                <a:cs typeface="Arial" charset="0"/>
              </a:rPr>
              <a:t> </a:t>
            </a:r>
            <a:r>
              <a:rPr lang="ca-ES" sz="2000">
                <a:latin typeface="Arial" charset="0"/>
                <a:cs typeface="Arial" charset="0"/>
              </a:rPr>
              <a:t>¡Bendito el reino de </a:t>
            </a:r>
            <a:r>
              <a:rPr lang="es-ES_tradnl" sz="2000">
                <a:latin typeface="Arial" charset="0"/>
                <a:cs typeface="Arial" charset="0"/>
              </a:rPr>
              <a:t/>
            </a:r>
            <a:br>
              <a:rPr lang="es-ES_tradnl" sz="2000">
                <a:latin typeface="Arial" charset="0"/>
                <a:cs typeface="Arial" charset="0"/>
              </a:rPr>
            </a:br>
            <a:r>
              <a:rPr lang="ca-ES" sz="2000">
                <a:latin typeface="Arial" charset="0"/>
                <a:cs typeface="Arial" charset="0"/>
              </a:rPr>
              <a:t>nuestro padre David que viene! ¡Hosana en las alturas!</a:t>
            </a:r>
            <a:endParaRPr lang="ca-ES" sz="2000">
              <a:latin typeface="AvantGarde Bk BT" charset="0"/>
              <a:cs typeface="Times New Roman" charset="0"/>
            </a:endParaRPr>
          </a:p>
          <a:p>
            <a:r>
              <a:rPr lang="es-ES_tradnl" sz="2000"/>
              <a:t>                                                                                            </a:t>
            </a:r>
            <a:r>
              <a:rPr lang="ca-ES" sz="2000"/>
              <a:t>Mc 11, 1-10 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0" y="5943600"/>
            <a:ext cx="8934450" cy="701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a-ES" sz="2000"/>
              <a:t> A l</a:t>
            </a:r>
            <a:r>
              <a:rPr lang="es-ES_tradnl" sz="2000"/>
              <a:t>a izquierda</a:t>
            </a:r>
            <a:r>
              <a:rPr lang="ca-ES" sz="2000"/>
              <a:t> de</a:t>
            </a:r>
            <a:r>
              <a:rPr lang="es-ES_tradnl" sz="2000"/>
              <a:t> </a:t>
            </a:r>
            <a:r>
              <a:rPr lang="ca-ES" sz="2000"/>
              <a:t>l</a:t>
            </a:r>
            <a:r>
              <a:rPr lang="es-ES_tradnl" sz="2000"/>
              <a:t>a</a:t>
            </a:r>
            <a:r>
              <a:rPr lang="ca-ES" sz="2000"/>
              <a:t> cim</a:t>
            </a:r>
            <a:r>
              <a:rPr lang="es-ES_tradnl" sz="2000"/>
              <a:t>a</a:t>
            </a:r>
            <a:r>
              <a:rPr lang="ca-ES" sz="2000"/>
              <a:t> de</a:t>
            </a:r>
            <a:r>
              <a:rPr lang="es-ES_tradnl" sz="2000"/>
              <a:t>l</a:t>
            </a:r>
            <a:r>
              <a:rPr lang="ca-ES" sz="2000"/>
              <a:t> M</a:t>
            </a:r>
            <a:r>
              <a:rPr lang="es-ES_tradnl" sz="2000"/>
              <a:t>o</a:t>
            </a:r>
            <a:r>
              <a:rPr lang="ca-ES" sz="2000"/>
              <a:t>nt</a:t>
            </a:r>
            <a:r>
              <a:rPr lang="es-ES_tradnl" sz="2000"/>
              <a:t>e </a:t>
            </a:r>
            <a:r>
              <a:rPr lang="ca-ES" sz="2000"/>
              <a:t>de l</a:t>
            </a:r>
            <a:r>
              <a:rPr lang="es-ES_tradnl" sz="2000"/>
              <a:t>o</a:t>
            </a:r>
            <a:r>
              <a:rPr lang="ca-ES" sz="2000"/>
              <a:t>s Oliv</a:t>
            </a:r>
            <a:r>
              <a:rPr lang="es-ES_tradnl" sz="2000"/>
              <a:t>o</a:t>
            </a:r>
            <a:r>
              <a:rPr lang="ca-ES" sz="2000"/>
              <a:t>s ha</a:t>
            </a:r>
            <a:r>
              <a:rPr lang="es-ES_tradnl" sz="2000"/>
              <a:t>y</a:t>
            </a:r>
            <a:r>
              <a:rPr lang="ca-ES" sz="2000"/>
              <a:t> el cam</a:t>
            </a:r>
            <a:r>
              <a:rPr lang="es-ES_tradnl" sz="2000"/>
              <a:t>ino </a:t>
            </a:r>
            <a:r>
              <a:rPr lang="ca-ES" sz="2000"/>
              <a:t>que de</a:t>
            </a:r>
            <a:r>
              <a:rPr lang="es-ES_tradnl" sz="2000"/>
              <a:t>sde</a:t>
            </a:r>
            <a:r>
              <a:rPr lang="ca-ES" sz="2000"/>
              <a:t> </a:t>
            </a:r>
          </a:p>
          <a:p>
            <a:r>
              <a:rPr lang="ca-ES" sz="2000"/>
              <a:t> Bet</a:t>
            </a:r>
            <a:r>
              <a:rPr lang="es-ES_tradnl" sz="2000"/>
              <a:t>a</a:t>
            </a:r>
            <a:r>
              <a:rPr lang="ca-ES" sz="2000"/>
              <a:t>nia, ba</a:t>
            </a:r>
            <a:r>
              <a:rPr lang="es-ES_tradnl" sz="2000"/>
              <a:t>ja </a:t>
            </a:r>
            <a:r>
              <a:rPr lang="ca-ES" sz="2000"/>
              <a:t>al </a:t>
            </a:r>
            <a:r>
              <a:rPr lang="es-ES_tradnl" sz="2000"/>
              <a:t>lado</a:t>
            </a:r>
            <a:r>
              <a:rPr lang="ca-ES" sz="2000"/>
              <a:t> de la Bas</a:t>
            </a:r>
            <a:r>
              <a:rPr lang="es-ES_tradnl" sz="2000"/>
              <a:t>í</a:t>
            </a:r>
            <a:r>
              <a:rPr lang="ca-ES" sz="2000"/>
              <a:t>lica de Getsemaní, </a:t>
            </a:r>
            <a:r>
              <a:rPr lang="es-ES_tradnl" sz="2000"/>
              <a:t>y</a:t>
            </a:r>
            <a:r>
              <a:rPr lang="ca-ES" sz="2000"/>
              <a:t> entra </a:t>
            </a:r>
            <a:r>
              <a:rPr lang="es-ES_tradnl" sz="2000"/>
              <a:t>en</a:t>
            </a:r>
            <a:r>
              <a:rPr lang="ca-ES" sz="2000"/>
              <a:t> la Ciu</a:t>
            </a:r>
            <a:r>
              <a:rPr lang="es-ES_tradnl" sz="2000"/>
              <a:t>d</a:t>
            </a:r>
            <a:r>
              <a:rPr lang="ca-ES" sz="2000"/>
              <a:t>a</a:t>
            </a:r>
            <a:r>
              <a:rPr lang="es-ES_tradnl" sz="2000"/>
              <a:t>d</a:t>
            </a:r>
            <a:r>
              <a:rPr lang="ca-ES" sz="2000"/>
              <a:t>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utoUpdateAnimBg="0"/>
      <p:bldP spid="4100" grpId="0" animBg="1" autoUpdateAnimBg="0"/>
      <p:bldP spid="4101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5438" cy="695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52400" y="5540375"/>
            <a:ext cx="89090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a-ES" sz="2800"/>
              <a:t> </a:t>
            </a:r>
            <a:r>
              <a:rPr lang="ca-ES" sz="2800">
                <a:solidFill>
                  <a:schemeClr val="bg1"/>
                </a:solidFill>
              </a:rPr>
              <a:t>Interior del Cen</a:t>
            </a:r>
            <a:r>
              <a:rPr lang="es-ES_tradnl" sz="2800">
                <a:solidFill>
                  <a:schemeClr val="bg1"/>
                </a:solidFill>
              </a:rPr>
              <a:t>áculo</a:t>
            </a:r>
            <a:r>
              <a:rPr lang="ca-ES" sz="2800">
                <a:solidFill>
                  <a:schemeClr val="bg1"/>
                </a:solidFill>
              </a:rPr>
              <a:t>. </a:t>
            </a:r>
            <a:r>
              <a:rPr lang="es-ES_tradnl" sz="2800">
                <a:solidFill>
                  <a:schemeClr val="bg1"/>
                </a:solidFill>
              </a:rPr>
              <a:t>Á</a:t>
            </a:r>
            <a:r>
              <a:rPr lang="ca-ES" sz="2800">
                <a:solidFill>
                  <a:schemeClr val="bg1"/>
                </a:solidFill>
              </a:rPr>
              <a:t>mbit</a:t>
            </a:r>
            <a:r>
              <a:rPr lang="es-ES_tradnl" sz="2800">
                <a:solidFill>
                  <a:schemeClr val="bg1"/>
                </a:solidFill>
              </a:rPr>
              <a:t>o</a:t>
            </a:r>
            <a:r>
              <a:rPr lang="ca-ES" sz="2800">
                <a:solidFill>
                  <a:schemeClr val="bg1"/>
                </a:solidFill>
              </a:rPr>
              <a:t> pro</a:t>
            </a:r>
            <a:r>
              <a:rPr lang="es-ES_tradnl" sz="2800">
                <a:solidFill>
                  <a:schemeClr val="bg1"/>
                </a:solidFill>
              </a:rPr>
              <a:t>b</a:t>
            </a:r>
            <a:r>
              <a:rPr lang="ca-ES" sz="2800">
                <a:solidFill>
                  <a:schemeClr val="bg1"/>
                </a:solidFill>
              </a:rPr>
              <a:t>ablement</a:t>
            </a:r>
            <a:r>
              <a:rPr lang="es-ES_tradnl" sz="2800">
                <a:solidFill>
                  <a:schemeClr val="bg1"/>
                </a:solidFill>
              </a:rPr>
              <a:t>e</a:t>
            </a:r>
            <a:r>
              <a:rPr lang="ca-ES" sz="2800">
                <a:solidFill>
                  <a:schemeClr val="bg1"/>
                </a:solidFill>
              </a:rPr>
              <a:t> </a:t>
            </a:r>
            <a:r>
              <a:rPr lang="es-ES_tradnl" sz="2800">
                <a:solidFill>
                  <a:schemeClr val="bg1"/>
                </a:solidFill>
              </a:rPr>
              <a:t/>
            </a:r>
            <a:br>
              <a:rPr lang="es-ES_tradnl" sz="2800">
                <a:solidFill>
                  <a:schemeClr val="bg1"/>
                </a:solidFill>
              </a:rPr>
            </a:br>
            <a:r>
              <a:rPr lang="ca-ES" sz="2800">
                <a:solidFill>
                  <a:schemeClr val="bg1"/>
                </a:solidFill>
              </a:rPr>
              <a:t>aut</a:t>
            </a:r>
            <a:r>
              <a:rPr lang="es-ES_tradnl" sz="2800">
                <a:solidFill>
                  <a:schemeClr val="bg1"/>
                </a:solidFill>
              </a:rPr>
              <a:t>é</a:t>
            </a:r>
            <a:r>
              <a:rPr lang="ca-ES" sz="2800">
                <a:solidFill>
                  <a:schemeClr val="bg1"/>
                </a:solidFill>
              </a:rPr>
              <a:t>ntic</a:t>
            </a:r>
            <a:r>
              <a:rPr lang="es-ES_tradnl" sz="2800">
                <a:solidFill>
                  <a:schemeClr val="bg1"/>
                </a:solidFill>
              </a:rPr>
              <a:t>o</a:t>
            </a:r>
            <a:r>
              <a:rPr lang="ca-ES" sz="2800">
                <a:solidFill>
                  <a:schemeClr val="bg1"/>
                </a:solidFill>
              </a:rPr>
              <a:t>, </a:t>
            </a:r>
            <a:r>
              <a:rPr lang="es-ES_tradnl" sz="2800">
                <a:solidFill>
                  <a:schemeClr val="bg1"/>
                </a:solidFill>
              </a:rPr>
              <a:t>pero</a:t>
            </a:r>
            <a:r>
              <a:rPr lang="ca-ES" sz="2800">
                <a:solidFill>
                  <a:schemeClr val="bg1"/>
                </a:solidFill>
              </a:rPr>
              <a:t> edificació</a:t>
            </a:r>
            <a:r>
              <a:rPr lang="es-ES_tradnl" sz="2800">
                <a:solidFill>
                  <a:schemeClr val="bg1"/>
                </a:solidFill>
              </a:rPr>
              <a:t>n de é</a:t>
            </a:r>
            <a:r>
              <a:rPr lang="ca-ES" sz="2800">
                <a:solidFill>
                  <a:schemeClr val="bg1"/>
                </a:solidFill>
              </a:rPr>
              <a:t>poca de</a:t>
            </a:r>
            <a:r>
              <a:rPr lang="es-ES_tradnl" sz="2800">
                <a:solidFill>
                  <a:schemeClr val="bg1"/>
                </a:solidFill>
              </a:rPr>
              <a:t> </a:t>
            </a:r>
            <a:r>
              <a:rPr lang="ca-ES" sz="2800">
                <a:solidFill>
                  <a:schemeClr val="bg1"/>
                </a:solidFill>
              </a:rPr>
              <a:t>l</a:t>
            </a:r>
            <a:r>
              <a:rPr lang="es-ES_tradnl" sz="2800">
                <a:solidFill>
                  <a:schemeClr val="bg1"/>
                </a:solidFill>
              </a:rPr>
              <a:t>o</a:t>
            </a:r>
            <a:r>
              <a:rPr lang="ca-ES" sz="2800">
                <a:solidFill>
                  <a:schemeClr val="bg1"/>
                </a:solidFill>
              </a:rPr>
              <a:t>s cr</a:t>
            </a:r>
            <a:r>
              <a:rPr lang="es-ES_tradnl" sz="2800">
                <a:solidFill>
                  <a:schemeClr val="bg1"/>
                </a:solidFill>
              </a:rPr>
              <a:t>uzados</a:t>
            </a:r>
            <a:r>
              <a:rPr lang="ca-ES" sz="2800"/>
              <a:t>.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0" y="3717925"/>
            <a:ext cx="9144000" cy="1006475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D11208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sz="3000" b="1">
                <a:solidFill>
                  <a:schemeClr val="bg1"/>
                </a:solidFill>
              </a:rPr>
              <a:t>..&lt;&lt;</a:t>
            </a:r>
            <a:r>
              <a:rPr lang="es-ES_tradnl" sz="3000" b="1">
                <a:solidFill>
                  <a:schemeClr val="bg1"/>
                </a:solidFill>
              </a:rPr>
              <a:t>Este</a:t>
            </a:r>
            <a:r>
              <a:rPr lang="ca-ES" sz="3000" b="1">
                <a:solidFill>
                  <a:schemeClr val="bg1"/>
                </a:solidFill>
              </a:rPr>
              <a:t> </a:t>
            </a:r>
            <a:r>
              <a:rPr lang="es-ES_tradnl" sz="3000" b="1">
                <a:solidFill>
                  <a:schemeClr val="bg1"/>
                </a:solidFill>
              </a:rPr>
              <a:t>e</a:t>
            </a:r>
            <a:r>
              <a:rPr lang="ca-ES" sz="3000" b="1">
                <a:solidFill>
                  <a:schemeClr val="bg1"/>
                </a:solidFill>
              </a:rPr>
              <a:t>s m</a:t>
            </a:r>
            <a:r>
              <a:rPr lang="es-ES_tradnl" sz="3000" b="1">
                <a:solidFill>
                  <a:schemeClr val="bg1"/>
                </a:solidFill>
              </a:rPr>
              <a:t>i</a:t>
            </a:r>
            <a:r>
              <a:rPr lang="ca-ES" sz="3000" b="1">
                <a:solidFill>
                  <a:schemeClr val="bg1"/>
                </a:solidFill>
              </a:rPr>
              <a:t> c</a:t>
            </a:r>
            <a:r>
              <a:rPr lang="es-ES_tradnl" sz="3000" b="1">
                <a:solidFill>
                  <a:schemeClr val="bg1"/>
                </a:solidFill>
              </a:rPr>
              <a:t>uerpo</a:t>
            </a:r>
            <a:r>
              <a:rPr lang="ca-ES" sz="3000" b="1">
                <a:solidFill>
                  <a:schemeClr val="bg1"/>
                </a:solidFill>
              </a:rPr>
              <a:t>.. </a:t>
            </a:r>
          </a:p>
          <a:p>
            <a:r>
              <a:rPr lang="ca-ES" sz="3000" b="1">
                <a:solidFill>
                  <a:schemeClr val="bg1"/>
                </a:solidFill>
              </a:rPr>
              <a:t>..&lt;&lt;</a:t>
            </a:r>
            <a:r>
              <a:rPr lang="es-ES_tradnl" sz="3000" b="1">
                <a:solidFill>
                  <a:schemeClr val="bg1"/>
                </a:solidFill>
              </a:rPr>
              <a:t>Esta</a:t>
            </a:r>
            <a:r>
              <a:rPr lang="ca-ES" sz="3000" b="1">
                <a:solidFill>
                  <a:schemeClr val="bg1"/>
                </a:solidFill>
              </a:rPr>
              <a:t> </a:t>
            </a:r>
            <a:r>
              <a:rPr lang="es-ES_tradnl" sz="3000" b="1">
                <a:solidFill>
                  <a:schemeClr val="bg1"/>
                </a:solidFill>
              </a:rPr>
              <a:t>e</a:t>
            </a:r>
            <a:r>
              <a:rPr lang="ca-ES" sz="3000" b="1">
                <a:solidFill>
                  <a:schemeClr val="bg1"/>
                </a:solidFill>
              </a:rPr>
              <a:t>s m</a:t>
            </a:r>
            <a:r>
              <a:rPr lang="es-ES_tradnl" sz="3000" b="1">
                <a:solidFill>
                  <a:schemeClr val="bg1"/>
                </a:solidFill>
              </a:rPr>
              <a:t>i</a:t>
            </a:r>
            <a:r>
              <a:rPr lang="ca-ES" sz="3000" b="1">
                <a:solidFill>
                  <a:schemeClr val="bg1"/>
                </a:solidFill>
              </a:rPr>
              <a:t> sang</a:t>
            </a:r>
            <a:r>
              <a:rPr lang="es-ES_tradnl" sz="3000" b="1">
                <a:solidFill>
                  <a:schemeClr val="bg1"/>
                </a:solidFill>
              </a:rPr>
              <a:t>re</a:t>
            </a:r>
            <a:r>
              <a:rPr lang="ca-ES" sz="3000" b="1">
                <a:solidFill>
                  <a:schemeClr val="bg1"/>
                </a:solidFill>
              </a:rPr>
              <a:t>, la sang</a:t>
            </a:r>
            <a:r>
              <a:rPr lang="es-ES_tradnl" sz="3000" b="1">
                <a:solidFill>
                  <a:schemeClr val="bg1"/>
                </a:solidFill>
              </a:rPr>
              <a:t>re</a:t>
            </a:r>
            <a:r>
              <a:rPr lang="ca-ES" sz="3000" b="1">
                <a:solidFill>
                  <a:schemeClr val="bg1"/>
                </a:solidFill>
              </a:rPr>
              <a:t> de l</a:t>
            </a:r>
            <a:r>
              <a:rPr lang="es-ES_tradnl" sz="3000" b="1">
                <a:solidFill>
                  <a:schemeClr val="bg1"/>
                </a:solidFill>
              </a:rPr>
              <a:t>a a</a:t>
            </a:r>
            <a:r>
              <a:rPr lang="ca-ES" sz="3000" b="1">
                <a:solidFill>
                  <a:schemeClr val="bg1"/>
                </a:solidFill>
              </a:rPr>
              <a:t>lian</a:t>
            </a:r>
            <a:r>
              <a:rPr lang="es-ES_tradnl" sz="3000" b="1">
                <a:solidFill>
                  <a:schemeClr val="bg1"/>
                </a:solidFill>
              </a:rPr>
              <a:t>z</a:t>
            </a:r>
            <a:r>
              <a:rPr lang="ca-ES" sz="3000" b="1">
                <a:solidFill>
                  <a:schemeClr val="bg1"/>
                </a:solidFill>
              </a:rPr>
              <a:t>a..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utoUpdateAnimBg="0"/>
      <p:bldP spid="1536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694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52400" y="0"/>
            <a:ext cx="8839200" cy="762000"/>
          </a:xfrm>
          <a:prstGeom prst="rect">
            <a:avLst/>
          </a:prstGeom>
          <a:solidFill>
            <a:srgbClr val="FFC2C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a-ES"/>
              <a:t> </a:t>
            </a:r>
            <a:r>
              <a:rPr lang="ca-ES" sz="2000"/>
              <a:t>Interior de la Bas</a:t>
            </a:r>
            <a:r>
              <a:rPr lang="es-ES_tradnl" sz="2000"/>
              <a:t>í</a:t>
            </a:r>
            <a:r>
              <a:rPr lang="ca-ES" sz="2000"/>
              <a:t>lica de Getseman</a:t>
            </a:r>
            <a:r>
              <a:rPr lang="es-ES_tradnl" sz="2000"/>
              <a:t>í</a:t>
            </a:r>
            <a:r>
              <a:rPr lang="ca-ES" sz="2000"/>
              <a:t>. La roca rec</a:t>
            </a:r>
            <a:r>
              <a:rPr lang="es-ES_tradnl" sz="2000"/>
              <a:t>ue</a:t>
            </a:r>
            <a:r>
              <a:rPr lang="ca-ES" sz="2000"/>
              <a:t>rda el l</a:t>
            </a:r>
            <a:r>
              <a:rPr lang="es-ES_tradnl" sz="2000"/>
              <a:t>ugar donde</a:t>
            </a:r>
            <a:r>
              <a:rPr lang="ca-ES" sz="2000"/>
              <a:t> Jesús </a:t>
            </a:r>
            <a:r>
              <a:rPr lang="es-ES_tradnl" sz="2000"/>
              <a:t>quedó orando</a:t>
            </a:r>
            <a:r>
              <a:rPr lang="ca-ES" sz="2000"/>
              <a:t> m</a:t>
            </a:r>
            <a:r>
              <a:rPr lang="es-ES_tradnl" sz="2000"/>
              <a:t>i</a:t>
            </a:r>
            <a:r>
              <a:rPr lang="ca-ES" sz="2000"/>
              <a:t>entr</a:t>
            </a:r>
            <a:r>
              <a:rPr lang="es-ES_tradnl" sz="2000"/>
              <a:t>as</a:t>
            </a:r>
            <a:r>
              <a:rPr lang="ca-ES" sz="2000"/>
              <a:t> l</a:t>
            </a:r>
            <a:r>
              <a:rPr lang="es-ES_tradnl" sz="2000"/>
              <a:t>o</a:t>
            </a:r>
            <a:r>
              <a:rPr lang="ca-ES" sz="2000"/>
              <a:t>s di</a:t>
            </a:r>
            <a:r>
              <a:rPr lang="es-ES_tradnl" sz="2000"/>
              <a:t>scípulos</a:t>
            </a:r>
            <a:r>
              <a:rPr lang="ca-ES" sz="2000"/>
              <a:t> dorm</a:t>
            </a:r>
            <a:r>
              <a:rPr lang="es-ES_tradnl" sz="2000"/>
              <a:t>ía</a:t>
            </a:r>
            <a:r>
              <a:rPr lang="ca-ES" sz="2000"/>
              <a:t>n.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52400" y="2057400"/>
            <a:ext cx="8991600" cy="137318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sz="2800" b="1">
                <a:solidFill>
                  <a:schemeClr val="bg1"/>
                </a:solidFill>
              </a:rPr>
              <a:t>…&lt;&lt; Abbà, </a:t>
            </a:r>
            <a:r>
              <a:rPr lang="ca-ES" sz="2800" b="1">
                <a:solidFill>
                  <a:schemeClr val="bg1"/>
                </a:solidFill>
                <a:cs typeface="Times New Roman" charset="0"/>
              </a:rPr>
              <a:t>Padre a vos todo os es posible: alejad de mí este cáliz. Pero que no se haga lo que yo quiero, sino lo que vos queréis</a:t>
            </a:r>
            <a:r>
              <a:rPr lang="ca-ES" sz="2800" b="1">
                <a:solidFill>
                  <a:schemeClr val="bg1"/>
                </a:solidFill>
              </a:rPr>
              <a:t> &gt;&gt;…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nimBg="1" autoUpdateAnimBg="0"/>
      <p:bldP spid="8196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lum bright="-6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694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0" y="76200"/>
            <a:ext cx="9144000" cy="6556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a-ES" sz="2000"/>
              <a:t> </a:t>
            </a:r>
            <a:r>
              <a:rPr lang="ca-ES" sz="1700">
                <a:latin typeface="Arial" charset="0"/>
                <a:cs typeface="Arial" charset="0"/>
              </a:rPr>
              <a:t>O</a:t>
            </a:r>
            <a:r>
              <a:rPr lang="ca-ES" sz="1700">
                <a:solidFill>
                  <a:srgbClr val="000000"/>
                </a:solidFill>
                <a:cs typeface="Times New Roman" charset="0"/>
              </a:rPr>
              <a:t>livo milenario, nacido quizás de las raíces de alguno de los que había en este lugar  </a:t>
            </a:r>
            <a:endParaRPr lang="ca-ES" sz="1700">
              <a:latin typeface="AvantGarde Bk BT" charset="0"/>
              <a:cs typeface="Times New Roman" charset="0"/>
            </a:endParaRPr>
          </a:p>
          <a:p>
            <a:r>
              <a:rPr lang="ca-ES" sz="1700">
                <a:solidFill>
                  <a:srgbClr val="000000"/>
                </a:solidFill>
                <a:cs typeface="Times New Roman" charset="0"/>
              </a:rPr>
              <a:t> de Getsemaní </a:t>
            </a:r>
            <a:r>
              <a:rPr lang="es-ES_tradnl" sz="1700">
                <a:solidFill>
                  <a:srgbClr val="000000"/>
                </a:solidFill>
                <a:cs typeface="Times New Roman" charset="0"/>
              </a:rPr>
              <a:t>y </a:t>
            </a:r>
            <a:r>
              <a:rPr lang="ca-ES" sz="1700">
                <a:solidFill>
                  <a:srgbClr val="000000"/>
                </a:solidFill>
                <a:cs typeface="Times New Roman" charset="0"/>
              </a:rPr>
              <a:t>que fueron cortados por el ejército romano </a:t>
            </a:r>
            <a:r>
              <a:rPr lang="es-ES_tradnl" sz="1700">
                <a:solidFill>
                  <a:srgbClr val="000000"/>
                </a:solidFill>
                <a:cs typeface="Times New Roman" charset="0"/>
              </a:rPr>
              <a:t>en </a:t>
            </a:r>
            <a:r>
              <a:rPr lang="ca-ES" sz="1700">
                <a:solidFill>
                  <a:srgbClr val="000000"/>
                </a:solidFill>
                <a:cs typeface="Times New Roman" charset="0"/>
              </a:rPr>
              <a:t>el</a:t>
            </a:r>
            <a:r>
              <a:rPr lang="es-ES_tradnl" sz="1700">
                <a:solidFill>
                  <a:srgbClr val="000000"/>
                </a:solidFill>
                <a:cs typeface="Times New Roman" charset="0"/>
              </a:rPr>
              <a:t> a</a:t>
            </a:r>
            <a:r>
              <a:rPr lang="ca-ES" sz="1700">
                <a:solidFill>
                  <a:srgbClr val="000000"/>
                </a:solidFill>
                <a:cs typeface="Times New Roman" charset="0"/>
              </a:rPr>
              <a:t>ño 70</a:t>
            </a:r>
            <a:r>
              <a:rPr lang="ca-ES" sz="1700"/>
              <a:t> 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93688" y="1039813"/>
            <a:ext cx="2678112" cy="8239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sz="4800" b="1">
                <a:solidFill>
                  <a:srgbClr val="D11208"/>
                </a:solidFill>
              </a:rPr>
              <a:t>Salm</a:t>
            </a:r>
            <a:r>
              <a:rPr lang="es-ES_tradnl" sz="4800" b="1">
                <a:solidFill>
                  <a:srgbClr val="D11208"/>
                </a:solidFill>
              </a:rPr>
              <a:t>o</a:t>
            </a:r>
            <a:r>
              <a:rPr lang="ca-ES" sz="4800" b="1">
                <a:solidFill>
                  <a:srgbClr val="D11208"/>
                </a:solidFill>
              </a:rPr>
              <a:t> </a:t>
            </a:r>
            <a:r>
              <a:rPr lang="ca-ES" b="1">
                <a:solidFill>
                  <a:srgbClr val="D11208"/>
                </a:solidFill>
              </a:rPr>
              <a:t>21</a:t>
            </a:r>
            <a:endParaRPr lang="ca-ES" sz="4800" b="1">
              <a:solidFill>
                <a:srgbClr val="D11208"/>
              </a:solidFill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04800" y="2292350"/>
            <a:ext cx="6477000" cy="1190625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Dios mío, Dios mío, ¿por qué me has desamparado?</a:t>
            </a:r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76200" y="4264025"/>
            <a:ext cx="9067800" cy="1800225"/>
          </a:xfrm>
          <a:prstGeom prst="rect">
            <a:avLst/>
          </a:prstGeom>
          <a:solidFill>
            <a:srgbClr val="FFCC99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a-ES"/>
              <a:t> </a:t>
            </a:r>
            <a:r>
              <a:rPr lang="ca-E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Todos los que me ven se burlan de mí; tuercen la boca y menean la cabeza, diciendo: "Se encomendó al Señor, que lo libere; que lo salve, si en él se complace".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3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nimBg="1" autoUpdateAnimBg="0"/>
      <p:bldP spid="5124" grpId="0" autoUpdateAnimBg="0"/>
      <p:bldP spid="5125" grpId="0" animBg="1" autoUpdateAnimBg="0"/>
      <p:bldP spid="5126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lum bright="-6000"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694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76200" y="6353175"/>
            <a:ext cx="9067800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a-ES" sz="1900"/>
              <a:t> </a:t>
            </a:r>
            <a:r>
              <a:rPr lang="es-ES_tradnl" sz="2000">
                <a:solidFill>
                  <a:srgbClr val="000000"/>
                </a:solidFill>
                <a:cs typeface="Times New Roman" charset="0"/>
              </a:rPr>
              <a:t>Por estos caminos pasó Jesús prisionero, de camino hacia la casa de Anás</a:t>
            </a:r>
            <a:r>
              <a:rPr lang="es-ES_tradnl" sz="2000" b="1">
                <a:solidFill>
                  <a:srgbClr val="000000"/>
                </a:solidFill>
                <a:cs typeface="Times New Roman" charset="0"/>
              </a:rPr>
              <a:t> </a:t>
            </a:r>
            <a:endParaRPr lang="ca-ES" sz="2000" b="1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762000" y="685800"/>
            <a:ext cx="6477000" cy="1190625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Dios mío, Dios mío, ¿por qué me has desamparado?</a:t>
            </a:r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441325" y="2360613"/>
            <a:ext cx="1841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88925" y="2609850"/>
            <a:ext cx="8397875" cy="2289175"/>
          </a:xfrm>
          <a:prstGeom prst="rect">
            <a:avLst/>
          </a:prstGeom>
          <a:solidFill>
            <a:srgbClr val="FFE9C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a-ES" sz="280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Me han rodeado perros; me ha cercado una banda de malignos; desgarraron mis manos y mis pies. </a:t>
            </a:r>
            <a:r>
              <a:rPr lang="ca-ES" sz="3600" b="1" baseline="300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 </a:t>
            </a:r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¡Puedo contar todos mis huesos!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 autoUpdateAnimBg="0"/>
      <p:bldP spid="6148" grpId="0" animBg="1" autoUpdateAnimBg="0"/>
      <p:bldP spid="6151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694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914400" y="6303963"/>
            <a:ext cx="6248400" cy="365125"/>
          </a:xfrm>
          <a:prstGeom prst="rect">
            <a:avLst/>
          </a:prstGeom>
          <a:solidFill>
            <a:srgbClr val="FFE9C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tIns="0" rIns="54000" bIns="0" anchor="ctr" anchorCtr="1">
            <a:spAutoFit/>
          </a:bodyPr>
          <a:lstStyle/>
          <a:p>
            <a:r>
              <a:rPr lang="ca-ES"/>
              <a:t>La v</a:t>
            </a:r>
            <a:r>
              <a:rPr lang="es-ES_tradnl"/>
              <a:t>í</a:t>
            </a:r>
            <a:r>
              <a:rPr lang="ca-ES"/>
              <a:t>a dolorosa </a:t>
            </a:r>
            <a:r>
              <a:rPr lang="es-ES_tradnl"/>
              <a:t>de</a:t>
            </a:r>
            <a:r>
              <a:rPr lang="ca-ES"/>
              <a:t> la Jerusal</a:t>
            </a:r>
            <a:r>
              <a:rPr lang="es-ES_tradnl"/>
              <a:t>én</a:t>
            </a:r>
            <a:r>
              <a:rPr lang="ca-ES"/>
              <a:t> actual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65125" y="379413"/>
            <a:ext cx="1841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762000" y="685800"/>
            <a:ext cx="6477000" cy="1190625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Dios mío, Dios mío, ¿por qué me has desamparado?</a:t>
            </a:r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76200" y="2895600"/>
            <a:ext cx="8855075" cy="2041525"/>
          </a:xfrm>
          <a:prstGeom prst="rect">
            <a:avLst/>
          </a:prstGeom>
          <a:solidFill>
            <a:srgbClr val="FFC2C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a-ES"/>
              <a:t> </a:t>
            </a:r>
            <a:r>
              <a:rPr lang="ca-ES" sz="32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Se repartieron entre sí mis vestidos y sobre mi ropa echaron suertes. Mas tú, Señor, ¡no te alejes! Fortaleza mía, ¡apresúrate a socorrerme!</a:t>
            </a:r>
            <a:r>
              <a:rPr lang="ca-ES" sz="32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 autoUpdateAnimBg="0"/>
      <p:bldP spid="10246" grpId="0" animBg="1" autoUpdateAnimBg="0"/>
      <p:bldP spid="10247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694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0" y="5943600"/>
            <a:ext cx="9144000" cy="944563"/>
          </a:xfrm>
          <a:prstGeom prst="rect">
            <a:avLst/>
          </a:prstGeom>
          <a:solidFill>
            <a:srgbClr val="FFE9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a-ES"/>
              <a:t>  </a:t>
            </a:r>
            <a:r>
              <a:rPr lang="ca-ES" sz="1700"/>
              <a:t>Detall</a:t>
            </a:r>
            <a:r>
              <a:rPr lang="es-ES_tradnl" sz="1700"/>
              <a:t>e</a:t>
            </a:r>
            <a:r>
              <a:rPr lang="ca-ES" sz="1700"/>
              <a:t> de la maqueta de</a:t>
            </a:r>
            <a:r>
              <a:rPr lang="es-ES_tradnl" sz="1700"/>
              <a:t>l</a:t>
            </a:r>
            <a:r>
              <a:rPr lang="ca-ES" sz="1700"/>
              <a:t> hotel Holy Land, </a:t>
            </a:r>
            <a:r>
              <a:rPr lang="es-ES_tradnl" sz="1700"/>
              <a:t>en</a:t>
            </a:r>
            <a:r>
              <a:rPr lang="ca-ES" sz="1700"/>
              <a:t> Jerusal</a:t>
            </a:r>
            <a:r>
              <a:rPr lang="es-ES_tradnl" sz="1700"/>
              <a:t>én</a:t>
            </a:r>
            <a:r>
              <a:rPr lang="ca-ES" sz="1700"/>
              <a:t>, </a:t>
            </a:r>
            <a:r>
              <a:rPr lang="es-ES_tradnl" sz="1700"/>
              <a:t>d</a:t>
            </a:r>
            <a:r>
              <a:rPr lang="ca-ES" sz="1700"/>
              <a:t>on</a:t>
            </a:r>
            <a:r>
              <a:rPr lang="es-ES_tradnl" sz="1700"/>
              <a:t>de</a:t>
            </a:r>
            <a:r>
              <a:rPr lang="ca-ES" sz="1700"/>
              <a:t> s</a:t>
            </a:r>
            <a:r>
              <a:rPr lang="es-ES_tradnl" sz="1700"/>
              <a:t>e</a:t>
            </a:r>
            <a:r>
              <a:rPr lang="ca-ES" sz="1700"/>
              <a:t> p</a:t>
            </a:r>
            <a:r>
              <a:rPr lang="es-ES_tradnl" sz="1700"/>
              <a:t>uede</a:t>
            </a:r>
            <a:r>
              <a:rPr lang="ca-ES" sz="1700"/>
              <a:t> ver la p</a:t>
            </a:r>
            <a:r>
              <a:rPr lang="es-ES_tradnl" sz="1700"/>
              <a:t>ue</a:t>
            </a:r>
            <a:r>
              <a:rPr lang="ca-ES" sz="1700"/>
              <a:t>rta de Benjam</a:t>
            </a:r>
            <a:r>
              <a:rPr lang="es-ES_tradnl" sz="1700"/>
              <a:t>ín</a:t>
            </a:r>
            <a:r>
              <a:rPr lang="ca-ES" sz="1700"/>
              <a:t>, p</a:t>
            </a:r>
            <a:r>
              <a:rPr lang="es-ES_tradnl" sz="1700"/>
              <a:t>o</a:t>
            </a:r>
            <a:r>
              <a:rPr lang="ca-ES" sz="1700"/>
              <a:t>r </a:t>
            </a:r>
            <a:r>
              <a:rPr lang="es-ES_tradnl" sz="1700"/>
              <a:t>do</a:t>
            </a:r>
            <a:r>
              <a:rPr lang="ca-ES" sz="1700"/>
              <a:t>n</a:t>
            </a:r>
            <a:r>
              <a:rPr lang="es-ES_tradnl" sz="1700"/>
              <a:t>de</a:t>
            </a:r>
            <a:r>
              <a:rPr lang="ca-ES" sz="1700"/>
              <a:t> Jesús s</a:t>
            </a:r>
            <a:r>
              <a:rPr lang="es-ES_tradnl" sz="1700"/>
              <a:t>alió</a:t>
            </a:r>
            <a:r>
              <a:rPr lang="ca-ES" sz="1700"/>
              <a:t> p</a:t>
            </a:r>
            <a:r>
              <a:rPr lang="es-ES_tradnl" sz="1700"/>
              <a:t>a</a:t>
            </a:r>
            <a:r>
              <a:rPr lang="ca-ES" sz="1700"/>
              <a:t>r</a:t>
            </a:r>
            <a:r>
              <a:rPr lang="es-ES_tradnl" sz="1700"/>
              <a:t>a</a:t>
            </a:r>
            <a:r>
              <a:rPr lang="ca-ES" sz="1700"/>
              <a:t> ser crucifica</a:t>
            </a:r>
            <a:r>
              <a:rPr lang="es-ES_tradnl" sz="1700"/>
              <a:t>do</a:t>
            </a:r>
            <a:r>
              <a:rPr lang="ca-ES" sz="1700"/>
              <a:t>.A</a:t>
            </a:r>
            <a:r>
              <a:rPr lang="es-ES_tradnl" sz="1700"/>
              <a:t>l lado</a:t>
            </a:r>
            <a:r>
              <a:rPr lang="ca-ES" sz="1700"/>
              <a:t> </a:t>
            </a:r>
            <a:r>
              <a:rPr lang="es-ES_tradnl" sz="1700"/>
              <a:t>iz</a:t>
            </a:r>
            <a:r>
              <a:rPr lang="ca-ES" sz="1700"/>
              <a:t>qu</a:t>
            </a:r>
            <a:r>
              <a:rPr lang="es-ES_tradnl" sz="1700"/>
              <a:t>i</a:t>
            </a:r>
            <a:r>
              <a:rPr lang="ca-ES" sz="1700"/>
              <a:t>er</a:t>
            </a:r>
            <a:r>
              <a:rPr lang="es-ES_tradnl" sz="1700"/>
              <a:t>do</a:t>
            </a:r>
            <a:r>
              <a:rPr lang="ca-ES" sz="1700"/>
              <a:t> la </a:t>
            </a:r>
            <a:r>
              <a:rPr lang="ca-ES" sz="1500" b="1"/>
              <a:t>ROCA del CALVARI</a:t>
            </a:r>
            <a:r>
              <a:rPr lang="es-ES_tradnl" sz="1500" b="1"/>
              <a:t>O</a:t>
            </a:r>
            <a:r>
              <a:rPr lang="ca-ES" sz="1500" b="1"/>
              <a:t>.</a:t>
            </a:r>
            <a:endParaRPr lang="ca-ES" sz="1500"/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609600" y="457200"/>
            <a:ext cx="6477000" cy="1190625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Dios mío, Dios mío, ¿por qué me has desamparado?</a:t>
            </a:r>
            <a:r>
              <a:rPr lang="ca-ES" sz="36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52400" y="2362200"/>
            <a:ext cx="8839200" cy="2528888"/>
          </a:xfrm>
          <a:prstGeom prst="rect">
            <a:avLst/>
          </a:prstGeom>
          <a:solidFill>
            <a:srgbClr val="FFC2C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a-ES"/>
              <a:t> </a:t>
            </a:r>
            <a:r>
              <a:rPr lang="ca-ES" sz="32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Times New Roman" charset="0"/>
              </a:rPr>
              <a:t>Anunciaré tu nombre a mis hermanos; en medio del pueblo te alabaré. Los que teméis al Señor, ¡alabadlo! ¡Glorificadlo, descendencia de Jacob! ¡Temedlo vosotros, descendencia toda de Israel!,</a:t>
            </a:r>
            <a:r>
              <a:rPr lang="ca-ES" sz="32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 autoUpdateAnimBg="0"/>
      <p:bldP spid="18436" grpId="0" animBg="1" autoUpdateAnimBg="0"/>
      <p:bldP spid="18437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694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517525" y="5561013"/>
            <a:ext cx="1841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288925" y="5741988"/>
            <a:ext cx="89154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a-ES" sz="3200"/>
              <a:t> </a:t>
            </a:r>
            <a:r>
              <a:rPr lang="ca-ES" sz="2600">
                <a:solidFill>
                  <a:schemeClr val="bg1"/>
                </a:solidFill>
              </a:rPr>
              <a:t>Actual pla</a:t>
            </a:r>
            <a:r>
              <a:rPr lang="es-ES_tradnl" sz="2600">
                <a:solidFill>
                  <a:schemeClr val="bg1"/>
                </a:solidFill>
              </a:rPr>
              <a:t>z</a:t>
            </a:r>
            <a:r>
              <a:rPr lang="ca-ES" sz="2600">
                <a:solidFill>
                  <a:schemeClr val="bg1"/>
                </a:solidFill>
              </a:rPr>
              <a:t>a d</a:t>
            </a:r>
            <a:r>
              <a:rPr lang="es-ES_tradnl" sz="2600">
                <a:solidFill>
                  <a:schemeClr val="bg1"/>
                </a:solidFill>
              </a:rPr>
              <a:t>e </a:t>
            </a:r>
            <a:r>
              <a:rPr lang="ca-ES" sz="2600">
                <a:solidFill>
                  <a:schemeClr val="bg1"/>
                </a:solidFill>
              </a:rPr>
              <a:t>entrada a la Bas</a:t>
            </a:r>
            <a:r>
              <a:rPr lang="es-ES_tradnl" sz="2600">
                <a:solidFill>
                  <a:schemeClr val="bg1"/>
                </a:solidFill>
              </a:rPr>
              <a:t>í</a:t>
            </a:r>
            <a:r>
              <a:rPr lang="ca-ES" sz="2600">
                <a:solidFill>
                  <a:schemeClr val="bg1"/>
                </a:solidFill>
              </a:rPr>
              <a:t>lica del Sant</a:t>
            </a:r>
            <a:r>
              <a:rPr lang="es-ES_tradnl" sz="2600">
                <a:solidFill>
                  <a:schemeClr val="bg1"/>
                </a:solidFill>
              </a:rPr>
              <a:t>o</a:t>
            </a:r>
            <a:r>
              <a:rPr lang="ca-ES" sz="2600">
                <a:solidFill>
                  <a:schemeClr val="bg1"/>
                </a:solidFill>
              </a:rPr>
              <a:t> Sepulcr</a:t>
            </a:r>
            <a:r>
              <a:rPr lang="es-ES_tradnl" sz="2600">
                <a:solidFill>
                  <a:schemeClr val="bg1"/>
                </a:solidFill>
              </a:rPr>
              <a:t>o</a:t>
            </a:r>
            <a:r>
              <a:rPr lang="ca-ES" sz="260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-25400"/>
            <a:ext cx="9220200" cy="690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228600" y="228600"/>
            <a:ext cx="891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a-ES" b="1"/>
              <a:t> </a:t>
            </a:r>
            <a:r>
              <a:rPr lang="ca-ES" b="1">
                <a:solidFill>
                  <a:schemeClr val="bg1"/>
                </a:solidFill>
              </a:rPr>
              <a:t>Altar de la Crucifixió</a:t>
            </a:r>
            <a:r>
              <a:rPr lang="es-ES_tradnl" b="1">
                <a:solidFill>
                  <a:schemeClr val="bg1"/>
                </a:solidFill>
              </a:rPr>
              <a:t>n</a:t>
            </a:r>
            <a:r>
              <a:rPr lang="ca-ES" b="1">
                <a:solidFill>
                  <a:schemeClr val="bg1"/>
                </a:solidFill>
              </a:rPr>
              <a:t> </a:t>
            </a:r>
            <a:r>
              <a:rPr lang="es-ES_tradnl" b="1">
                <a:solidFill>
                  <a:schemeClr val="bg1"/>
                </a:solidFill>
              </a:rPr>
              <a:t>en</a:t>
            </a:r>
            <a:r>
              <a:rPr lang="ca-ES" b="1">
                <a:solidFill>
                  <a:schemeClr val="bg1"/>
                </a:solidFill>
              </a:rPr>
              <a:t> la Bas</a:t>
            </a:r>
            <a:r>
              <a:rPr lang="es-ES_tradnl" b="1">
                <a:solidFill>
                  <a:schemeClr val="bg1"/>
                </a:solidFill>
              </a:rPr>
              <a:t>í</a:t>
            </a:r>
            <a:r>
              <a:rPr lang="ca-ES" b="1">
                <a:solidFill>
                  <a:schemeClr val="bg1"/>
                </a:solidFill>
              </a:rPr>
              <a:t>lica del Sant</a:t>
            </a:r>
            <a:r>
              <a:rPr lang="es-ES_tradnl" b="1">
                <a:solidFill>
                  <a:schemeClr val="bg1"/>
                </a:solidFill>
              </a:rPr>
              <a:t>o</a:t>
            </a:r>
            <a:r>
              <a:rPr lang="ca-ES" b="1">
                <a:solidFill>
                  <a:schemeClr val="bg1"/>
                </a:solidFill>
              </a:rPr>
              <a:t> Sepulcr</a:t>
            </a:r>
            <a:r>
              <a:rPr lang="es-ES_tradnl" b="1">
                <a:solidFill>
                  <a:schemeClr val="bg1"/>
                </a:solidFill>
              </a:rPr>
              <a:t>o</a:t>
            </a:r>
            <a:r>
              <a:rPr lang="ca-ES" b="1">
                <a:solidFill>
                  <a:schemeClr val="bg1"/>
                </a:solidFill>
              </a:rPr>
              <a:t> </a:t>
            </a:r>
            <a:endParaRPr lang="ca-ES" b="1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143000" y="4419600"/>
            <a:ext cx="7162800" cy="701675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sz="4000">
                <a:solidFill>
                  <a:srgbClr val="D11208"/>
                </a:solidFill>
              </a:rPr>
              <a:t> </a:t>
            </a:r>
            <a:r>
              <a:rPr lang="es-ES_tradnl" sz="4000">
                <a:solidFill>
                  <a:srgbClr val="D11208"/>
                </a:solidFill>
              </a:rPr>
              <a:t>Dando</a:t>
            </a:r>
            <a:r>
              <a:rPr lang="ca-ES" sz="4000">
                <a:solidFill>
                  <a:srgbClr val="D11208"/>
                </a:solidFill>
              </a:rPr>
              <a:t> un gr</a:t>
            </a:r>
            <a:r>
              <a:rPr lang="es-ES_tradnl" sz="4000">
                <a:solidFill>
                  <a:srgbClr val="D11208"/>
                </a:solidFill>
              </a:rPr>
              <a:t>i</a:t>
            </a:r>
            <a:r>
              <a:rPr lang="ca-ES" sz="4000">
                <a:solidFill>
                  <a:srgbClr val="D11208"/>
                </a:solidFill>
              </a:rPr>
              <a:t>t</a:t>
            </a:r>
            <a:r>
              <a:rPr lang="es-ES_tradnl" sz="4000">
                <a:solidFill>
                  <a:srgbClr val="D11208"/>
                </a:solidFill>
              </a:rPr>
              <a:t>o</a:t>
            </a:r>
            <a:r>
              <a:rPr lang="ca-ES" sz="4000">
                <a:solidFill>
                  <a:srgbClr val="D11208"/>
                </a:solidFill>
              </a:rPr>
              <a:t> Jesús expir</a:t>
            </a:r>
            <a:r>
              <a:rPr lang="es-ES_tradnl" sz="4000">
                <a:solidFill>
                  <a:srgbClr val="D11208"/>
                </a:solidFill>
              </a:rPr>
              <a:t>ó</a:t>
            </a:r>
            <a:r>
              <a:rPr lang="ca-ES" sz="4000">
                <a:solidFill>
                  <a:srgbClr val="D11208"/>
                </a:solidFill>
              </a:rPr>
              <a:t>.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utoUpdateAnimBg="0"/>
      <p:bldP spid="1331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694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04800" y="304800"/>
            <a:ext cx="8305800" cy="4572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a-ES">
                <a:solidFill>
                  <a:schemeClr val="bg1"/>
                </a:solidFill>
              </a:rPr>
              <a:t> </a:t>
            </a:r>
            <a:r>
              <a:rPr lang="ca-ES" sz="2300">
                <a:solidFill>
                  <a:schemeClr val="bg1"/>
                </a:solidFill>
              </a:rPr>
              <a:t>L</a:t>
            </a:r>
            <a:r>
              <a:rPr lang="es-ES_tradnl" sz="2300">
                <a:solidFill>
                  <a:schemeClr val="bg1"/>
                </a:solidFill>
              </a:rPr>
              <a:t>ugar</a:t>
            </a:r>
            <a:r>
              <a:rPr lang="ca-ES" sz="2300">
                <a:solidFill>
                  <a:schemeClr val="bg1"/>
                </a:solidFill>
              </a:rPr>
              <a:t> tradicional </a:t>
            </a:r>
            <a:r>
              <a:rPr lang="es-ES_tradnl" sz="2300">
                <a:solidFill>
                  <a:schemeClr val="bg1"/>
                </a:solidFill>
              </a:rPr>
              <a:t>d</a:t>
            </a:r>
            <a:r>
              <a:rPr lang="ca-ES" sz="2300">
                <a:solidFill>
                  <a:schemeClr val="bg1"/>
                </a:solidFill>
              </a:rPr>
              <a:t>on</a:t>
            </a:r>
            <a:r>
              <a:rPr lang="es-ES_tradnl" sz="2300">
                <a:solidFill>
                  <a:schemeClr val="bg1"/>
                </a:solidFill>
              </a:rPr>
              <a:t>de</a:t>
            </a:r>
            <a:r>
              <a:rPr lang="ca-ES" sz="2300">
                <a:solidFill>
                  <a:schemeClr val="bg1"/>
                </a:solidFill>
              </a:rPr>
              <a:t> </a:t>
            </a:r>
            <a:r>
              <a:rPr lang="es-ES_tradnl" sz="2300">
                <a:solidFill>
                  <a:schemeClr val="bg1"/>
                </a:solidFill>
              </a:rPr>
              <a:t>se cree</a:t>
            </a:r>
            <a:r>
              <a:rPr lang="ca-ES" sz="2300">
                <a:solidFill>
                  <a:schemeClr val="bg1"/>
                </a:solidFill>
              </a:rPr>
              <a:t> que </a:t>
            </a:r>
            <a:r>
              <a:rPr lang="es-ES_tradnl" sz="2300">
                <a:solidFill>
                  <a:schemeClr val="bg1"/>
                </a:solidFill>
              </a:rPr>
              <a:t>estaba</a:t>
            </a:r>
            <a:r>
              <a:rPr lang="ca-ES" sz="2300">
                <a:solidFill>
                  <a:schemeClr val="bg1"/>
                </a:solidFill>
              </a:rPr>
              <a:t> clavada la Cr</a:t>
            </a:r>
            <a:r>
              <a:rPr lang="es-ES_tradnl" sz="2300">
                <a:solidFill>
                  <a:schemeClr val="bg1"/>
                </a:solidFill>
              </a:rPr>
              <a:t>uz</a:t>
            </a:r>
            <a:r>
              <a:rPr lang="ca-ES" sz="2300">
                <a:solidFill>
                  <a:schemeClr val="bg1"/>
                </a:solidFill>
              </a:rPr>
              <a:t>.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-44450"/>
            <a:ext cx="9220200" cy="694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867400" y="2873375"/>
            <a:ext cx="3276600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ca-ES"/>
              <a:t> </a:t>
            </a:r>
            <a:r>
              <a:rPr lang="ca-ES" b="1">
                <a:solidFill>
                  <a:schemeClr val="bg1"/>
                </a:solidFill>
              </a:rPr>
              <a:t>Interior del </a:t>
            </a:r>
          </a:p>
          <a:p>
            <a:pPr algn="ctr"/>
            <a:r>
              <a:rPr lang="ca-ES" b="1">
                <a:solidFill>
                  <a:schemeClr val="bg1"/>
                </a:solidFill>
              </a:rPr>
              <a:t>SANT</a:t>
            </a:r>
            <a:r>
              <a:rPr lang="es-ES_tradnl" b="1">
                <a:solidFill>
                  <a:schemeClr val="bg1"/>
                </a:solidFill>
              </a:rPr>
              <a:t>O</a:t>
            </a:r>
            <a:r>
              <a:rPr lang="ca-ES" b="1">
                <a:solidFill>
                  <a:schemeClr val="bg1"/>
                </a:solidFill>
              </a:rPr>
              <a:t> SEPULCR</a:t>
            </a:r>
            <a:r>
              <a:rPr lang="es-ES_tradnl" b="1">
                <a:solidFill>
                  <a:schemeClr val="bg1"/>
                </a:solidFill>
              </a:rPr>
              <a:t>O</a:t>
            </a:r>
            <a:r>
              <a:rPr lang="ca-ES" b="1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ca-ES" b="1">
                <a:solidFill>
                  <a:schemeClr val="bg1"/>
                </a:solidFill>
              </a:rPr>
              <a:t> </a:t>
            </a:r>
            <a:r>
              <a:rPr lang="es-ES_tradnl" b="1">
                <a:solidFill>
                  <a:schemeClr val="bg1"/>
                </a:solidFill>
              </a:rPr>
              <a:t>Bajo el mármol depositaron el</a:t>
            </a:r>
            <a:endParaRPr lang="ca-ES" b="1">
              <a:solidFill>
                <a:schemeClr val="bg1"/>
              </a:solidFill>
            </a:endParaRPr>
          </a:p>
          <a:p>
            <a:pPr algn="ctr"/>
            <a:r>
              <a:rPr lang="ca-ES" b="1">
                <a:solidFill>
                  <a:schemeClr val="bg1"/>
                </a:solidFill>
              </a:rPr>
              <a:t> C</a:t>
            </a:r>
            <a:r>
              <a:rPr lang="es-ES_tradnl" b="1">
                <a:solidFill>
                  <a:schemeClr val="bg1"/>
                </a:solidFill>
              </a:rPr>
              <a:t>UERPO</a:t>
            </a:r>
            <a:r>
              <a:rPr lang="ca-ES" b="1">
                <a:solidFill>
                  <a:schemeClr val="bg1"/>
                </a:solidFill>
              </a:rPr>
              <a:t> de CRIST</a:t>
            </a:r>
            <a:r>
              <a:rPr lang="es-ES_tradnl" b="1">
                <a:solidFill>
                  <a:schemeClr val="bg1"/>
                </a:solidFill>
              </a:rPr>
              <a:t>O</a:t>
            </a:r>
            <a:endParaRPr lang="ca-ES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 sz="1800" i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sz="1800" i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 i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i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i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i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i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i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i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b="1" i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i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sz="1800" b="1" i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mingoderamos">
  <a:themeElements>
    <a:clrScheme name="En blanc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 blanco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a-ES" sz="24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a-ES" sz="24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 blanc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 blanc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domingoderamos</Template>
  <TotalTime>6</TotalTime>
  <Words>713</Words>
  <Application>Microsoft Office PowerPoint</Application>
  <PresentationFormat>Presentación en pantalla (4:3)</PresentationFormat>
  <Paragraphs>39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Times</vt:lpstr>
      <vt:lpstr>Comic Sans MS</vt:lpstr>
      <vt:lpstr>Arial</vt:lpstr>
      <vt:lpstr>AvantGarde Bk BT</vt:lpstr>
      <vt:lpstr>Times New Roman</vt:lpstr>
      <vt:lpstr>domingoderamos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2019-04-14T08:40:00Z</dcterms:created>
  <dcterms:modified xsi:type="dcterms:W3CDTF">2019-04-14T08:46:09Z</dcterms:modified>
</cp:coreProperties>
</file>