
<file path=[Content_Types].xml><?xml version="1.0" encoding="utf-8"?>
<Types xmlns="http://schemas.openxmlformats.org/package/2006/content-types"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>
  <p:sldMasterIdLst>
    <p:sldMasterId id="2147483648" r:id="rId1"/>
    <p:sldMasterId id="2147483660" r:id="rId2"/>
  </p:sldMasterIdLst>
  <p:sldIdLst>
    <p:sldId id="256" r:id="rId3"/>
    <p:sldId id="257" r:id="rId4"/>
    <p:sldId id="258" r:id="rId5"/>
    <p:sldId id="269" r:id="rId6"/>
    <p:sldId id="262" r:id="rId7"/>
    <p:sldId id="259" r:id="rId8"/>
    <p:sldId id="260" r:id="rId9"/>
    <p:sldId id="264" r:id="rId10"/>
    <p:sldId id="270" r:id="rId11"/>
    <p:sldId id="273" r:id="rId12"/>
    <p:sldId id="267" r:id="rId13"/>
    <p:sldId id="271" r:id="rId14"/>
    <p:sldId id="268" r:id="rId15"/>
    <p:sldId id="274" r:id="rId16"/>
  </p:sldIdLst>
  <p:sldSz cx="9144000" cy="6858000" type="screen4x3"/>
  <p:notesSz cx="6858000" cy="9144000"/>
  <p:defaultTextStyle>
    <a:defPPr>
      <a:defRPr lang="ca-ES"/>
    </a:defPPr>
    <a:lvl1pPr algn="l" rtl="0" eaLnBrk="0" fontAlgn="base" hangingPunct="0">
      <a:spcBef>
        <a:spcPct val="0"/>
      </a:spcBef>
      <a:spcAft>
        <a:spcPct val="0"/>
      </a:spcAft>
      <a:defRPr sz="2400" i="1" kern="1200">
        <a:solidFill>
          <a:schemeClr val="tx1"/>
        </a:solidFill>
        <a:latin typeface="Comic Sans MS" pitchFamily="66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sz="2400" i="1" kern="1200">
        <a:solidFill>
          <a:schemeClr val="tx1"/>
        </a:solidFill>
        <a:latin typeface="Comic Sans MS" pitchFamily="66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sz="2400" i="1" kern="1200">
        <a:solidFill>
          <a:schemeClr val="tx1"/>
        </a:solidFill>
        <a:latin typeface="Comic Sans MS" pitchFamily="66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sz="2400" i="1" kern="1200">
        <a:solidFill>
          <a:schemeClr val="tx1"/>
        </a:solidFill>
        <a:latin typeface="Comic Sans MS" pitchFamily="66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sz="2400" i="1" kern="1200">
        <a:solidFill>
          <a:schemeClr val="tx1"/>
        </a:solidFill>
        <a:latin typeface="Comic Sans MS" pitchFamily="66" charset="0"/>
        <a:ea typeface="+mn-ea"/>
        <a:cs typeface="+mn-cs"/>
      </a:defRPr>
    </a:lvl5pPr>
    <a:lvl6pPr marL="2286000" algn="l" defTabSz="914400" rtl="0" eaLnBrk="1" latinLnBrk="0" hangingPunct="1">
      <a:defRPr sz="2400" i="1" kern="1200">
        <a:solidFill>
          <a:schemeClr val="tx1"/>
        </a:solidFill>
        <a:latin typeface="Comic Sans MS" pitchFamily="66" charset="0"/>
        <a:ea typeface="+mn-ea"/>
        <a:cs typeface="+mn-cs"/>
      </a:defRPr>
    </a:lvl6pPr>
    <a:lvl7pPr marL="2743200" algn="l" defTabSz="914400" rtl="0" eaLnBrk="1" latinLnBrk="0" hangingPunct="1">
      <a:defRPr sz="2400" i="1" kern="1200">
        <a:solidFill>
          <a:schemeClr val="tx1"/>
        </a:solidFill>
        <a:latin typeface="Comic Sans MS" pitchFamily="66" charset="0"/>
        <a:ea typeface="+mn-ea"/>
        <a:cs typeface="+mn-cs"/>
      </a:defRPr>
    </a:lvl7pPr>
    <a:lvl8pPr marL="3200400" algn="l" defTabSz="914400" rtl="0" eaLnBrk="1" latinLnBrk="0" hangingPunct="1">
      <a:defRPr sz="2400" i="1" kern="1200">
        <a:solidFill>
          <a:schemeClr val="tx1"/>
        </a:solidFill>
        <a:latin typeface="Comic Sans MS" pitchFamily="66" charset="0"/>
        <a:ea typeface="+mn-ea"/>
        <a:cs typeface="+mn-cs"/>
      </a:defRPr>
    </a:lvl8pPr>
    <a:lvl9pPr marL="3657600" algn="l" defTabSz="914400" rtl="0" eaLnBrk="1" latinLnBrk="0" hangingPunct="1">
      <a:defRPr sz="2400" i="1" kern="1200">
        <a:solidFill>
          <a:schemeClr val="tx1"/>
        </a:solidFill>
        <a:latin typeface="Comic Sans MS" pitchFamily="66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wCBWNRK0NbjjVKzsP9RRFg" hashData="58IOdeRCfrnoBiQE8zp/Ohrf0lo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E9CC"/>
    <a:srgbClr val="C0FFC4"/>
    <a:srgbClr val="FFC2CC"/>
    <a:srgbClr val="D11208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 snapVertSplitter="1" vertBarState="minimized" horzBarState="maximized">
    <p:restoredLeft sz="19168" autoAdjust="0"/>
    <p:restoredTop sz="90929"/>
  </p:normalViewPr>
  <p:slideViewPr>
    <p:cSldViewPr>
      <p:cViewPr varScale="1">
        <p:scale>
          <a:sx n="75" d="100"/>
          <a:sy n="75" d="100"/>
        </p:scale>
        <p:origin x="-846" y="-8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viewProps" Target="viewProp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10" Type="http://schemas.openxmlformats.org/officeDocument/2006/relationships/slide" Target="slides/slide8.xml"/><Relationship Id="rId19" Type="http://schemas.openxmlformats.org/officeDocument/2006/relationships/theme" Target="theme/theme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a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a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E071DEA-F4C3-4D37-BFC2-1BEE003E86E5}" type="slidenum">
              <a:rPr lang="ca-ES"/>
              <a:pPr/>
              <a:t>‹Nº›</a:t>
            </a:fld>
            <a:endParaRPr lang="ca-ES"/>
          </a:p>
        </p:txBody>
      </p:sp>
    </p:spTree>
  </p:cSld>
  <p:clrMapOvr>
    <a:masterClrMapping/>
  </p:clrMapOvr>
  <p:transition spd="slow">
    <p:dissolv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a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a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2DF5827-81D7-4CEE-AE30-A8F19C84B27A}" type="slidenum">
              <a:rPr lang="ca-ES"/>
              <a:pPr/>
              <a:t>‹Nº›</a:t>
            </a:fld>
            <a:endParaRPr lang="ca-ES"/>
          </a:p>
        </p:txBody>
      </p:sp>
    </p:spTree>
  </p:cSld>
  <p:clrMapOvr>
    <a:masterClrMapping/>
  </p:clrMapOvr>
  <p:transition spd="slow">
    <p:dissolv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a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a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349D3F4-06A2-4F38-8A83-7A5D4BD66FBE}" type="slidenum">
              <a:rPr lang="ca-ES"/>
              <a:pPr/>
              <a:t>‹Nº›</a:t>
            </a:fld>
            <a:endParaRPr lang="ca-ES"/>
          </a:p>
        </p:txBody>
      </p:sp>
    </p:spTree>
  </p:cSld>
  <p:clrMapOvr>
    <a:masterClrMapping/>
  </p:clrMapOvr>
  <p:transition spd="slow">
    <p:dissolv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6858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a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a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697CC3A-47FA-4E93-AE66-F326757DC685}" type="slidenum">
              <a:rPr lang="ca-ES"/>
              <a:pPr/>
              <a:t>‹Nº›</a:t>
            </a:fld>
            <a:endParaRPr lang="ca-ES"/>
          </a:p>
        </p:txBody>
      </p:sp>
    </p:spTree>
  </p:cSld>
  <p:clrMapOvr>
    <a:masterClrMapping/>
  </p:clrMapOvr>
  <p:transition spd="slow">
    <p:dissolv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a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a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007EA89-6AE0-463B-830F-6233610403D9}" type="slidenum">
              <a:rPr lang="ca-ES"/>
              <a:pPr/>
              <a:t>‹Nº›</a:t>
            </a:fld>
            <a:endParaRPr lang="ca-ES"/>
          </a:p>
        </p:txBody>
      </p:sp>
    </p:spTree>
  </p:cSld>
  <p:clrMapOvr>
    <a:masterClrMapping/>
  </p:clrMapOvr>
  <p:transition spd="slow">
    <p:dissolv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a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a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26E6459-0BD1-466C-A6DC-D1BAC615A52E}" type="slidenum">
              <a:rPr lang="ca-ES"/>
              <a:pPr/>
              <a:t>‹Nº›</a:t>
            </a:fld>
            <a:endParaRPr lang="ca-ES"/>
          </a:p>
        </p:txBody>
      </p:sp>
    </p:spTree>
  </p:cSld>
  <p:clrMapOvr>
    <a:masterClrMapping/>
  </p:clrMapOvr>
  <p:transition spd="slow">
    <p:dissolv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a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a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BA59289-094C-4B74-8D6D-AF29C3309DD5}" type="slidenum">
              <a:rPr lang="ca-ES"/>
              <a:pPr/>
              <a:t>‹Nº›</a:t>
            </a:fld>
            <a:endParaRPr lang="ca-ES"/>
          </a:p>
        </p:txBody>
      </p:sp>
    </p:spTree>
  </p:cSld>
  <p:clrMapOvr>
    <a:masterClrMapping/>
  </p:clrMapOvr>
  <p:transition spd="slow">
    <p:dissolv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a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a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1342061-3619-46DA-A71C-5A6E6F361632}" type="slidenum">
              <a:rPr lang="ca-ES"/>
              <a:pPr/>
              <a:t>‹Nº›</a:t>
            </a:fld>
            <a:endParaRPr lang="ca-ES"/>
          </a:p>
        </p:txBody>
      </p:sp>
    </p:spTree>
  </p:cSld>
  <p:clrMapOvr>
    <a:masterClrMapping/>
  </p:clrMapOvr>
  <p:transition spd="slow">
    <p:dissolv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a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a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B849E68-A677-4287-ABA0-3F5761C9AC24}" type="slidenum">
              <a:rPr lang="ca-ES"/>
              <a:pPr/>
              <a:t>‹Nº›</a:t>
            </a:fld>
            <a:endParaRPr lang="ca-ES"/>
          </a:p>
        </p:txBody>
      </p:sp>
    </p:spTree>
  </p:cSld>
  <p:clrMapOvr>
    <a:masterClrMapping/>
  </p:clrMapOvr>
  <p:transition spd="slow">
    <p:dissolv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a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a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1169FC8-0F85-457F-B21B-EC4E5B89889A}" type="slidenum">
              <a:rPr lang="ca-ES"/>
              <a:pPr/>
              <a:t>‹Nº›</a:t>
            </a:fld>
            <a:endParaRPr lang="ca-ES"/>
          </a:p>
        </p:txBody>
      </p:sp>
    </p:spTree>
  </p:cSld>
  <p:clrMapOvr>
    <a:masterClrMapping/>
  </p:clrMapOvr>
  <p:transition spd="slow">
    <p:dissolv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515100" y="609600"/>
            <a:ext cx="1943100" cy="5486400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685800" y="609600"/>
            <a:ext cx="5676900" cy="5486400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a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a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E1EA530-D14B-489A-8A22-A0C0C8E0DCC3}" type="slidenum">
              <a:rPr lang="ca-ES"/>
              <a:pPr/>
              <a:t>‹Nº›</a:t>
            </a:fld>
            <a:endParaRPr lang="ca-ES"/>
          </a:p>
        </p:txBody>
      </p:sp>
    </p:spTree>
  </p:cSld>
  <p:clrMapOvr>
    <a:masterClrMapping/>
  </p:clrMapOvr>
  <p:transition spd="slow">
    <p:dissolve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C522873-C19C-4DC3-8966-77EB07978D55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609600"/>
            <a:ext cx="77724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a-ES" smtClean="0"/>
              <a:t>Clic para editar estilo título patrón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981200"/>
            <a:ext cx="7772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a-ES" smtClean="0"/>
              <a:t>Haga clic para modificar el estilo de texto del patrón</a:t>
            </a:r>
          </a:p>
          <a:p>
            <a:pPr lvl="1"/>
            <a:r>
              <a:rPr lang="ca-ES" smtClean="0"/>
              <a:t>Segundo nivel</a:t>
            </a:r>
          </a:p>
          <a:p>
            <a:pPr lvl="2"/>
            <a:r>
              <a:rPr lang="ca-ES" smtClean="0"/>
              <a:t>Tercer nivel</a:t>
            </a:r>
          </a:p>
          <a:p>
            <a:pPr lvl="3"/>
            <a:r>
              <a:rPr lang="ca-ES" smtClean="0"/>
              <a:t>Cuarto nivel</a:t>
            </a:r>
          </a:p>
          <a:p>
            <a:pPr lvl="4"/>
            <a:r>
              <a:rPr lang="ca-ES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 i="0">
                <a:latin typeface="+mn-lt"/>
              </a:defRPr>
            </a:lvl1pPr>
          </a:lstStyle>
          <a:p>
            <a:endParaRPr lang="ca-E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 i="0">
                <a:latin typeface="+mn-lt"/>
              </a:defRPr>
            </a:lvl1pPr>
          </a:lstStyle>
          <a:p>
            <a:endParaRPr lang="ca-E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 i="0">
                <a:latin typeface="+mn-lt"/>
              </a:defRPr>
            </a:lvl1pPr>
          </a:lstStyle>
          <a:p>
            <a:fld id="{DCF108F8-12CF-4472-9000-3D52761DA819}" type="slidenum">
              <a:rPr lang="ca-ES"/>
              <a:pPr/>
              <a:t>‹Nº›</a:t>
            </a:fld>
            <a:endParaRPr lang="ca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>
    <p:dissolve/>
  </p:transition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396B17AD-FC64-4E93-8DA4-F9054AFB3D6E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14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15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16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lum bright="-6000"/>
          </a:blip>
          <a:srcRect/>
          <a:stretch>
            <a:fillRect/>
          </a:stretch>
        </p:blipFill>
        <p:spPr bwMode="auto">
          <a:xfrm>
            <a:off x="0" y="0"/>
            <a:ext cx="9220200" cy="6946900"/>
          </a:xfrm>
          <a:prstGeom prst="rect">
            <a:avLst/>
          </a:prstGeom>
          <a:noFill/>
          <a:effectLst>
            <a:outerShdw dist="53882" dir="2700000" algn="ctr" rotWithShape="0">
              <a:srgbClr val="808080"/>
            </a:outerShdw>
          </a:effectLst>
        </p:spPr>
      </p:pic>
      <p:sp>
        <p:nvSpPr>
          <p:cNvPr id="2052" name="Text Box 4"/>
          <p:cNvSpPr txBox="1">
            <a:spLocks noChangeArrowheads="1"/>
          </p:cNvSpPr>
          <p:nvPr/>
        </p:nvSpPr>
        <p:spPr bwMode="auto">
          <a:xfrm>
            <a:off x="1219200" y="3124200"/>
            <a:ext cx="7467600" cy="1006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53882" dir="2700000" algn="ctr" rotWithShape="0">
              <a:schemeClr val="tx1"/>
            </a:outerShdw>
          </a:effectLst>
        </p:spPr>
        <p:txBody>
          <a:bodyPr>
            <a:spAutoFit/>
          </a:bodyPr>
          <a:lstStyle/>
          <a:p>
            <a:r>
              <a:rPr lang="ca-ES" sz="6000">
                <a:solidFill>
                  <a:srgbClr val="D11208"/>
                </a:solidFill>
              </a:rPr>
              <a:t>D</a:t>
            </a:r>
            <a:r>
              <a:rPr lang="es-ES_tradnl" sz="6000">
                <a:solidFill>
                  <a:srgbClr val="D11208"/>
                </a:solidFill>
              </a:rPr>
              <a:t>o</a:t>
            </a:r>
            <a:r>
              <a:rPr lang="ca-ES" sz="6000">
                <a:solidFill>
                  <a:srgbClr val="D11208"/>
                </a:solidFill>
              </a:rPr>
              <a:t>m</a:t>
            </a:r>
            <a:r>
              <a:rPr lang="es-ES_tradnl" sz="6000">
                <a:solidFill>
                  <a:srgbClr val="D11208"/>
                </a:solidFill>
              </a:rPr>
              <a:t>i</a:t>
            </a:r>
            <a:r>
              <a:rPr lang="ca-ES" sz="6000">
                <a:solidFill>
                  <a:srgbClr val="D11208"/>
                </a:solidFill>
              </a:rPr>
              <a:t>ng</a:t>
            </a:r>
            <a:r>
              <a:rPr lang="es-ES_tradnl" sz="6000">
                <a:solidFill>
                  <a:srgbClr val="D11208"/>
                </a:solidFill>
              </a:rPr>
              <a:t>o</a:t>
            </a:r>
            <a:r>
              <a:rPr lang="ca-ES" sz="6000">
                <a:solidFill>
                  <a:srgbClr val="D11208"/>
                </a:solidFill>
              </a:rPr>
              <a:t> de Ram</a:t>
            </a:r>
            <a:r>
              <a:rPr lang="es-ES_tradnl" sz="6000">
                <a:solidFill>
                  <a:srgbClr val="D11208"/>
                </a:solidFill>
              </a:rPr>
              <a:t>o</a:t>
            </a:r>
            <a:r>
              <a:rPr lang="ca-ES" sz="6000">
                <a:solidFill>
                  <a:srgbClr val="D11208"/>
                </a:solidFill>
              </a:rPr>
              <a:t>s</a:t>
            </a:r>
          </a:p>
        </p:txBody>
      </p:sp>
      <p:sp>
        <p:nvSpPr>
          <p:cNvPr id="2054" name="Text Box 6"/>
          <p:cNvSpPr txBox="1">
            <a:spLocks noChangeArrowheads="1"/>
          </p:cNvSpPr>
          <p:nvPr/>
        </p:nvSpPr>
        <p:spPr bwMode="auto">
          <a:xfrm>
            <a:off x="304800" y="6019800"/>
            <a:ext cx="8839200" cy="457200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ca-ES" sz="2000"/>
              <a:t> </a:t>
            </a:r>
            <a:r>
              <a:rPr lang="ca-ES"/>
              <a:t>Ju</a:t>
            </a:r>
            <a:r>
              <a:rPr lang="es-ES_tradnl"/>
              <a:t>dio</a:t>
            </a:r>
            <a:r>
              <a:rPr lang="ca-ES"/>
              <a:t>s d</a:t>
            </a:r>
            <a:r>
              <a:rPr lang="es-ES_tradnl"/>
              <a:t>ela</a:t>
            </a:r>
            <a:r>
              <a:rPr lang="ca-ES"/>
              <a:t>nt</a:t>
            </a:r>
            <a:r>
              <a:rPr lang="es-ES_tradnl"/>
              <a:t>e</a:t>
            </a:r>
            <a:r>
              <a:rPr lang="ca-ES"/>
              <a:t> del Mur</a:t>
            </a:r>
            <a:r>
              <a:rPr lang="es-ES_tradnl"/>
              <a:t>o</a:t>
            </a:r>
            <a:r>
              <a:rPr lang="ca-ES"/>
              <a:t> Occidental, </a:t>
            </a:r>
            <a:r>
              <a:rPr lang="es-ES_tradnl"/>
              <a:t>orando</a:t>
            </a:r>
            <a:r>
              <a:rPr lang="ca-ES"/>
              <a:t> en d</a:t>
            </a:r>
            <a:r>
              <a:rPr lang="es-ES_tradnl"/>
              <a:t>í</a:t>
            </a:r>
            <a:r>
              <a:rPr lang="ca-ES"/>
              <a:t>a de f</a:t>
            </a:r>
            <a:r>
              <a:rPr lang="es-ES_tradnl"/>
              <a:t>i</a:t>
            </a:r>
            <a:r>
              <a:rPr lang="ca-ES"/>
              <a:t>esta</a:t>
            </a:r>
            <a:r>
              <a:rPr lang="ca-ES" sz="2000"/>
              <a:t> </a:t>
            </a:r>
          </a:p>
        </p:txBody>
      </p:sp>
      <p:sp>
        <p:nvSpPr>
          <p:cNvPr id="2056" name="Text Box 8"/>
          <p:cNvSpPr txBox="1">
            <a:spLocks noChangeArrowheads="1"/>
          </p:cNvSpPr>
          <p:nvPr/>
        </p:nvSpPr>
        <p:spPr bwMode="auto">
          <a:xfrm>
            <a:off x="685800" y="76200"/>
            <a:ext cx="7192963" cy="822325"/>
          </a:xfrm>
          <a:prstGeom prst="rect">
            <a:avLst/>
          </a:prstGeom>
          <a:solidFill>
            <a:srgbClr val="FF0000"/>
          </a:solidFill>
          <a:ln w="9525">
            <a:noFill/>
            <a:miter lim="800000"/>
            <a:headEnd/>
            <a:tailEnd/>
          </a:ln>
          <a:effectLst>
            <a:outerShdw dist="35921" dir="2700000" algn="ctr" rotWithShape="0">
              <a:schemeClr val="bg2"/>
            </a:outerShdw>
          </a:effectLst>
        </p:spPr>
        <p:txBody>
          <a:bodyPr wrap="none">
            <a:spAutoFit/>
          </a:bodyPr>
          <a:lstStyle/>
          <a:p>
            <a:r>
              <a:rPr lang="ca-ES"/>
              <a:t> </a:t>
            </a:r>
            <a:r>
              <a:rPr lang="ca-ES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L</a:t>
            </a:r>
            <a:r>
              <a:rPr lang="es-ES_tradnl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a</a:t>
            </a:r>
            <a:r>
              <a:rPr lang="ca-ES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s transicions de l</a:t>
            </a:r>
            <a:r>
              <a:rPr lang="es-ES_tradnl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a</a:t>
            </a:r>
            <a:r>
              <a:rPr lang="ca-ES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s im</a:t>
            </a:r>
            <a:r>
              <a:rPr lang="es-ES_tradnl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á</a:t>
            </a:r>
            <a:r>
              <a:rPr lang="ca-ES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ge</a:t>
            </a:r>
            <a:r>
              <a:rPr lang="es-ES_tradnl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nes</a:t>
            </a:r>
            <a:r>
              <a:rPr lang="ca-ES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 </a:t>
            </a:r>
            <a:r>
              <a:rPr lang="es-ES_tradnl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y</a:t>
            </a:r>
            <a:r>
              <a:rPr lang="ca-ES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 textos d</a:t>
            </a:r>
            <a:r>
              <a:rPr lang="es-ES_tradnl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e </a:t>
            </a:r>
            <a:r>
              <a:rPr lang="ca-ES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est</a:t>
            </a:r>
            <a:r>
              <a:rPr lang="es-ES_tradnl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e</a:t>
            </a:r>
            <a:r>
              <a:rPr lang="ca-ES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 </a:t>
            </a:r>
          </a:p>
          <a:p>
            <a:r>
              <a:rPr lang="ca-ES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 m</a:t>
            </a:r>
            <a:r>
              <a:rPr lang="es-ES_tradnl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o</a:t>
            </a:r>
            <a:r>
              <a:rPr lang="ca-ES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nta</a:t>
            </a:r>
            <a:r>
              <a:rPr lang="es-ES_tradnl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j</a:t>
            </a:r>
            <a:r>
              <a:rPr lang="ca-ES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e son MANUAL</a:t>
            </a:r>
            <a:r>
              <a:rPr lang="es-ES_tradnl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E</a:t>
            </a:r>
            <a:r>
              <a:rPr lang="ca-ES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S</a:t>
            </a:r>
          </a:p>
        </p:txBody>
      </p:sp>
    </p:spTree>
  </p:cSld>
  <p:clrMapOvr>
    <a:masterClrMapping/>
  </p:clrMapOvr>
  <p:transition spd="slow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0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0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52" grpId="0" autoUpdateAnimBg="0"/>
      <p:bldP spid="2054" grpId="0" animBg="1" autoUpdateAnimBg="0"/>
      <p:bldP spid="2056" grpId="0" animBg="1" autoUpdateAnimBg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lum bright="-6000" contrast="6000"/>
          </a:blip>
          <a:srcRect/>
          <a:stretch>
            <a:fillRect/>
          </a:stretch>
        </p:blipFill>
        <p:spPr bwMode="auto">
          <a:xfrm>
            <a:off x="-38100" y="-44450"/>
            <a:ext cx="9220200" cy="6946900"/>
          </a:xfrm>
          <a:prstGeom prst="rect">
            <a:avLst/>
          </a:prstGeom>
          <a:noFill/>
        </p:spPr>
      </p:pic>
      <p:sp>
        <p:nvSpPr>
          <p:cNvPr id="3075" name="Text Box 3"/>
          <p:cNvSpPr txBox="1">
            <a:spLocks noChangeArrowheads="1"/>
          </p:cNvSpPr>
          <p:nvPr/>
        </p:nvSpPr>
        <p:spPr bwMode="auto">
          <a:xfrm>
            <a:off x="76200" y="5867400"/>
            <a:ext cx="9007475" cy="762000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ca-ES"/>
              <a:t> </a:t>
            </a:r>
            <a:r>
              <a:rPr lang="ca-ES" sz="2000"/>
              <a:t>Jesús s</a:t>
            </a:r>
            <a:r>
              <a:rPr lang="es-ES_tradnl" sz="2000"/>
              <a:t>alió</a:t>
            </a:r>
            <a:r>
              <a:rPr lang="ca-ES" sz="2000"/>
              <a:t> de Bet</a:t>
            </a:r>
            <a:r>
              <a:rPr lang="es-ES_tradnl" sz="2000"/>
              <a:t>a</a:t>
            </a:r>
            <a:r>
              <a:rPr lang="ca-ES" sz="2000"/>
              <a:t>nia, </a:t>
            </a:r>
            <a:r>
              <a:rPr lang="es-ES_tradnl" sz="2000"/>
              <a:t>fué</a:t>
            </a:r>
            <a:r>
              <a:rPr lang="ca-ES" sz="2000"/>
              <a:t> a Bet-Fagé </a:t>
            </a:r>
            <a:r>
              <a:rPr lang="es-ES_tradnl" sz="2000"/>
              <a:t>y </a:t>
            </a:r>
            <a:r>
              <a:rPr lang="ca-ES" sz="2000"/>
              <a:t>entr</a:t>
            </a:r>
            <a:r>
              <a:rPr lang="es-ES_tradnl" sz="2000"/>
              <a:t>ó</a:t>
            </a:r>
            <a:r>
              <a:rPr lang="ca-ES" sz="2000"/>
              <a:t> segurament</a:t>
            </a:r>
            <a:r>
              <a:rPr lang="es-ES_tradnl" sz="2000"/>
              <a:t>e</a:t>
            </a:r>
            <a:r>
              <a:rPr lang="ca-ES" sz="2000"/>
              <a:t> p</a:t>
            </a:r>
            <a:r>
              <a:rPr lang="es-ES_tradnl" sz="2000"/>
              <a:t>or el </a:t>
            </a:r>
            <a:r>
              <a:rPr lang="ca-ES" sz="2000"/>
              <a:t>l</a:t>
            </a:r>
            <a:r>
              <a:rPr lang="es-ES_tradnl" sz="2000"/>
              <a:t>ugar</a:t>
            </a:r>
            <a:r>
              <a:rPr lang="ca-ES" sz="2000"/>
              <a:t> </a:t>
            </a:r>
            <a:r>
              <a:rPr lang="es-ES_tradnl" sz="2000"/>
              <a:t>d</a:t>
            </a:r>
            <a:r>
              <a:rPr lang="ca-ES" sz="2000"/>
              <a:t>on</a:t>
            </a:r>
            <a:r>
              <a:rPr lang="es-ES_tradnl" sz="2000"/>
              <a:t>de</a:t>
            </a:r>
            <a:r>
              <a:rPr lang="ca-ES" sz="2000"/>
              <a:t> a</a:t>
            </a:r>
            <a:r>
              <a:rPr lang="es-ES_tradnl" sz="2000"/>
              <a:t>hora</a:t>
            </a:r>
            <a:r>
              <a:rPr lang="ca-ES" sz="2000"/>
              <a:t> ha</a:t>
            </a:r>
            <a:r>
              <a:rPr lang="es-ES_tradnl" sz="2000"/>
              <a:t>y</a:t>
            </a:r>
            <a:r>
              <a:rPr lang="ca-ES" sz="2000"/>
              <a:t> la p</a:t>
            </a:r>
            <a:r>
              <a:rPr lang="es-ES_tradnl" sz="2000"/>
              <a:t>ue</a:t>
            </a:r>
            <a:r>
              <a:rPr lang="ca-ES" sz="2000"/>
              <a:t>rta d</a:t>
            </a:r>
            <a:r>
              <a:rPr lang="es-ES_tradnl" sz="2000"/>
              <a:t>o</a:t>
            </a:r>
            <a:r>
              <a:rPr lang="ca-ES" sz="2000"/>
              <a:t>rada, directament</a:t>
            </a:r>
            <a:r>
              <a:rPr lang="es-ES_tradnl" sz="2000"/>
              <a:t>e</a:t>
            </a:r>
            <a:r>
              <a:rPr lang="ca-ES" sz="2000"/>
              <a:t> al Templ</a:t>
            </a:r>
            <a:r>
              <a:rPr lang="es-ES_tradnl" sz="2000"/>
              <a:t>o</a:t>
            </a:r>
            <a:r>
              <a:rPr lang="ca-ES" sz="2000"/>
              <a:t>.</a:t>
            </a:r>
            <a:endParaRPr lang="ca-ES" sz="2000" i="0">
              <a:latin typeface="Times" charset="0"/>
            </a:endParaRPr>
          </a:p>
        </p:txBody>
      </p:sp>
    </p:spTree>
  </p:cSld>
  <p:clrMapOvr>
    <a:masterClrMapping/>
  </p:clrMapOvr>
  <p:transition spd="slow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5" grpId="0" animBg="1" autoUpdateAnimBg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lum bright="-12000" contrast="-6000"/>
          </a:blip>
          <a:srcRect/>
          <a:stretch>
            <a:fillRect/>
          </a:stretch>
        </p:blipFill>
        <p:spPr bwMode="auto">
          <a:xfrm>
            <a:off x="-38100" y="-44450"/>
            <a:ext cx="9220200" cy="6946900"/>
          </a:xfrm>
          <a:prstGeom prst="rect">
            <a:avLst/>
          </a:prstGeom>
          <a:noFill/>
        </p:spPr>
      </p:pic>
      <p:sp>
        <p:nvSpPr>
          <p:cNvPr id="4099" name="Text Box 3"/>
          <p:cNvSpPr txBox="1">
            <a:spLocks noChangeArrowheads="1"/>
          </p:cNvSpPr>
          <p:nvPr/>
        </p:nvSpPr>
        <p:spPr bwMode="auto">
          <a:xfrm>
            <a:off x="152400" y="0"/>
            <a:ext cx="8534400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17961" dir="2700000" algn="ctr" rotWithShape="0">
              <a:schemeClr val="bg1"/>
            </a:outerShdw>
          </a:effectLst>
        </p:spPr>
        <p:txBody>
          <a:bodyPr>
            <a:spAutoFit/>
          </a:bodyPr>
          <a:lstStyle/>
          <a:p>
            <a:r>
              <a:rPr lang="ca-ES" sz="2800"/>
              <a:t> </a:t>
            </a:r>
            <a:r>
              <a:rPr lang="ca-ES" sz="2800" b="1">
                <a:solidFill>
                  <a:schemeClr val="accent2"/>
                </a:solidFill>
                <a:latin typeface="Arial" charset="0"/>
                <a:cs typeface="Arial" charset="0"/>
              </a:rPr>
              <a:t>Bendito el que viene en el nombre del Señor </a:t>
            </a:r>
          </a:p>
        </p:txBody>
      </p:sp>
      <p:sp>
        <p:nvSpPr>
          <p:cNvPr id="4100" name="Text Box 4"/>
          <p:cNvSpPr txBox="1">
            <a:spLocks noChangeArrowheads="1"/>
          </p:cNvSpPr>
          <p:nvPr/>
        </p:nvSpPr>
        <p:spPr bwMode="auto">
          <a:xfrm>
            <a:off x="95250" y="762000"/>
            <a:ext cx="9139238" cy="4664075"/>
          </a:xfrm>
          <a:prstGeom prst="rect">
            <a:avLst/>
          </a:prstGeom>
          <a:solidFill>
            <a:srgbClr val="CCFFFF"/>
          </a:solidFill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ca-ES" sz="2000"/>
              <a:t> </a:t>
            </a:r>
            <a:r>
              <a:rPr lang="ca-ES" sz="2000">
                <a:latin typeface="Arial" charset="0"/>
                <a:cs typeface="Arial" charset="0"/>
              </a:rPr>
              <a:t>Cuando se acercaban a Jerusalén, junto a Betfagé y a Betania, frente al </a:t>
            </a:r>
            <a:r>
              <a:rPr lang="es-ES_tradnl" sz="2000">
                <a:latin typeface="Arial" charset="0"/>
                <a:cs typeface="Arial" charset="0"/>
              </a:rPr>
              <a:t/>
            </a:r>
            <a:br>
              <a:rPr lang="es-ES_tradnl" sz="2000">
                <a:latin typeface="Arial" charset="0"/>
                <a:cs typeface="Arial" charset="0"/>
              </a:rPr>
            </a:br>
            <a:r>
              <a:rPr lang="ca-ES" sz="2000">
                <a:latin typeface="Arial" charset="0"/>
                <a:cs typeface="Arial" charset="0"/>
              </a:rPr>
              <a:t>Monte de los Olivos, Jesús envió a dos de sus discípulos,</a:t>
            </a:r>
            <a:r>
              <a:rPr lang="ca-ES" sz="2000" baseline="30000">
                <a:latin typeface="Arial" charset="0"/>
                <a:cs typeface="Arial" charset="0"/>
              </a:rPr>
              <a:t> </a:t>
            </a:r>
            <a:r>
              <a:rPr lang="ca-ES" sz="2000">
                <a:latin typeface="Arial" charset="0"/>
                <a:cs typeface="Arial" charset="0"/>
              </a:rPr>
              <a:t>y les dijo: -- Id </a:t>
            </a:r>
            <a:r>
              <a:rPr lang="es-ES_tradnl" sz="2000">
                <a:latin typeface="Arial" charset="0"/>
                <a:cs typeface="Arial" charset="0"/>
              </a:rPr>
              <a:t/>
            </a:r>
            <a:br>
              <a:rPr lang="es-ES_tradnl" sz="2000">
                <a:latin typeface="Arial" charset="0"/>
                <a:cs typeface="Arial" charset="0"/>
              </a:rPr>
            </a:br>
            <a:r>
              <a:rPr lang="ca-ES" sz="2000">
                <a:latin typeface="Arial" charset="0"/>
                <a:cs typeface="Arial" charset="0"/>
              </a:rPr>
              <a:t>a la aldea que está enfrente de vosotros, y al entrar en ella hallaréis un pollino</a:t>
            </a:r>
            <a:r>
              <a:rPr lang="es-ES_tradnl" sz="2000">
                <a:latin typeface="Arial" charset="0"/>
                <a:cs typeface="Arial" charset="0"/>
              </a:rPr>
              <a:t/>
            </a:r>
            <a:br>
              <a:rPr lang="es-ES_tradnl" sz="2000">
                <a:latin typeface="Arial" charset="0"/>
                <a:cs typeface="Arial" charset="0"/>
              </a:rPr>
            </a:br>
            <a:r>
              <a:rPr lang="ca-ES" sz="2000">
                <a:latin typeface="Arial" charset="0"/>
                <a:cs typeface="Arial" charset="0"/>
              </a:rPr>
              <a:t>atado, en el cual ningún hombre ha montado. Desatadlo y traedlo.Y si alguien</a:t>
            </a:r>
            <a:r>
              <a:rPr lang="es-ES_tradnl" sz="2000">
                <a:latin typeface="Arial" charset="0"/>
                <a:cs typeface="Arial" charset="0"/>
              </a:rPr>
              <a:t/>
            </a:r>
            <a:br>
              <a:rPr lang="es-ES_tradnl" sz="2000">
                <a:latin typeface="Arial" charset="0"/>
                <a:cs typeface="Arial" charset="0"/>
              </a:rPr>
            </a:br>
            <a:r>
              <a:rPr lang="ca-ES" sz="2000">
                <a:latin typeface="Arial" charset="0"/>
                <a:cs typeface="Arial" charset="0"/>
              </a:rPr>
              <a:t>os pregunta: "¿Por qué hacéis eso?", decid que el Señor lo necesita y que</a:t>
            </a:r>
            <a:r>
              <a:rPr lang="es-ES_tradnl" sz="2000">
                <a:latin typeface="Arial" charset="0"/>
                <a:cs typeface="Arial" charset="0"/>
              </a:rPr>
              <a:t/>
            </a:r>
            <a:br>
              <a:rPr lang="es-ES_tradnl" sz="2000">
                <a:latin typeface="Arial" charset="0"/>
                <a:cs typeface="Arial" charset="0"/>
              </a:rPr>
            </a:br>
            <a:r>
              <a:rPr lang="ca-ES" sz="2000">
                <a:latin typeface="Arial" charset="0"/>
                <a:cs typeface="Arial" charset="0"/>
              </a:rPr>
              <a:t>luego lo devolverá. Fueron, y hallaron el pollino atado afuera a la puerta, en el </a:t>
            </a:r>
            <a:r>
              <a:rPr lang="es-ES_tradnl" sz="2000">
                <a:latin typeface="Arial" charset="0"/>
                <a:cs typeface="Arial" charset="0"/>
              </a:rPr>
              <a:t/>
            </a:r>
            <a:br>
              <a:rPr lang="es-ES_tradnl" sz="2000">
                <a:latin typeface="Arial" charset="0"/>
                <a:cs typeface="Arial" charset="0"/>
              </a:rPr>
            </a:br>
            <a:r>
              <a:rPr lang="ca-ES" sz="2000">
                <a:latin typeface="Arial" charset="0"/>
                <a:cs typeface="Arial" charset="0"/>
              </a:rPr>
              <a:t>recodo del camino, y lo desataron. Algunos de los que estaban allí les </a:t>
            </a:r>
            <a:r>
              <a:rPr lang="es-ES_tradnl" sz="2000">
                <a:latin typeface="Arial" charset="0"/>
                <a:cs typeface="Arial" charset="0"/>
              </a:rPr>
              <a:t/>
            </a:r>
            <a:br>
              <a:rPr lang="es-ES_tradnl" sz="2000">
                <a:latin typeface="Arial" charset="0"/>
                <a:cs typeface="Arial" charset="0"/>
              </a:rPr>
            </a:br>
            <a:r>
              <a:rPr lang="ca-ES" sz="2000">
                <a:latin typeface="Arial" charset="0"/>
                <a:cs typeface="Arial" charset="0"/>
              </a:rPr>
              <a:t>preguntaron: -- ¿Qué hacéis desatando el pollino? Ellos entonces les dijeron </a:t>
            </a:r>
            <a:r>
              <a:rPr lang="es-ES_tradnl" sz="2000">
                <a:latin typeface="Arial" charset="0"/>
                <a:cs typeface="Arial" charset="0"/>
              </a:rPr>
              <a:t/>
            </a:r>
            <a:br>
              <a:rPr lang="es-ES_tradnl" sz="2000">
                <a:latin typeface="Arial" charset="0"/>
                <a:cs typeface="Arial" charset="0"/>
              </a:rPr>
            </a:br>
            <a:r>
              <a:rPr lang="ca-ES" sz="2000">
                <a:latin typeface="Arial" charset="0"/>
                <a:cs typeface="Arial" charset="0"/>
              </a:rPr>
              <a:t>como Jesús había dicho, y los dejaron ir. Trajeron el pollino a Jesús, echaron </a:t>
            </a:r>
            <a:r>
              <a:rPr lang="es-ES_tradnl" sz="2000">
                <a:latin typeface="Arial" charset="0"/>
                <a:cs typeface="Arial" charset="0"/>
              </a:rPr>
              <a:t/>
            </a:r>
            <a:br>
              <a:rPr lang="es-ES_tradnl" sz="2000">
                <a:latin typeface="Arial" charset="0"/>
                <a:cs typeface="Arial" charset="0"/>
              </a:rPr>
            </a:br>
            <a:r>
              <a:rPr lang="ca-ES" sz="2000">
                <a:latin typeface="Arial" charset="0"/>
                <a:cs typeface="Arial" charset="0"/>
              </a:rPr>
              <a:t>sobre él sus mantos, y se sentó sobre él.</a:t>
            </a:r>
            <a:r>
              <a:rPr lang="ca-ES" sz="2000" baseline="30000">
                <a:latin typeface="Arial" charset="0"/>
                <a:cs typeface="Arial" charset="0"/>
              </a:rPr>
              <a:t> </a:t>
            </a:r>
            <a:r>
              <a:rPr lang="ca-ES" sz="2000">
                <a:latin typeface="Arial" charset="0"/>
                <a:cs typeface="Arial" charset="0"/>
              </a:rPr>
              <a:t>También muchos tendían sus mantos </a:t>
            </a:r>
            <a:r>
              <a:rPr lang="es-ES_tradnl" sz="2000">
                <a:latin typeface="Arial" charset="0"/>
                <a:cs typeface="Arial" charset="0"/>
              </a:rPr>
              <a:t/>
            </a:r>
            <a:br>
              <a:rPr lang="es-ES_tradnl" sz="2000">
                <a:latin typeface="Arial" charset="0"/>
                <a:cs typeface="Arial" charset="0"/>
              </a:rPr>
            </a:br>
            <a:r>
              <a:rPr lang="ca-ES" sz="2000">
                <a:latin typeface="Arial" charset="0"/>
                <a:cs typeface="Arial" charset="0"/>
              </a:rPr>
              <a:t>por el camino, y otros cortaban ramas de los árboles y las tendían por el </a:t>
            </a:r>
            <a:r>
              <a:rPr lang="es-ES_tradnl" sz="2000">
                <a:latin typeface="Arial" charset="0"/>
                <a:cs typeface="Arial" charset="0"/>
              </a:rPr>
              <a:t/>
            </a:r>
            <a:br>
              <a:rPr lang="es-ES_tradnl" sz="2000">
                <a:latin typeface="Arial" charset="0"/>
                <a:cs typeface="Arial" charset="0"/>
              </a:rPr>
            </a:br>
            <a:r>
              <a:rPr lang="ca-ES" sz="2000">
                <a:latin typeface="Arial" charset="0"/>
                <a:cs typeface="Arial" charset="0"/>
              </a:rPr>
              <a:t>camino.  Los que iban delante y los que venían detrás gritaban, diciendo: </a:t>
            </a:r>
            <a:r>
              <a:rPr lang="es-ES_tradnl" sz="2000">
                <a:latin typeface="Arial" charset="0"/>
                <a:cs typeface="Arial" charset="0"/>
              </a:rPr>
              <a:t/>
            </a:r>
            <a:br>
              <a:rPr lang="es-ES_tradnl" sz="2000">
                <a:latin typeface="Arial" charset="0"/>
                <a:cs typeface="Arial" charset="0"/>
              </a:rPr>
            </a:br>
            <a:r>
              <a:rPr lang="ca-ES" sz="2000">
                <a:latin typeface="Arial" charset="0"/>
                <a:cs typeface="Arial" charset="0"/>
              </a:rPr>
              <a:t>-- ¡Hosana! ¡Bendito el que viene en el nombre del Señor! </a:t>
            </a:r>
            <a:r>
              <a:rPr lang="ca-ES" sz="2000" baseline="30000">
                <a:latin typeface="Arial" charset="0"/>
                <a:cs typeface="Arial" charset="0"/>
              </a:rPr>
              <a:t> </a:t>
            </a:r>
            <a:r>
              <a:rPr lang="ca-ES" sz="2000">
                <a:latin typeface="Arial" charset="0"/>
                <a:cs typeface="Arial" charset="0"/>
              </a:rPr>
              <a:t>¡Bendito el reino de </a:t>
            </a:r>
            <a:r>
              <a:rPr lang="es-ES_tradnl" sz="2000">
                <a:latin typeface="Arial" charset="0"/>
                <a:cs typeface="Arial" charset="0"/>
              </a:rPr>
              <a:t/>
            </a:r>
            <a:br>
              <a:rPr lang="es-ES_tradnl" sz="2000">
                <a:latin typeface="Arial" charset="0"/>
                <a:cs typeface="Arial" charset="0"/>
              </a:rPr>
            </a:br>
            <a:r>
              <a:rPr lang="ca-ES" sz="2000">
                <a:latin typeface="Arial" charset="0"/>
                <a:cs typeface="Arial" charset="0"/>
              </a:rPr>
              <a:t>nuestro padre David que viene! ¡Hosana en las alturas!</a:t>
            </a:r>
            <a:endParaRPr lang="ca-ES" sz="2000">
              <a:latin typeface="AvantGarde Bk BT" charset="0"/>
              <a:cs typeface="Times New Roman" charset="0"/>
            </a:endParaRPr>
          </a:p>
          <a:p>
            <a:r>
              <a:rPr lang="es-ES_tradnl" sz="2000"/>
              <a:t>                                                                                            </a:t>
            </a:r>
            <a:r>
              <a:rPr lang="ca-ES" sz="2000"/>
              <a:t>Mc 11, 1-10 </a:t>
            </a:r>
          </a:p>
        </p:txBody>
      </p:sp>
      <p:sp>
        <p:nvSpPr>
          <p:cNvPr id="4101" name="Text Box 5"/>
          <p:cNvSpPr txBox="1">
            <a:spLocks noChangeArrowheads="1"/>
          </p:cNvSpPr>
          <p:nvPr/>
        </p:nvSpPr>
        <p:spPr bwMode="auto">
          <a:xfrm>
            <a:off x="0" y="5943600"/>
            <a:ext cx="8934450" cy="701675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ca-ES" sz="2000"/>
              <a:t> A l</a:t>
            </a:r>
            <a:r>
              <a:rPr lang="es-ES_tradnl" sz="2000"/>
              <a:t>a izquierda</a:t>
            </a:r>
            <a:r>
              <a:rPr lang="ca-ES" sz="2000"/>
              <a:t> de</a:t>
            </a:r>
            <a:r>
              <a:rPr lang="es-ES_tradnl" sz="2000"/>
              <a:t> </a:t>
            </a:r>
            <a:r>
              <a:rPr lang="ca-ES" sz="2000"/>
              <a:t>l</a:t>
            </a:r>
            <a:r>
              <a:rPr lang="es-ES_tradnl" sz="2000"/>
              <a:t>a</a:t>
            </a:r>
            <a:r>
              <a:rPr lang="ca-ES" sz="2000"/>
              <a:t> cim</a:t>
            </a:r>
            <a:r>
              <a:rPr lang="es-ES_tradnl" sz="2000"/>
              <a:t>a</a:t>
            </a:r>
            <a:r>
              <a:rPr lang="ca-ES" sz="2000"/>
              <a:t> de</a:t>
            </a:r>
            <a:r>
              <a:rPr lang="es-ES_tradnl" sz="2000"/>
              <a:t>l</a:t>
            </a:r>
            <a:r>
              <a:rPr lang="ca-ES" sz="2000"/>
              <a:t> M</a:t>
            </a:r>
            <a:r>
              <a:rPr lang="es-ES_tradnl" sz="2000"/>
              <a:t>o</a:t>
            </a:r>
            <a:r>
              <a:rPr lang="ca-ES" sz="2000"/>
              <a:t>nt</a:t>
            </a:r>
            <a:r>
              <a:rPr lang="es-ES_tradnl" sz="2000"/>
              <a:t>e </a:t>
            </a:r>
            <a:r>
              <a:rPr lang="ca-ES" sz="2000"/>
              <a:t>de l</a:t>
            </a:r>
            <a:r>
              <a:rPr lang="es-ES_tradnl" sz="2000"/>
              <a:t>o</a:t>
            </a:r>
            <a:r>
              <a:rPr lang="ca-ES" sz="2000"/>
              <a:t>s Oliv</a:t>
            </a:r>
            <a:r>
              <a:rPr lang="es-ES_tradnl" sz="2000"/>
              <a:t>o</a:t>
            </a:r>
            <a:r>
              <a:rPr lang="ca-ES" sz="2000"/>
              <a:t>s ha</a:t>
            </a:r>
            <a:r>
              <a:rPr lang="es-ES_tradnl" sz="2000"/>
              <a:t>y</a:t>
            </a:r>
            <a:r>
              <a:rPr lang="ca-ES" sz="2000"/>
              <a:t> el cam</a:t>
            </a:r>
            <a:r>
              <a:rPr lang="es-ES_tradnl" sz="2000"/>
              <a:t>ino </a:t>
            </a:r>
            <a:r>
              <a:rPr lang="ca-ES" sz="2000"/>
              <a:t>que de</a:t>
            </a:r>
            <a:r>
              <a:rPr lang="es-ES_tradnl" sz="2000"/>
              <a:t>sde</a:t>
            </a:r>
            <a:r>
              <a:rPr lang="ca-ES" sz="2000"/>
              <a:t> </a:t>
            </a:r>
          </a:p>
          <a:p>
            <a:r>
              <a:rPr lang="ca-ES" sz="2000"/>
              <a:t> Bet</a:t>
            </a:r>
            <a:r>
              <a:rPr lang="es-ES_tradnl" sz="2000"/>
              <a:t>a</a:t>
            </a:r>
            <a:r>
              <a:rPr lang="ca-ES" sz="2000"/>
              <a:t>nia, ba</a:t>
            </a:r>
            <a:r>
              <a:rPr lang="es-ES_tradnl" sz="2000"/>
              <a:t>ja </a:t>
            </a:r>
            <a:r>
              <a:rPr lang="ca-ES" sz="2000"/>
              <a:t>al </a:t>
            </a:r>
            <a:r>
              <a:rPr lang="es-ES_tradnl" sz="2000"/>
              <a:t>lado</a:t>
            </a:r>
            <a:r>
              <a:rPr lang="ca-ES" sz="2000"/>
              <a:t> de la Bas</a:t>
            </a:r>
            <a:r>
              <a:rPr lang="es-ES_tradnl" sz="2000"/>
              <a:t>í</a:t>
            </a:r>
            <a:r>
              <a:rPr lang="ca-ES" sz="2000"/>
              <a:t>lica de Getsemaní, </a:t>
            </a:r>
            <a:r>
              <a:rPr lang="es-ES_tradnl" sz="2000"/>
              <a:t>y</a:t>
            </a:r>
            <a:r>
              <a:rPr lang="ca-ES" sz="2000"/>
              <a:t> entra </a:t>
            </a:r>
            <a:r>
              <a:rPr lang="es-ES_tradnl" sz="2000"/>
              <a:t>en</a:t>
            </a:r>
            <a:r>
              <a:rPr lang="ca-ES" sz="2000"/>
              <a:t> la Ciu</a:t>
            </a:r>
            <a:r>
              <a:rPr lang="es-ES_tradnl" sz="2000"/>
              <a:t>d</a:t>
            </a:r>
            <a:r>
              <a:rPr lang="ca-ES" sz="2000"/>
              <a:t>a</a:t>
            </a:r>
            <a:r>
              <a:rPr lang="es-ES_tradnl" sz="2000"/>
              <a:t>d</a:t>
            </a:r>
            <a:r>
              <a:rPr lang="ca-ES" sz="2000"/>
              <a:t>.</a:t>
            </a:r>
          </a:p>
        </p:txBody>
      </p:sp>
    </p:spTree>
  </p:cSld>
  <p:clrMapOvr>
    <a:masterClrMapping/>
  </p:clrMapOvr>
  <p:transition spd="slow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10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10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300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300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9" dur="500"/>
                                        <p:tgtEl>
                                          <p:spTgt spid="4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99" grpId="0" autoUpdateAnimBg="0"/>
      <p:bldP spid="4100" grpId="0" animBg="1" autoUpdateAnimBg="0"/>
      <p:bldP spid="4101" grpId="0" animBg="1" autoUpdateAnimBg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215438" cy="6950075"/>
          </a:xfrm>
          <a:prstGeom prst="rect">
            <a:avLst/>
          </a:prstGeom>
          <a:noFill/>
        </p:spPr>
      </p:pic>
      <p:sp>
        <p:nvSpPr>
          <p:cNvPr id="15363" name="Text Box 3"/>
          <p:cNvSpPr txBox="1">
            <a:spLocks noChangeArrowheads="1"/>
          </p:cNvSpPr>
          <p:nvPr/>
        </p:nvSpPr>
        <p:spPr bwMode="auto">
          <a:xfrm>
            <a:off x="152400" y="5540375"/>
            <a:ext cx="8909050" cy="946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ca-ES" sz="2800"/>
              <a:t> </a:t>
            </a:r>
            <a:r>
              <a:rPr lang="ca-ES" sz="2800">
                <a:solidFill>
                  <a:schemeClr val="bg1"/>
                </a:solidFill>
              </a:rPr>
              <a:t>Interior del Cen</a:t>
            </a:r>
            <a:r>
              <a:rPr lang="es-ES_tradnl" sz="2800">
                <a:solidFill>
                  <a:schemeClr val="bg1"/>
                </a:solidFill>
              </a:rPr>
              <a:t>áculo</a:t>
            </a:r>
            <a:r>
              <a:rPr lang="ca-ES" sz="2800">
                <a:solidFill>
                  <a:schemeClr val="bg1"/>
                </a:solidFill>
              </a:rPr>
              <a:t>. </a:t>
            </a:r>
            <a:r>
              <a:rPr lang="es-ES_tradnl" sz="2800">
                <a:solidFill>
                  <a:schemeClr val="bg1"/>
                </a:solidFill>
              </a:rPr>
              <a:t>Á</a:t>
            </a:r>
            <a:r>
              <a:rPr lang="ca-ES" sz="2800">
                <a:solidFill>
                  <a:schemeClr val="bg1"/>
                </a:solidFill>
              </a:rPr>
              <a:t>mbit</a:t>
            </a:r>
            <a:r>
              <a:rPr lang="es-ES_tradnl" sz="2800">
                <a:solidFill>
                  <a:schemeClr val="bg1"/>
                </a:solidFill>
              </a:rPr>
              <a:t>o</a:t>
            </a:r>
            <a:r>
              <a:rPr lang="ca-ES" sz="2800">
                <a:solidFill>
                  <a:schemeClr val="bg1"/>
                </a:solidFill>
              </a:rPr>
              <a:t> pro</a:t>
            </a:r>
            <a:r>
              <a:rPr lang="es-ES_tradnl" sz="2800">
                <a:solidFill>
                  <a:schemeClr val="bg1"/>
                </a:solidFill>
              </a:rPr>
              <a:t>b</a:t>
            </a:r>
            <a:r>
              <a:rPr lang="ca-ES" sz="2800">
                <a:solidFill>
                  <a:schemeClr val="bg1"/>
                </a:solidFill>
              </a:rPr>
              <a:t>ablement</a:t>
            </a:r>
            <a:r>
              <a:rPr lang="es-ES_tradnl" sz="2800">
                <a:solidFill>
                  <a:schemeClr val="bg1"/>
                </a:solidFill>
              </a:rPr>
              <a:t>e</a:t>
            </a:r>
            <a:r>
              <a:rPr lang="ca-ES" sz="2800">
                <a:solidFill>
                  <a:schemeClr val="bg1"/>
                </a:solidFill>
              </a:rPr>
              <a:t> </a:t>
            </a:r>
            <a:r>
              <a:rPr lang="es-ES_tradnl" sz="2800">
                <a:solidFill>
                  <a:schemeClr val="bg1"/>
                </a:solidFill>
              </a:rPr>
              <a:t/>
            </a:r>
            <a:br>
              <a:rPr lang="es-ES_tradnl" sz="2800">
                <a:solidFill>
                  <a:schemeClr val="bg1"/>
                </a:solidFill>
              </a:rPr>
            </a:br>
            <a:r>
              <a:rPr lang="ca-ES" sz="2800">
                <a:solidFill>
                  <a:schemeClr val="bg1"/>
                </a:solidFill>
              </a:rPr>
              <a:t>aut</a:t>
            </a:r>
            <a:r>
              <a:rPr lang="es-ES_tradnl" sz="2800">
                <a:solidFill>
                  <a:schemeClr val="bg1"/>
                </a:solidFill>
              </a:rPr>
              <a:t>é</a:t>
            </a:r>
            <a:r>
              <a:rPr lang="ca-ES" sz="2800">
                <a:solidFill>
                  <a:schemeClr val="bg1"/>
                </a:solidFill>
              </a:rPr>
              <a:t>ntic</a:t>
            </a:r>
            <a:r>
              <a:rPr lang="es-ES_tradnl" sz="2800">
                <a:solidFill>
                  <a:schemeClr val="bg1"/>
                </a:solidFill>
              </a:rPr>
              <a:t>o</a:t>
            </a:r>
            <a:r>
              <a:rPr lang="ca-ES" sz="2800">
                <a:solidFill>
                  <a:schemeClr val="bg1"/>
                </a:solidFill>
              </a:rPr>
              <a:t>, </a:t>
            </a:r>
            <a:r>
              <a:rPr lang="es-ES_tradnl" sz="2800">
                <a:solidFill>
                  <a:schemeClr val="bg1"/>
                </a:solidFill>
              </a:rPr>
              <a:t>pero</a:t>
            </a:r>
            <a:r>
              <a:rPr lang="ca-ES" sz="2800">
                <a:solidFill>
                  <a:schemeClr val="bg1"/>
                </a:solidFill>
              </a:rPr>
              <a:t> edificació</a:t>
            </a:r>
            <a:r>
              <a:rPr lang="es-ES_tradnl" sz="2800">
                <a:solidFill>
                  <a:schemeClr val="bg1"/>
                </a:solidFill>
              </a:rPr>
              <a:t>n de é</a:t>
            </a:r>
            <a:r>
              <a:rPr lang="ca-ES" sz="2800">
                <a:solidFill>
                  <a:schemeClr val="bg1"/>
                </a:solidFill>
              </a:rPr>
              <a:t>poca de</a:t>
            </a:r>
            <a:r>
              <a:rPr lang="es-ES_tradnl" sz="2800">
                <a:solidFill>
                  <a:schemeClr val="bg1"/>
                </a:solidFill>
              </a:rPr>
              <a:t> </a:t>
            </a:r>
            <a:r>
              <a:rPr lang="ca-ES" sz="2800">
                <a:solidFill>
                  <a:schemeClr val="bg1"/>
                </a:solidFill>
              </a:rPr>
              <a:t>l</a:t>
            </a:r>
            <a:r>
              <a:rPr lang="es-ES_tradnl" sz="2800">
                <a:solidFill>
                  <a:schemeClr val="bg1"/>
                </a:solidFill>
              </a:rPr>
              <a:t>o</a:t>
            </a:r>
            <a:r>
              <a:rPr lang="ca-ES" sz="2800">
                <a:solidFill>
                  <a:schemeClr val="bg1"/>
                </a:solidFill>
              </a:rPr>
              <a:t>s cr</a:t>
            </a:r>
            <a:r>
              <a:rPr lang="es-ES_tradnl" sz="2800">
                <a:solidFill>
                  <a:schemeClr val="bg1"/>
                </a:solidFill>
              </a:rPr>
              <a:t>uzados</a:t>
            </a:r>
            <a:r>
              <a:rPr lang="ca-ES" sz="2800"/>
              <a:t>.</a:t>
            </a:r>
          </a:p>
        </p:txBody>
      </p:sp>
      <p:sp>
        <p:nvSpPr>
          <p:cNvPr id="15364" name="Text Box 4"/>
          <p:cNvSpPr txBox="1">
            <a:spLocks noChangeArrowheads="1"/>
          </p:cNvSpPr>
          <p:nvPr/>
        </p:nvSpPr>
        <p:spPr bwMode="auto">
          <a:xfrm>
            <a:off x="0" y="3717925"/>
            <a:ext cx="9144000" cy="1006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28398" dir="3806097" algn="ctr" rotWithShape="0">
              <a:srgbClr val="D11208"/>
            </a:outerShdw>
          </a:effectLst>
        </p:spPr>
        <p:txBody>
          <a:bodyPr>
            <a:spAutoFit/>
          </a:bodyPr>
          <a:lstStyle/>
          <a:p>
            <a:r>
              <a:rPr lang="ca-ES" sz="3000" b="1">
                <a:solidFill>
                  <a:schemeClr val="bg1"/>
                </a:solidFill>
              </a:rPr>
              <a:t>..&lt;&lt;</a:t>
            </a:r>
            <a:r>
              <a:rPr lang="es-ES_tradnl" sz="3000" b="1">
                <a:solidFill>
                  <a:schemeClr val="bg1"/>
                </a:solidFill>
              </a:rPr>
              <a:t>Este</a:t>
            </a:r>
            <a:r>
              <a:rPr lang="ca-ES" sz="3000" b="1">
                <a:solidFill>
                  <a:schemeClr val="bg1"/>
                </a:solidFill>
              </a:rPr>
              <a:t> </a:t>
            </a:r>
            <a:r>
              <a:rPr lang="es-ES_tradnl" sz="3000" b="1">
                <a:solidFill>
                  <a:schemeClr val="bg1"/>
                </a:solidFill>
              </a:rPr>
              <a:t>e</a:t>
            </a:r>
            <a:r>
              <a:rPr lang="ca-ES" sz="3000" b="1">
                <a:solidFill>
                  <a:schemeClr val="bg1"/>
                </a:solidFill>
              </a:rPr>
              <a:t>s m</a:t>
            </a:r>
            <a:r>
              <a:rPr lang="es-ES_tradnl" sz="3000" b="1">
                <a:solidFill>
                  <a:schemeClr val="bg1"/>
                </a:solidFill>
              </a:rPr>
              <a:t>i</a:t>
            </a:r>
            <a:r>
              <a:rPr lang="ca-ES" sz="3000" b="1">
                <a:solidFill>
                  <a:schemeClr val="bg1"/>
                </a:solidFill>
              </a:rPr>
              <a:t> c</a:t>
            </a:r>
            <a:r>
              <a:rPr lang="es-ES_tradnl" sz="3000" b="1">
                <a:solidFill>
                  <a:schemeClr val="bg1"/>
                </a:solidFill>
              </a:rPr>
              <a:t>uerpo</a:t>
            </a:r>
            <a:r>
              <a:rPr lang="ca-ES" sz="3000" b="1">
                <a:solidFill>
                  <a:schemeClr val="bg1"/>
                </a:solidFill>
              </a:rPr>
              <a:t>.. </a:t>
            </a:r>
          </a:p>
          <a:p>
            <a:r>
              <a:rPr lang="ca-ES" sz="3000" b="1">
                <a:solidFill>
                  <a:schemeClr val="bg1"/>
                </a:solidFill>
              </a:rPr>
              <a:t>..&lt;&lt;</a:t>
            </a:r>
            <a:r>
              <a:rPr lang="es-ES_tradnl" sz="3000" b="1">
                <a:solidFill>
                  <a:schemeClr val="bg1"/>
                </a:solidFill>
              </a:rPr>
              <a:t>Esta</a:t>
            </a:r>
            <a:r>
              <a:rPr lang="ca-ES" sz="3000" b="1">
                <a:solidFill>
                  <a:schemeClr val="bg1"/>
                </a:solidFill>
              </a:rPr>
              <a:t> </a:t>
            </a:r>
            <a:r>
              <a:rPr lang="es-ES_tradnl" sz="3000" b="1">
                <a:solidFill>
                  <a:schemeClr val="bg1"/>
                </a:solidFill>
              </a:rPr>
              <a:t>e</a:t>
            </a:r>
            <a:r>
              <a:rPr lang="ca-ES" sz="3000" b="1">
                <a:solidFill>
                  <a:schemeClr val="bg1"/>
                </a:solidFill>
              </a:rPr>
              <a:t>s m</a:t>
            </a:r>
            <a:r>
              <a:rPr lang="es-ES_tradnl" sz="3000" b="1">
                <a:solidFill>
                  <a:schemeClr val="bg1"/>
                </a:solidFill>
              </a:rPr>
              <a:t>i</a:t>
            </a:r>
            <a:r>
              <a:rPr lang="ca-ES" sz="3000" b="1">
                <a:solidFill>
                  <a:schemeClr val="bg1"/>
                </a:solidFill>
              </a:rPr>
              <a:t> sang</a:t>
            </a:r>
            <a:r>
              <a:rPr lang="es-ES_tradnl" sz="3000" b="1">
                <a:solidFill>
                  <a:schemeClr val="bg1"/>
                </a:solidFill>
              </a:rPr>
              <a:t>re</a:t>
            </a:r>
            <a:r>
              <a:rPr lang="ca-ES" sz="3000" b="1">
                <a:solidFill>
                  <a:schemeClr val="bg1"/>
                </a:solidFill>
              </a:rPr>
              <a:t>, la sang</a:t>
            </a:r>
            <a:r>
              <a:rPr lang="es-ES_tradnl" sz="3000" b="1">
                <a:solidFill>
                  <a:schemeClr val="bg1"/>
                </a:solidFill>
              </a:rPr>
              <a:t>re</a:t>
            </a:r>
            <a:r>
              <a:rPr lang="ca-ES" sz="3000" b="1">
                <a:solidFill>
                  <a:schemeClr val="bg1"/>
                </a:solidFill>
              </a:rPr>
              <a:t> de l</a:t>
            </a:r>
            <a:r>
              <a:rPr lang="es-ES_tradnl" sz="3000" b="1">
                <a:solidFill>
                  <a:schemeClr val="bg1"/>
                </a:solidFill>
              </a:rPr>
              <a:t>a a</a:t>
            </a:r>
            <a:r>
              <a:rPr lang="ca-ES" sz="3000" b="1">
                <a:solidFill>
                  <a:schemeClr val="bg1"/>
                </a:solidFill>
              </a:rPr>
              <a:t>lian</a:t>
            </a:r>
            <a:r>
              <a:rPr lang="es-ES_tradnl" sz="3000" b="1">
                <a:solidFill>
                  <a:schemeClr val="bg1"/>
                </a:solidFill>
              </a:rPr>
              <a:t>z</a:t>
            </a:r>
            <a:r>
              <a:rPr lang="ca-ES" sz="3000" b="1">
                <a:solidFill>
                  <a:schemeClr val="bg1"/>
                </a:solidFill>
              </a:rPr>
              <a:t>a..</a:t>
            </a:r>
          </a:p>
        </p:txBody>
      </p:sp>
    </p:spTree>
  </p:cSld>
  <p:clrMapOvr>
    <a:masterClrMapping/>
  </p:clrMapOvr>
  <p:transition spd="slow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153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153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363" grpId="0" autoUpdateAnimBg="0"/>
      <p:bldP spid="15364" grpId="0" autoUpdateAnimBg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>
            <a:lum bright="-6000"/>
          </a:blip>
          <a:srcRect/>
          <a:stretch>
            <a:fillRect/>
          </a:stretch>
        </p:blipFill>
        <p:spPr bwMode="auto">
          <a:xfrm>
            <a:off x="0" y="0"/>
            <a:ext cx="9220200" cy="6946900"/>
          </a:xfrm>
          <a:prstGeom prst="rect">
            <a:avLst/>
          </a:prstGeom>
          <a:noFill/>
        </p:spPr>
      </p:pic>
      <p:sp>
        <p:nvSpPr>
          <p:cNvPr id="8195" name="Text Box 3"/>
          <p:cNvSpPr txBox="1">
            <a:spLocks noChangeArrowheads="1"/>
          </p:cNvSpPr>
          <p:nvPr/>
        </p:nvSpPr>
        <p:spPr bwMode="auto">
          <a:xfrm>
            <a:off x="152400" y="0"/>
            <a:ext cx="8839200" cy="762000"/>
          </a:xfrm>
          <a:prstGeom prst="rect">
            <a:avLst/>
          </a:prstGeom>
          <a:solidFill>
            <a:srgbClr val="FFC2CC">
              <a:alpha val="50000"/>
            </a:srgbClr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ca-ES"/>
              <a:t> </a:t>
            </a:r>
            <a:r>
              <a:rPr lang="ca-ES" sz="2000"/>
              <a:t>Interior de la Bas</a:t>
            </a:r>
            <a:r>
              <a:rPr lang="es-ES_tradnl" sz="2000"/>
              <a:t>í</a:t>
            </a:r>
            <a:r>
              <a:rPr lang="ca-ES" sz="2000"/>
              <a:t>lica de Getseman</a:t>
            </a:r>
            <a:r>
              <a:rPr lang="es-ES_tradnl" sz="2000"/>
              <a:t>í</a:t>
            </a:r>
            <a:r>
              <a:rPr lang="ca-ES" sz="2000"/>
              <a:t>. La roca rec</a:t>
            </a:r>
            <a:r>
              <a:rPr lang="es-ES_tradnl" sz="2000"/>
              <a:t>ue</a:t>
            </a:r>
            <a:r>
              <a:rPr lang="ca-ES" sz="2000"/>
              <a:t>rda el l</a:t>
            </a:r>
            <a:r>
              <a:rPr lang="es-ES_tradnl" sz="2000"/>
              <a:t>ugar donde</a:t>
            </a:r>
            <a:r>
              <a:rPr lang="ca-ES" sz="2000"/>
              <a:t> Jesús </a:t>
            </a:r>
            <a:r>
              <a:rPr lang="es-ES_tradnl" sz="2000"/>
              <a:t>quedó orando</a:t>
            </a:r>
            <a:r>
              <a:rPr lang="ca-ES" sz="2000"/>
              <a:t> m</a:t>
            </a:r>
            <a:r>
              <a:rPr lang="es-ES_tradnl" sz="2000"/>
              <a:t>i</a:t>
            </a:r>
            <a:r>
              <a:rPr lang="ca-ES" sz="2000"/>
              <a:t>entr</a:t>
            </a:r>
            <a:r>
              <a:rPr lang="es-ES_tradnl" sz="2000"/>
              <a:t>as</a:t>
            </a:r>
            <a:r>
              <a:rPr lang="ca-ES" sz="2000"/>
              <a:t> l</a:t>
            </a:r>
            <a:r>
              <a:rPr lang="es-ES_tradnl" sz="2000"/>
              <a:t>o</a:t>
            </a:r>
            <a:r>
              <a:rPr lang="ca-ES" sz="2000"/>
              <a:t>s di</a:t>
            </a:r>
            <a:r>
              <a:rPr lang="es-ES_tradnl" sz="2000"/>
              <a:t>scípulos</a:t>
            </a:r>
            <a:r>
              <a:rPr lang="ca-ES" sz="2000"/>
              <a:t> dorm</a:t>
            </a:r>
            <a:r>
              <a:rPr lang="es-ES_tradnl" sz="2000"/>
              <a:t>ía</a:t>
            </a:r>
            <a:r>
              <a:rPr lang="ca-ES" sz="2000"/>
              <a:t>n.</a:t>
            </a:r>
          </a:p>
        </p:txBody>
      </p:sp>
      <p:sp>
        <p:nvSpPr>
          <p:cNvPr id="8196" name="Text Box 4"/>
          <p:cNvSpPr txBox="1">
            <a:spLocks noChangeArrowheads="1"/>
          </p:cNvSpPr>
          <p:nvPr/>
        </p:nvSpPr>
        <p:spPr bwMode="auto">
          <a:xfrm>
            <a:off x="152400" y="2057400"/>
            <a:ext cx="8991600" cy="1373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35921" dir="2700000" algn="ctr" rotWithShape="0">
              <a:schemeClr val="tx1"/>
            </a:outerShdw>
          </a:effectLst>
        </p:spPr>
        <p:txBody>
          <a:bodyPr>
            <a:spAutoFit/>
          </a:bodyPr>
          <a:lstStyle/>
          <a:p>
            <a:r>
              <a:rPr lang="ca-ES" sz="2800" b="1">
                <a:solidFill>
                  <a:schemeClr val="bg1"/>
                </a:solidFill>
              </a:rPr>
              <a:t>…&lt;&lt; Abbà, </a:t>
            </a:r>
            <a:r>
              <a:rPr lang="ca-ES" sz="2800" b="1">
                <a:solidFill>
                  <a:schemeClr val="bg1"/>
                </a:solidFill>
                <a:cs typeface="Times New Roman" charset="0"/>
              </a:rPr>
              <a:t>Padre a vos todo os es posible: alejad de mí este cáliz. Pero que no se haga lo que yo quiero, sino lo que vos queréis</a:t>
            </a:r>
            <a:r>
              <a:rPr lang="ca-ES" sz="2800" b="1">
                <a:solidFill>
                  <a:schemeClr val="bg1"/>
                </a:solidFill>
              </a:rPr>
              <a:t> &gt;&gt;…</a:t>
            </a:r>
          </a:p>
        </p:txBody>
      </p:sp>
    </p:spTree>
  </p:cSld>
  <p:clrMapOvr>
    <a:masterClrMapping/>
  </p:clrMapOvr>
  <p:transition spd="slow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1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1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3" dur="500"/>
                                        <p:tgtEl>
                                          <p:spTgt spid="81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95" grpId="0" animBg="1" autoUpdateAnimBg="0"/>
      <p:bldP spid="8196" grpId="0" autoUpdateAnimBg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lum bright="-6000" contrast="-6000"/>
          </a:blip>
          <a:srcRect/>
          <a:stretch>
            <a:fillRect/>
          </a:stretch>
        </p:blipFill>
        <p:spPr bwMode="auto">
          <a:xfrm>
            <a:off x="0" y="0"/>
            <a:ext cx="9220200" cy="6946900"/>
          </a:xfrm>
          <a:prstGeom prst="rect">
            <a:avLst/>
          </a:prstGeom>
          <a:noFill/>
        </p:spPr>
      </p:pic>
      <p:sp>
        <p:nvSpPr>
          <p:cNvPr id="5123" name="Text Box 3"/>
          <p:cNvSpPr txBox="1">
            <a:spLocks noChangeArrowheads="1"/>
          </p:cNvSpPr>
          <p:nvPr/>
        </p:nvSpPr>
        <p:spPr bwMode="auto">
          <a:xfrm>
            <a:off x="0" y="76200"/>
            <a:ext cx="9144000" cy="655638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ca-ES" sz="2000"/>
              <a:t> </a:t>
            </a:r>
            <a:r>
              <a:rPr lang="ca-ES" sz="1700">
                <a:latin typeface="Arial" charset="0"/>
                <a:cs typeface="Arial" charset="0"/>
              </a:rPr>
              <a:t>O</a:t>
            </a:r>
            <a:r>
              <a:rPr lang="ca-ES" sz="1700">
                <a:solidFill>
                  <a:srgbClr val="000000"/>
                </a:solidFill>
                <a:cs typeface="Times New Roman" charset="0"/>
              </a:rPr>
              <a:t>livo milenario, nacido quizás de las raíces de alguno de los que había en este lugar  </a:t>
            </a:r>
            <a:endParaRPr lang="ca-ES" sz="1700">
              <a:latin typeface="AvantGarde Bk BT" charset="0"/>
              <a:cs typeface="Times New Roman" charset="0"/>
            </a:endParaRPr>
          </a:p>
          <a:p>
            <a:r>
              <a:rPr lang="ca-ES" sz="1700">
                <a:solidFill>
                  <a:srgbClr val="000000"/>
                </a:solidFill>
                <a:cs typeface="Times New Roman" charset="0"/>
              </a:rPr>
              <a:t> de Getsemaní </a:t>
            </a:r>
            <a:r>
              <a:rPr lang="es-ES_tradnl" sz="1700">
                <a:solidFill>
                  <a:srgbClr val="000000"/>
                </a:solidFill>
                <a:cs typeface="Times New Roman" charset="0"/>
              </a:rPr>
              <a:t>y </a:t>
            </a:r>
            <a:r>
              <a:rPr lang="ca-ES" sz="1700">
                <a:solidFill>
                  <a:srgbClr val="000000"/>
                </a:solidFill>
                <a:cs typeface="Times New Roman" charset="0"/>
              </a:rPr>
              <a:t>que fueron cortados por el ejército romano </a:t>
            </a:r>
            <a:r>
              <a:rPr lang="es-ES_tradnl" sz="1700">
                <a:solidFill>
                  <a:srgbClr val="000000"/>
                </a:solidFill>
                <a:cs typeface="Times New Roman" charset="0"/>
              </a:rPr>
              <a:t>en </a:t>
            </a:r>
            <a:r>
              <a:rPr lang="ca-ES" sz="1700">
                <a:solidFill>
                  <a:srgbClr val="000000"/>
                </a:solidFill>
                <a:cs typeface="Times New Roman" charset="0"/>
              </a:rPr>
              <a:t>el</a:t>
            </a:r>
            <a:r>
              <a:rPr lang="es-ES_tradnl" sz="1700">
                <a:solidFill>
                  <a:srgbClr val="000000"/>
                </a:solidFill>
                <a:cs typeface="Times New Roman" charset="0"/>
              </a:rPr>
              <a:t> a</a:t>
            </a:r>
            <a:r>
              <a:rPr lang="ca-ES" sz="1700">
                <a:solidFill>
                  <a:srgbClr val="000000"/>
                </a:solidFill>
                <a:cs typeface="Times New Roman" charset="0"/>
              </a:rPr>
              <a:t>ño 70</a:t>
            </a:r>
            <a:r>
              <a:rPr lang="ca-ES" sz="1700"/>
              <a:t> </a:t>
            </a:r>
          </a:p>
        </p:txBody>
      </p:sp>
      <p:sp>
        <p:nvSpPr>
          <p:cNvPr id="5124" name="Text Box 4"/>
          <p:cNvSpPr txBox="1">
            <a:spLocks noChangeArrowheads="1"/>
          </p:cNvSpPr>
          <p:nvPr/>
        </p:nvSpPr>
        <p:spPr bwMode="auto">
          <a:xfrm>
            <a:off x="293688" y="1039813"/>
            <a:ext cx="2678112" cy="8239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53882" dir="2700000" algn="ctr" rotWithShape="0">
              <a:schemeClr val="tx1"/>
            </a:outerShdw>
          </a:effectLst>
        </p:spPr>
        <p:txBody>
          <a:bodyPr>
            <a:spAutoFit/>
          </a:bodyPr>
          <a:lstStyle/>
          <a:p>
            <a:r>
              <a:rPr lang="ca-ES" sz="4800" b="1">
                <a:solidFill>
                  <a:srgbClr val="D11208"/>
                </a:solidFill>
              </a:rPr>
              <a:t>Salm</a:t>
            </a:r>
            <a:r>
              <a:rPr lang="es-ES_tradnl" sz="4800" b="1">
                <a:solidFill>
                  <a:srgbClr val="D11208"/>
                </a:solidFill>
              </a:rPr>
              <a:t>o</a:t>
            </a:r>
            <a:r>
              <a:rPr lang="ca-ES" sz="4800" b="1">
                <a:solidFill>
                  <a:srgbClr val="D11208"/>
                </a:solidFill>
              </a:rPr>
              <a:t> </a:t>
            </a:r>
            <a:r>
              <a:rPr lang="ca-ES" b="1">
                <a:solidFill>
                  <a:srgbClr val="D11208"/>
                </a:solidFill>
              </a:rPr>
              <a:t>21</a:t>
            </a:r>
            <a:endParaRPr lang="ca-ES" sz="4800" b="1">
              <a:solidFill>
                <a:srgbClr val="D11208"/>
              </a:solidFill>
            </a:endParaRPr>
          </a:p>
        </p:txBody>
      </p:sp>
      <p:sp>
        <p:nvSpPr>
          <p:cNvPr id="5125" name="Text Box 5"/>
          <p:cNvSpPr txBox="1">
            <a:spLocks noChangeArrowheads="1"/>
          </p:cNvSpPr>
          <p:nvPr/>
        </p:nvSpPr>
        <p:spPr bwMode="auto">
          <a:xfrm>
            <a:off x="304800" y="2292350"/>
            <a:ext cx="6477000" cy="1190625"/>
          </a:xfrm>
          <a:prstGeom prst="rect">
            <a:avLst/>
          </a:prstGeom>
          <a:solidFill>
            <a:srgbClr val="FF0000">
              <a:alpha val="50000"/>
            </a:srgbClr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ca-ES" sz="3600" b="1">
                <a:effectLst>
                  <a:outerShdw blurRad="38100" dist="38100" dir="2700000" algn="tl">
                    <a:srgbClr val="FFFFFF"/>
                  </a:outerShdw>
                </a:effectLst>
                <a:latin typeface="Arial" charset="0"/>
                <a:cs typeface="Times New Roman" charset="0"/>
              </a:rPr>
              <a:t>Dios mío, Dios mío, ¿por qué me has desamparado?</a:t>
            </a:r>
            <a:r>
              <a:rPr lang="ca-ES" sz="3600" b="1">
                <a:effectLst>
                  <a:outerShdw blurRad="38100" dist="38100" dir="2700000" algn="tl">
                    <a:srgbClr val="FFFFFF"/>
                  </a:outerShdw>
                </a:effectLst>
              </a:rPr>
              <a:t> </a:t>
            </a:r>
          </a:p>
        </p:txBody>
      </p:sp>
      <p:sp>
        <p:nvSpPr>
          <p:cNvPr id="5126" name="Text Box 6"/>
          <p:cNvSpPr txBox="1">
            <a:spLocks noChangeArrowheads="1"/>
          </p:cNvSpPr>
          <p:nvPr/>
        </p:nvSpPr>
        <p:spPr bwMode="auto">
          <a:xfrm>
            <a:off x="76200" y="4264025"/>
            <a:ext cx="9067800" cy="1800225"/>
          </a:xfrm>
          <a:prstGeom prst="rect">
            <a:avLst/>
          </a:prstGeom>
          <a:solidFill>
            <a:srgbClr val="FFCC99">
              <a:alpha val="50000"/>
            </a:srgbClr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ca-ES"/>
              <a:t> </a:t>
            </a:r>
            <a:r>
              <a:rPr lang="ca-ES" sz="2800" b="1">
                <a:effectLst>
                  <a:outerShdw blurRad="38100" dist="38100" dir="2700000" algn="tl">
                    <a:srgbClr val="FFFFFF"/>
                  </a:outerShdw>
                </a:effectLst>
                <a:latin typeface="Arial" charset="0"/>
                <a:cs typeface="Times New Roman" charset="0"/>
              </a:rPr>
              <a:t>Todos los que me ven se burlan de mí; tuercen la boca y menean la cabeza, diciendo: "Se encomendó al Señor, que lo libere; que lo salve, si en él se complace".</a:t>
            </a:r>
          </a:p>
        </p:txBody>
      </p:sp>
    </p:spTree>
  </p:cSld>
  <p:clrMapOvr>
    <a:masterClrMapping/>
  </p:clrMapOvr>
  <p:transition spd="slow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300"/>
                                        <p:tgtEl>
                                          <p:spTgt spid="51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8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2" dur="500"/>
                                        <p:tgtEl>
                                          <p:spTgt spid="51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3" grpId="0" animBg="1" autoUpdateAnimBg="0"/>
      <p:bldP spid="5124" grpId="0" autoUpdateAnimBg="0"/>
      <p:bldP spid="5125" grpId="0" animBg="1" autoUpdateAnimBg="0"/>
      <p:bldP spid="5126" grpId="0" animBg="1" autoUpdateAnimBg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>
            <a:lum bright="-6000" contrast="-18000"/>
          </a:blip>
          <a:srcRect/>
          <a:stretch>
            <a:fillRect/>
          </a:stretch>
        </p:blipFill>
        <p:spPr bwMode="auto">
          <a:xfrm>
            <a:off x="0" y="0"/>
            <a:ext cx="9220200" cy="6946900"/>
          </a:xfrm>
          <a:prstGeom prst="rect">
            <a:avLst/>
          </a:prstGeom>
          <a:noFill/>
        </p:spPr>
      </p:pic>
      <p:sp>
        <p:nvSpPr>
          <p:cNvPr id="6147" name="Text Box 3"/>
          <p:cNvSpPr txBox="1">
            <a:spLocks noChangeArrowheads="1"/>
          </p:cNvSpPr>
          <p:nvPr/>
        </p:nvSpPr>
        <p:spPr bwMode="auto">
          <a:xfrm>
            <a:off x="76200" y="6353175"/>
            <a:ext cx="9067800" cy="396875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ca-ES" sz="1900"/>
              <a:t> </a:t>
            </a:r>
            <a:r>
              <a:rPr lang="es-ES_tradnl" sz="2000">
                <a:solidFill>
                  <a:srgbClr val="000000"/>
                </a:solidFill>
                <a:cs typeface="Times New Roman" charset="0"/>
              </a:rPr>
              <a:t>Por estos caminos pasó Jesús prisionero, de camino hacia la casa de Anás</a:t>
            </a:r>
            <a:r>
              <a:rPr lang="es-ES_tradnl" sz="2000" b="1">
                <a:solidFill>
                  <a:srgbClr val="000000"/>
                </a:solidFill>
                <a:cs typeface="Times New Roman" charset="0"/>
              </a:rPr>
              <a:t> </a:t>
            </a:r>
            <a:endParaRPr lang="ca-ES" sz="2000" b="1">
              <a:solidFill>
                <a:srgbClr val="000000"/>
              </a:solidFill>
              <a:cs typeface="Times New Roman" charset="0"/>
            </a:endParaRPr>
          </a:p>
        </p:txBody>
      </p:sp>
      <p:sp>
        <p:nvSpPr>
          <p:cNvPr id="6148" name="Text Box 4"/>
          <p:cNvSpPr txBox="1">
            <a:spLocks noChangeArrowheads="1"/>
          </p:cNvSpPr>
          <p:nvPr/>
        </p:nvSpPr>
        <p:spPr bwMode="auto">
          <a:xfrm>
            <a:off x="762000" y="685800"/>
            <a:ext cx="6477000" cy="1190625"/>
          </a:xfrm>
          <a:prstGeom prst="rect">
            <a:avLst/>
          </a:prstGeom>
          <a:solidFill>
            <a:srgbClr val="FF0000">
              <a:alpha val="50000"/>
            </a:srgbClr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ca-ES" sz="3600" b="1">
                <a:effectLst>
                  <a:outerShdw blurRad="38100" dist="38100" dir="2700000" algn="tl">
                    <a:srgbClr val="FFFFFF"/>
                  </a:outerShdw>
                </a:effectLst>
                <a:latin typeface="Arial" charset="0"/>
                <a:cs typeface="Times New Roman" charset="0"/>
              </a:rPr>
              <a:t>Dios mío, Dios mío, ¿por qué me has desamparado?</a:t>
            </a:r>
            <a:r>
              <a:rPr lang="ca-ES" sz="3600" b="1">
                <a:effectLst>
                  <a:outerShdw blurRad="38100" dist="38100" dir="2700000" algn="tl">
                    <a:srgbClr val="FFFFFF"/>
                  </a:outerShdw>
                </a:effectLst>
              </a:rPr>
              <a:t> </a:t>
            </a:r>
          </a:p>
        </p:txBody>
      </p:sp>
      <p:sp>
        <p:nvSpPr>
          <p:cNvPr id="6150" name="Text Box 6"/>
          <p:cNvSpPr txBox="1">
            <a:spLocks noChangeArrowheads="1"/>
          </p:cNvSpPr>
          <p:nvPr/>
        </p:nvSpPr>
        <p:spPr bwMode="auto">
          <a:xfrm>
            <a:off x="441325" y="2360613"/>
            <a:ext cx="184150" cy="517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endParaRPr lang="en-US"/>
          </a:p>
        </p:txBody>
      </p:sp>
      <p:sp>
        <p:nvSpPr>
          <p:cNvPr id="6151" name="Text Box 7"/>
          <p:cNvSpPr txBox="1">
            <a:spLocks noChangeArrowheads="1"/>
          </p:cNvSpPr>
          <p:nvPr/>
        </p:nvSpPr>
        <p:spPr bwMode="auto">
          <a:xfrm>
            <a:off x="288925" y="2609850"/>
            <a:ext cx="8397875" cy="2289175"/>
          </a:xfrm>
          <a:prstGeom prst="rect">
            <a:avLst/>
          </a:prstGeom>
          <a:solidFill>
            <a:srgbClr val="FFE9CC">
              <a:alpha val="50000"/>
            </a:srgbClr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ca-ES" sz="2800">
                <a:effectLst>
                  <a:outerShdw blurRad="38100" dist="38100" dir="2700000" algn="tl">
                    <a:srgbClr val="FFFFFF"/>
                  </a:outerShdw>
                </a:effectLst>
              </a:rPr>
              <a:t> </a:t>
            </a:r>
            <a:r>
              <a:rPr lang="ca-ES" sz="3600" b="1">
                <a:effectLst>
                  <a:outerShdw blurRad="38100" dist="38100" dir="2700000" algn="tl">
                    <a:srgbClr val="FFFFFF"/>
                  </a:outerShdw>
                </a:effectLst>
                <a:latin typeface="Arial" charset="0"/>
                <a:cs typeface="Times New Roman" charset="0"/>
              </a:rPr>
              <a:t>Me han rodeado perros; me ha cercado una banda de malignos; desgarraron mis manos y mis pies. </a:t>
            </a:r>
            <a:r>
              <a:rPr lang="ca-ES" sz="3600" b="1" baseline="30000">
                <a:effectLst>
                  <a:outerShdw blurRad="38100" dist="38100" dir="2700000" algn="tl">
                    <a:srgbClr val="FFFFFF"/>
                  </a:outerShdw>
                </a:effectLst>
                <a:latin typeface="Arial" charset="0"/>
                <a:cs typeface="Times New Roman" charset="0"/>
              </a:rPr>
              <a:t> </a:t>
            </a:r>
            <a:r>
              <a:rPr lang="ca-ES" sz="3600" b="1">
                <a:effectLst>
                  <a:outerShdw blurRad="38100" dist="38100" dir="2700000" algn="tl">
                    <a:srgbClr val="FFFFFF"/>
                  </a:outerShdw>
                </a:effectLst>
                <a:latin typeface="Arial" charset="0"/>
                <a:cs typeface="Times New Roman" charset="0"/>
              </a:rPr>
              <a:t>¡Puedo contar todos mis huesos!</a:t>
            </a:r>
          </a:p>
        </p:txBody>
      </p:sp>
    </p:spTree>
  </p:cSld>
  <p:clrMapOvr>
    <a:masterClrMapping/>
  </p:clrMapOvr>
  <p:transition spd="slow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1" dur="500"/>
                                        <p:tgtEl>
                                          <p:spTgt spid="61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6" presetClass="entr" presetSubtype="4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6" dur="500"/>
                                        <p:tgtEl>
                                          <p:spTgt spid="61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47" grpId="0" animBg="1" autoUpdateAnimBg="0"/>
      <p:bldP spid="6148" grpId="0" animBg="1" autoUpdateAnimBg="0"/>
      <p:bldP spid="6151" grpId="0" animBg="1" autoUpdateAnimBg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2">
            <a:lum bright="-6000"/>
          </a:blip>
          <a:srcRect/>
          <a:stretch>
            <a:fillRect/>
          </a:stretch>
        </p:blipFill>
        <p:spPr bwMode="auto">
          <a:xfrm>
            <a:off x="0" y="0"/>
            <a:ext cx="9220200" cy="6946900"/>
          </a:xfrm>
          <a:prstGeom prst="rect">
            <a:avLst/>
          </a:prstGeom>
          <a:noFill/>
        </p:spPr>
      </p:pic>
      <p:sp>
        <p:nvSpPr>
          <p:cNvPr id="10244" name="Text Box 4"/>
          <p:cNvSpPr txBox="1">
            <a:spLocks noChangeArrowheads="1"/>
          </p:cNvSpPr>
          <p:nvPr/>
        </p:nvSpPr>
        <p:spPr bwMode="auto">
          <a:xfrm>
            <a:off x="914400" y="6303963"/>
            <a:ext cx="6248400" cy="365125"/>
          </a:xfrm>
          <a:prstGeom prst="rect">
            <a:avLst/>
          </a:prstGeom>
          <a:solidFill>
            <a:srgbClr val="FFE9CC">
              <a:alpha val="50000"/>
            </a:srgbClr>
          </a:solidFill>
          <a:ln w="9525">
            <a:noFill/>
            <a:miter lim="800000"/>
            <a:headEnd/>
            <a:tailEnd/>
          </a:ln>
          <a:effectLst/>
        </p:spPr>
        <p:txBody>
          <a:bodyPr lIns="54000" tIns="0" rIns="54000" bIns="0" anchor="ctr" anchorCtr="1">
            <a:spAutoFit/>
          </a:bodyPr>
          <a:lstStyle/>
          <a:p>
            <a:r>
              <a:rPr lang="ca-ES"/>
              <a:t>La v</a:t>
            </a:r>
            <a:r>
              <a:rPr lang="es-ES_tradnl"/>
              <a:t>í</a:t>
            </a:r>
            <a:r>
              <a:rPr lang="ca-ES"/>
              <a:t>a dolorosa </a:t>
            </a:r>
            <a:r>
              <a:rPr lang="es-ES_tradnl"/>
              <a:t>de</a:t>
            </a:r>
            <a:r>
              <a:rPr lang="ca-ES"/>
              <a:t> la Jerusal</a:t>
            </a:r>
            <a:r>
              <a:rPr lang="es-ES_tradnl"/>
              <a:t>én</a:t>
            </a:r>
            <a:r>
              <a:rPr lang="ca-ES"/>
              <a:t> actual</a:t>
            </a:r>
          </a:p>
        </p:txBody>
      </p:sp>
      <p:sp>
        <p:nvSpPr>
          <p:cNvPr id="10245" name="Text Box 5"/>
          <p:cNvSpPr txBox="1">
            <a:spLocks noChangeArrowheads="1"/>
          </p:cNvSpPr>
          <p:nvPr/>
        </p:nvSpPr>
        <p:spPr bwMode="auto">
          <a:xfrm>
            <a:off x="365125" y="379413"/>
            <a:ext cx="184150" cy="517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endParaRPr lang="en-US"/>
          </a:p>
        </p:txBody>
      </p:sp>
      <p:sp>
        <p:nvSpPr>
          <p:cNvPr id="10246" name="Text Box 6"/>
          <p:cNvSpPr txBox="1">
            <a:spLocks noChangeArrowheads="1"/>
          </p:cNvSpPr>
          <p:nvPr/>
        </p:nvSpPr>
        <p:spPr bwMode="auto">
          <a:xfrm>
            <a:off x="762000" y="685800"/>
            <a:ext cx="6477000" cy="1190625"/>
          </a:xfrm>
          <a:prstGeom prst="rect">
            <a:avLst/>
          </a:prstGeom>
          <a:solidFill>
            <a:srgbClr val="FF0000">
              <a:alpha val="50000"/>
            </a:srgbClr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ca-ES" sz="3600" b="1">
                <a:effectLst>
                  <a:outerShdw blurRad="38100" dist="38100" dir="2700000" algn="tl">
                    <a:srgbClr val="FFFFFF"/>
                  </a:outerShdw>
                </a:effectLst>
                <a:latin typeface="Arial" charset="0"/>
                <a:cs typeface="Times New Roman" charset="0"/>
              </a:rPr>
              <a:t>Dios mío, Dios mío, ¿por qué me has desamparado?</a:t>
            </a:r>
            <a:r>
              <a:rPr lang="ca-ES" sz="3600" b="1">
                <a:effectLst>
                  <a:outerShdw blurRad="38100" dist="38100" dir="2700000" algn="tl">
                    <a:srgbClr val="FFFFFF"/>
                  </a:outerShdw>
                </a:effectLst>
              </a:rPr>
              <a:t> </a:t>
            </a:r>
          </a:p>
        </p:txBody>
      </p:sp>
      <p:sp>
        <p:nvSpPr>
          <p:cNvPr id="10247" name="Text Box 7"/>
          <p:cNvSpPr txBox="1">
            <a:spLocks noChangeArrowheads="1"/>
          </p:cNvSpPr>
          <p:nvPr/>
        </p:nvSpPr>
        <p:spPr bwMode="auto">
          <a:xfrm>
            <a:off x="76200" y="2895600"/>
            <a:ext cx="8855075" cy="2041525"/>
          </a:xfrm>
          <a:prstGeom prst="rect">
            <a:avLst/>
          </a:prstGeom>
          <a:solidFill>
            <a:srgbClr val="FFC2CC">
              <a:alpha val="50000"/>
            </a:srgbClr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ca-ES"/>
              <a:t> </a:t>
            </a:r>
            <a:r>
              <a:rPr lang="ca-ES" sz="3200" b="1">
                <a:effectLst>
                  <a:outerShdw blurRad="38100" dist="38100" dir="2700000" algn="tl">
                    <a:srgbClr val="FFFFFF"/>
                  </a:outerShdw>
                </a:effectLst>
                <a:latin typeface="Arial" charset="0"/>
                <a:cs typeface="Times New Roman" charset="0"/>
              </a:rPr>
              <a:t>Se repartieron entre sí mis vestidos y sobre mi ropa echaron suertes. Mas tú, Señor, ¡no te alejes! Fortaleza mía, ¡apresúrate a socorrerme!</a:t>
            </a:r>
            <a:r>
              <a:rPr lang="ca-ES" sz="3200" b="1">
                <a:effectLst>
                  <a:outerShdw blurRad="38100" dist="38100" dir="2700000" algn="tl">
                    <a:srgbClr val="FFFFFF"/>
                  </a:outerShdw>
                </a:effectLst>
              </a:rPr>
              <a:t> </a:t>
            </a:r>
          </a:p>
        </p:txBody>
      </p:sp>
    </p:spTree>
  </p:cSld>
  <p:clrMapOvr>
    <a:masterClrMapping/>
  </p:clrMapOvr>
  <p:transition spd="slow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2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02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02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102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44" grpId="0" animBg="1" autoUpdateAnimBg="0"/>
      <p:bldP spid="10246" grpId="0" animBg="1" autoUpdateAnimBg="0"/>
      <p:bldP spid="10247" grpId="0" animBg="1" autoUpdateAnimBg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220200" cy="6946900"/>
          </a:xfrm>
          <a:prstGeom prst="rect">
            <a:avLst/>
          </a:prstGeom>
          <a:noFill/>
        </p:spPr>
      </p:pic>
      <p:sp>
        <p:nvSpPr>
          <p:cNvPr id="18435" name="Text Box 3"/>
          <p:cNvSpPr txBox="1">
            <a:spLocks noChangeArrowheads="1"/>
          </p:cNvSpPr>
          <p:nvPr/>
        </p:nvSpPr>
        <p:spPr bwMode="auto">
          <a:xfrm>
            <a:off x="0" y="5943600"/>
            <a:ext cx="9144000" cy="944563"/>
          </a:xfrm>
          <a:prstGeom prst="rect">
            <a:avLst/>
          </a:prstGeom>
          <a:solidFill>
            <a:srgbClr val="FFE9CC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ca-ES"/>
              <a:t>  </a:t>
            </a:r>
            <a:r>
              <a:rPr lang="ca-ES" sz="1700"/>
              <a:t>Detall</a:t>
            </a:r>
            <a:r>
              <a:rPr lang="es-ES_tradnl" sz="1700"/>
              <a:t>e</a:t>
            </a:r>
            <a:r>
              <a:rPr lang="ca-ES" sz="1700"/>
              <a:t> de la maqueta de</a:t>
            </a:r>
            <a:r>
              <a:rPr lang="es-ES_tradnl" sz="1700"/>
              <a:t>l</a:t>
            </a:r>
            <a:r>
              <a:rPr lang="ca-ES" sz="1700"/>
              <a:t> hotel Holy Land, </a:t>
            </a:r>
            <a:r>
              <a:rPr lang="es-ES_tradnl" sz="1700"/>
              <a:t>en</a:t>
            </a:r>
            <a:r>
              <a:rPr lang="ca-ES" sz="1700"/>
              <a:t> Jerusal</a:t>
            </a:r>
            <a:r>
              <a:rPr lang="es-ES_tradnl" sz="1700"/>
              <a:t>én</a:t>
            </a:r>
            <a:r>
              <a:rPr lang="ca-ES" sz="1700"/>
              <a:t>, </a:t>
            </a:r>
            <a:r>
              <a:rPr lang="es-ES_tradnl" sz="1700"/>
              <a:t>d</a:t>
            </a:r>
            <a:r>
              <a:rPr lang="ca-ES" sz="1700"/>
              <a:t>on</a:t>
            </a:r>
            <a:r>
              <a:rPr lang="es-ES_tradnl" sz="1700"/>
              <a:t>de</a:t>
            </a:r>
            <a:r>
              <a:rPr lang="ca-ES" sz="1700"/>
              <a:t> s</a:t>
            </a:r>
            <a:r>
              <a:rPr lang="es-ES_tradnl" sz="1700"/>
              <a:t>e</a:t>
            </a:r>
            <a:r>
              <a:rPr lang="ca-ES" sz="1700"/>
              <a:t> p</a:t>
            </a:r>
            <a:r>
              <a:rPr lang="es-ES_tradnl" sz="1700"/>
              <a:t>uede</a:t>
            </a:r>
            <a:r>
              <a:rPr lang="ca-ES" sz="1700"/>
              <a:t> ver la p</a:t>
            </a:r>
            <a:r>
              <a:rPr lang="es-ES_tradnl" sz="1700"/>
              <a:t>ue</a:t>
            </a:r>
            <a:r>
              <a:rPr lang="ca-ES" sz="1700"/>
              <a:t>rta de Benjam</a:t>
            </a:r>
            <a:r>
              <a:rPr lang="es-ES_tradnl" sz="1700"/>
              <a:t>ín</a:t>
            </a:r>
            <a:r>
              <a:rPr lang="ca-ES" sz="1700"/>
              <a:t>, p</a:t>
            </a:r>
            <a:r>
              <a:rPr lang="es-ES_tradnl" sz="1700"/>
              <a:t>o</a:t>
            </a:r>
            <a:r>
              <a:rPr lang="ca-ES" sz="1700"/>
              <a:t>r </a:t>
            </a:r>
            <a:r>
              <a:rPr lang="es-ES_tradnl" sz="1700"/>
              <a:t>do</a:t>
            </a:r>
            <a:r>
              <a:rPr lang="ca-ES" sz="1700"/>
              <a:t>n</a:t>
            </a:r>
            <a:r>
              <a:rPr lang="es-ES_tradnl" sz="1700"/>
              <a:t>de</a:t>
            </a:r>
            <a:r>
              <a:rPr lang="ca-ES" sz="1700"/>
              <a:t> Jesús s</a:t>
            </a:r>
            <a:r>
              <a:rPr lang="es-ES_tradnl" sz="1700"/>
              <a:t>alió</a:t>
            </a:r>
            <a:r>
              <a:rPr lang="ca-ES" sz="1700"/>
              <a:t> p</a:t>
            </a:r>
            <a:r>
              <a:rPr lang="es-ES_tradnl" sz="1700"/>
              <a:t>a</a:t>
            </a:r>
            <a:r>
              <a:rPr lang="ca-ES" sz="1700"/>
              <a:t>r</a:t>
            </a:r>
            <a:r>
              <a:rPr lang="es-ES_tradnl" sz="1700"/>
              <a:t>a</a:t>
            </a:r>
            <a:r>
              <a:rPr lang="ca-ES" sz="1700"/>
              <a:t> ser crucifica</a:t>
            </a:r>
            <a:r>
              <a:rPr lang="es-ES_tradnl" sz="1700"/>
              <a:t>do</a:t>
            </a:r>
            <a:r>
              <a:rPr lang="ca-ES" sz="1700"/>
              <a:t>.A</a:t>
            </a:r>
            <a:r>
              <a:rPr lang="es-ES_tradnl" sz="1700"/>
              <a:t>l lado</a:t>
            </a:r>
            <a:r>
              <a:rPr lang="ca-ES" sz="1700"/>
              <a:t> </a:t>
            </a:r>
            <a:r>
              <a:rPr lang="es-ES_tradnl" sz="1700"/>
              <a:t>iz</a:t>
            </a:r>
            <a:r>
              <a:rPr lang="ca-ES" sz="1700"/>
              <a:t>qu</a:t>
            </a:r>
            <a:r>
              <a:rPr lang="es-ES_tradnl" sz="1700"/>
              <a:t>i</a:t>
            </a:r>
            <a:r>
              <a:rPr lang="ca-ES" sz="1700"/>
              <a:t>er</a:t>
            </a:r>
            <a:r>
              <a:rPr lang="es-ES_tradnl" sz="1700"/>
              <a:t>do</a:t>
            </a:r>
            <a:r>
              <a:rPr lang="ca-ES" sz="1700"/>
              <a:t> la </a:t>
            </a:r>
            <a:r>
              <a:rPr lang="ca-ES" sz="1500" b="1"/>
              <a:t>ROCA del CALVARI</a:t>
            </a:r>
            <a:r>
              <a:rPr lang="es-ES_tradnl" sz="1500" b="1"/>
              <a:t>O</a:t>
            </a:r>
            <a:r>
              <a:rPr lang="ca-ES" sz="1500" b="1"/>
              <a:t>.</a:t>
            </a:r>
            <a:endParaRPr lang="ca-ES" sz="1500"/>
          </a:p>
        </p:txBody>
      </p:sp>
      <p:sp>
        <p:nvSpPr>
          <p:cNvPr id="18436" name="Text Box 4"/>
          <p:cNvSpPr txBox="1">
            <a:spLocks noChangeArrowheads="1"/>
          </p:cNvSpPr>
          <p:nvPr/>
        </p:nvSpPr>
        <p:spPr bwMode="auto">
          <a:xfrm>
            <a:off x="609600" y="457200"/>
            <a:ext cx="6477000" cy="1190625"/>
          </a:xfrm>
          <a:prstGeom prst="rect">
            <a:avLst/>
          </a:prstGeom>
          <a:solidFill>
            <a:srgbClr val="FF0000">
              <a:alpha val="50000"/>
            </a:srgbClr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ca-ES" sz="3600" b="1">
                <a:effectLst>
                  <a:outerShdw blurRad="38100" dist="38100" dir="2700000" algn="tl">
                    <a:srgbClr val="FFFFFF"/>
                  </a:outerShdw>
                </a:effectLst>
                <a:latin typeface="Arial" charset="0"/>
                <a:cs typeface="Times New Roman" charset="0"/>
              </a:rPr>
              <a:t>Dios mío, Dios mío, ¿por qué me has desamparado?</a:t>
            </a:r>
            <a:r>
              <a:rPr lang="ca-ES" sz="3600" b="1">
                <a:effectLst>
                  <a:outerShdw blurRad="38100" dist="38100" dir="2700000" algn="tl">
                    <a:srgbClr val="FFFFFF"/>
                  </a:outerShdw>
                </a:effectLst>
              </a:rPr>
              <a:t> </a:t>
            </a:r>
          </a:p>
        </p:txBody>
      </p:sp>
      <p:sp>
        <p:nvSpPr>
          <p:cNvPr id="18437" name="Text Box 5"/>
          <p:cNvSpPr txBox="1">
            <a:spLocks noChangeArrowheads="1"/>
          </p:cNvSpPr>
          <p:nvPr/>
        </p:nvSpPr>
        <p:spPr bwMode="auto">
          <a:xfrm>
            <a:off x="152400" y="2362200"/>
            <a:ext cx="8839200" cy="2528888"/>
          </a:xfrm>
          <a:prstGeom prst="rect">
            <a:avLst/>
          </a:prstGeom>
          <a:solidFill>
            <a:srgbClr val="FFC2CC">
              <a:alpha val="50000"/>
            </a:srgbClr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ca-ES"/>
              <a:t> </a:t>
            </a:r>
            <a:r>
              <a:rPr lang="ca-ES" sz="3200" b="1">
                <a:effectLst>
                  <a:outerShdw blurRad="38100" dist="38100" dir="2700000" algn="tl">
                    <a:srgbClr val="FFFFFF"/>
                  </a:outerShdw>
                </a:effectLst>
                <a:latin typeface="Arial" charset="0"/>
                <a:cs typeface="Times New Roman" charset="0"/>
              </a:rPr>
              <a:t>Anunciaré tu nombre a mis hermanos; en medio del pueblo te alabaré. Los que teméis al Señor, ¡alabadlo! ¡Glorificadlo, descendencia de Jacob! ¡Temedlo vosotros, descendencia toda de Israel!,</a:t>
            </a:r>
            <a:r>
              <a:rPr lang="ca-ES" sz="3200" b="1">
                <a:effectLst>
                  <a:outerShdw blurRad="38100" dist="38100" dir="2700000" algn="tl">
                    <a:srgbClr val="FFFFFF"/>
                  </a:outerShdw>
                </a:effectLst>
              </a:rPr>
              <a:t> </a:t>
            </a:r>
          </a:p>
        </p:txBody>
      </p:sp>
    </p:spTree>
  </p:cSld>
  <p:clrMapOvr>
    <a:masterClrMapping/>
  </p:clrMapOvr>
  <p:transition spd="slow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" dur="500"/>
                                        <p:tgtEl>
                                          <p:spTgt spid="184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184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7" dur="500"/>
                                        <p:tgtEl>
                                          <p:spTgt spid="184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435" grpId="0" animBg="1" autoUpdateAnimBg="0"/>
      <p:bldP spid="18436" grpId="0" animBg="1" autoUpdateAnimBg="0"/>
      <p:bldP spid="18437" grpId="0" animBg="1" autoUpdateAnimBg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220200" cy="6946900"/>
          </a:xfrm>
          <a:prstGeom prst="rect">
            <a:avLst/>
          </a:prstGeom>
          <a:noFill/>
        </p:spPr>
      </p:pic>
      <p:sp>
        <p:nvSpPr>
          <p:cNvPr id="21507" name="Text Box 3"/>
          <p:cNvSpPr txBox="1">
            <a:spLocks noChangeArrowheads="1"/>
          </p:cNvSpPr>
          <p:nvPr/>
        </p:nvSpPr>
        <p:spPr bwMode="auto">
          <a:xfrm>
            <a:off x="517525" y="5561013"/>
            <a:ext cx="184150" cy="517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endParaRPr lang="en-US"/>
          </a:p>
        </p:txBody>
      </p:sp>
      <p:sp>
        <p:nvSpPr>
          <p:cNvPr id="21508" name="Text Box 4"/>
          <p:cNvSpPr txBox="1">
            <a:spLocks noChangeArrowheads="1"/>
          </p:cNvSpPr>
          <p:nvPr/>
        </p:nvSpPr>
        <p:spPr bwMode="auto">
          <a:xfrm>
            <a:off x="288925" y="5741988"/>
            <a:ext cx="8915400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ca-ES" sz="3200"/>
              <a:t> </a:t>
            </a:r>
            <a:r>
              <a:rPr lang="ca-ES" sz="2600">
                <a:solidFill>
                  <a:schemeClr val="bg1"/>
                </a:solidFill>
              </a:rPr>
              <a:t>Actual pla</a:t>
            </a:r>
            <a:r>
              <a:rPr lang="es-ES_tradnl" sz="2600">
                <a:solidFill>
                  <a:schemeClr val="bg1"/>
                </a:solidFill>
              </a:rPr>
              <a:t>z</a:t>
            </a:r>
            <a:r>
              <a:rPr lang="ca-ES" sz="2600">
                <a:solidFill>
                  <a:schemeClr val="bg1"/>
                </a:solidFill>
              </a:rPr>
              <a:t>a d</a:t>
            </a:r>
            <a:r>
              <a:rPr lang="es-ES_tradnl" sz="2600">
                <a:solidFill>
                  <a:schemeClr val="bg1"/>
                </a:solidFill>
              </a:rPr>
              <a:t>e </a:t>
            </a:r>
            <a:r>
              <a:rPr lang="ca-ES" sz="2600">
                <a:solidFill>
                  <a:schemeClr val="bg1"/>
                </a:solidFill>
              </a:rPr>
              <a:t>entrada a la Bas</a:t>
            </a:r>
            <a:r>
              <a:rPr lang="es-ES_tradnl" sz="2600">
                <a:solidFill>
                  <a:schemeClr val="bg1"/>
                </a:solidFill>
              </a:rPr>
              <a:t>í</a:t>
            </a:r>
            <a:r>
              <a:rPr lang="ca-ES" sz="2600">
                <a:solidFill>
                  <a:schemeClr val="bg1"/>
                </a:solidFill>
              </a:rPr>
              <a:t>lica del Sant</a:t>
            </a:r>
            <a:r>
              <a:rPr lang="es-ES_tradnl" sz="2600">
                <a:solidFill>
                  <a:schemeClr val="bg1"/>
                </a:solidFill>
              </a:rPr>
              <a:t>o</a:t>
            </a:r>
            <a:r>
              <a:rPr lang="ca-ES" sz="2600">
                <a:solidFill>
                  <a:schemeClr val="bg1"/>
                </a:solidFill>
              </a:rPr>
              <a:t> Sepulcr</a:t>
            </a:r>
            <a:r>
              <a:rPr lang="es-ES_tradnl" sz="2600">
                <a:solidFill>
                  <a:schemeClr val="bg1"/>
                </a:solidFill>
              </a:rPr>
              <a:t>o</a:t>
            </a:r>
            <a:r>
              <a:rPr lang="ca-ES" sz="2600">
                <a:solidFill>
                  <a:schemeClr val="bg1"/>
                </a:solidFill>
              </a:rPr>
              <a:t>.</a:t>
            </a:r>
          </a:p>
        </p:txBody>
      </p:sp>
    </p:spTree>
  </p:cSld>
  <p:clrMapOvr>
    <a:masterClrMapping/>
  </p:clrMapOvr>
  <p:transition spd="slow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15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508" grpId="0" autoUpdateAnimBg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/>
          <p:cNvPicPr>
            <a:picLocks noChangeAspect="1" noChangeArrowheads="1"/>
          </p:cNvPicPr>
          <p:nvPr/>
        </p:nvPicPr>
        <p:blipFill>
          <a:blip r:embed="rId2">
            <a:lum bright="-6000"/>
          </a:blip>
          <a:srcRect/>
          <a:stretch>
            <a:fillRect/>
          </a:stretch>
        </p:blipFill>
        <p:spPr bwMode="auto">
          <a:xfrm>
            <a:off x="-38100" y="-25400"/>
            <a:ext cx="9220200" cy="6908800"/>
          </a:xfrm>
          <a:prstGeom prst="rect">
            <a:avLst/>
          </a:prstGeom>
          <a:noFill/>
        </p:spPr>
      </p:pic>
      <p:sp>
        <p:nvSpPr>
          <p:cNvPr id="13315" name="Text Box 3"/>
          <p:cNvSpPr txBox="1">
            <a:spLocks noChangeArrowheads="1"/>
          </p:cNvSpPr>
          <p:nvPr/>
        </p:nvSpPr>
        <p:spPr bwMode="auto">
          <a:xfrm>
            <a:off x="228600" y="228600"/>
            <a:ext cx="89154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ca-ES" b="1"/>
              <a:t> </a:t>
            </a:r>
            <a:r>
              <a:rPr lang="ca-ES" b="1">
                <a:solidFill>
                  <a:schemeClr val="bg1"/>
                </a:solidFill>
              </a:rPr>
              <a:t>Altar de la Crucifixió</a:t>
            </a:r>
            <a:r>
              <a:rPr lang="es-ES_tradnl" b="1">
                <a:solidFill>
                  <a:schemeClr val="bg1"/>
                </a:solidFill>
              </a:rPr>
              <a:t>n</a:t>
            </a:r>
            <a:r>
              <a:rPr lang="ca-ES" b="1">
                <a:solidFill>
                  <a:schemeClr val="bg1"/>
                </a:solidFill>
              </a:rPr>
              <a:t> </a:t>
            </a:r>
            <a:r>
              <a:rPr lang="es-ES_tradnl" b="1">
                <a:solidFill>
                  <a:schemeClr val="bg1"/>
                </a:solidFill>
              </a:rPr>
              <a:t>en</a:t>
            </a:r>
            <a:r>
              <a:rPr lang="ca-ES" b="1">
                <a:solidFill>
                  <a:schemeClr val="bg1"/>
                </a:solidFill>
              </a:rPr>
              <a:t> la Bas</a:t>
            </a:r>
            <a:r>
              <a:rPr lang="es-ES_tradnl" b="1">
                <a:solidFill>
                  <a:schemeClr val="bg1"/>
                </a:solidFill>
              </a:rPr>
              <a:t>í</a:t>
            </a:r>
            <a:r>
              <a:rPr lang="ca-ES" b="1">
                <a:solidFill>
                  <a:schemeClr val="bg1"/>
                </a:solidFill>
              </a:rPr>
              <a:t>lica del Sant</a:t>
            </a:r>
            <a:r>
              <a:rPr lang="es-ES_tradnl" b="1">
                <a:solidFill>
                  <a:schemeClr val="bg1"/>
                </a:solidFill>
              </a:rPr>
              <a:t>o</a:t>
            </a:r>
            <a:r>
              <a:rPr lang="ca-ES" b="1">
                <a:solidFill>
                  <a:schemeClr val="bg1"/>
                </a:solidFill>
              </a:rPr>
              <a:t> Sepulcr</a:t>
            </a:r>
            <a:r>
              <a:rPr lang="es-ES_tradnl" b="1">
                <a:solidFill>
                  <a:schemeClr val="bg1"/>
                </a:solidFill>
              </a:rPr>
              <a:t>o</a:t>
            </a:r>
            <a:r>
              <a:rPr lang="ca-ES" b="1">
                <a:solidFill>
                  <a:schemeClr val="bg1"/>
                </a:solidFill>
              </a:rPr>
              <a:t> </a:t>
            </a:r>
            <a:endParaRPr lang="ca-ES" b="1"/>
          </a:p>
        </p:txBody>
      </p:sp>
      <p:sp>
        <p:nvSpPr>
          <p:cNvPr id="13316" name="Text Box 4"/>
          <p:cNvSpPr txBox="1">
            <a:spLocks noChangeArrowheads="1"/>
          </p:cNvSpPr>
          <p:nvPr/>
        </p:nvSpPr>
        <p:spPr bwMode="auto">
          <a:xfrm>
            <a:off x="1143000" y="4419600"/>
            <a:ext cx="7162800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53882" dir="2700000" algn="ctr" rotWithShape="0">
              <a:schemeClr val="tx1"/>
            </a:outerShdw>
          </a:effectLst>
        </p:spPr>
        <p:txBody>
          <a:bodyPr>
            <a:spAutoFit/>
          </a:bodyPr>
          <a:lstStyle/>
          <a:p>
            <a:r>
              <a:rPr lang="ca-ES" sz="4000">
                <a:solidFill>
                  <a:srgbClr val="D11208"/>
                </a:solidFill>
              </a:rPr>
              <a:t> </a:t>
            </a:r>
            <a:r>
              <a:rPr lang="es-ES_tradnl" sz="4000">
                <a:solidFill>
                  <a:srgbClr val="D11208"/>
                </a:solidFill>
              </a:rPr>
              <a:t>Dando</a:t>
            </a:r>
            <a:r>
              <a:rPr lang="ca-ES" sz="4000">
                <a:solidFill>
                  <a:srgbClr val="D11208"/>
                </a:solidFill>
              </a:rPr>
              <a:t> un gr</a:t>
            </a:r>
            <a:r>
              <a:rPr lang="es-ES_tradnl" sz="4000">
                <a:solidFill>
                  <a:srgbClr val="D11208"/>
                </a:solidFill>
              </a:rPr>
              <a:t>i</a:t>
            </a:r>
            <a:r>
              <a:rPr lang="ca-ES" sz="4000">
                <a:solidFill>
                  <a:srgbClr val="D11208"/>
                </a:solidFill>
              </a:rPr>
              <a:t>t</a:t>
            </a:r>
            <a:r>
              <a:rPr lang="es-ES_tradnl" sz="4000">
                <a:solidFill>
                  <a:srgbClr val="D11208"/>
                </a:solidFill>
              </a:rPr>
              <a:t>o</a:t>
            </a:r>
            <a:r>
              <a:rPr lang="ca-ES" sz="4000">
                <a:solidFill>
                  <a:srgbClr val="D11208"/>
                </a:solidFill>
              </a:rPr>
              <a:t> Jesús expir</a:t>
            </a:r>
            <a:r>
              <a:rPr lang="es-ES_tradnl" sz="4000">
                <a:solidFill>
                  <a:srgbClr val="D11208"/>
                </a:solidFill>
              </a:rPr>
              <a:t>ó</a:t>
            </a:r>
            <a:r>
              <a:rPr lang="ca-ES" sz="4000">
                <a:solidFill>
                  <a:srgbClr val="D11208"/>
                </a:solidFill>
              </a:rPr>
              <a:t>. </a:t>
            </a:r>
          </a:p>
        </p:txBody>
      </p:sp>
    </p:spTree>
  </p:cSld>
  <p:clrMapOvr>
    <a:masterClrMapping/>
  </p:clrMapOvr>
  <p:transition spd="slow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3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7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133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0" fill="hold"/>
                                        <p:tgtEl>
                                          <p:spTgt spid="133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315" grpId="0" autoUpdateAnimBg="0"/>
      <p:bldP spid="13316" grpId="0" autoUpdateAnimBg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2"/>
          <p:cNvPicPr>
            <a:picLocks noChangeAspect="1" noChangeArrowheads="1"/>
          </p:cNvPicPr>
          <p:nvPr/>
        </p:nvPicPr>
        <p:blipFill>
          <a:blip r:embed="rId2">
            <a:lum bright="-6000"/>
          </a:blip>
          <a:srcRect/>
          <a:stretch>
            <a:fillRect/>
          </a:stretch>
        </p:blipFill>
        <p:spPr bwMode="auto">
          <a:xfrm>
            <a:off x="0" y="0"/>
            <a:ext cx="9220200" cy="6946900"/>
          </a:xfrm>
          <a:prstGeom prst="rect">
            <a:avLst/>
          </a:prstGeom>
          <a:noFill/>
        </p:spPr>
      </p:pic>
      <p:sp>
        <p:nvSpPr>
          <p:cNvPr id="19459" name="Text Box 3"/>
          <p:cNvSpPr txBox="1">
            <a:spLocks noChangeArrowheads="1"/>
          </p:cNvSpPr>
          <p:nvPr/>
        </p:nvSpPr>
        <p:spPr bwMode="auto">
          <a:xfrm>
            <a:off x="304800" y="304800"/>
            <a:ext cx="8305800" cy="457200"/>
          </a:xfrm>
          <a:prstGeom prst="rect">
            <a:avLst/>
          </a:prstGeom>
          <a:solidFill>
            <a:schemeClr val="tx1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ca-ES">
                <a:solidFill>
                  <a:schemeClr val="bg1"/>
                </a:solidFill>
              </a:rPr>
              <a:t> </a:t>
            </a:r>
            <a:r>
              <a:rPr lang="ca-ES" sz="2300">
                <a:solidFill>
                  <a:schemeClr val="bg1"/>
                </a:solidFill>
              </a:rPr>
              <a:t>L</a:t>
            </a:r>
            <a:r>
              <a:rPr lang="es-ES_tradnl" sz="2300">
                <a:solidFill>
                  <a:schemeClr val="bg1"/>
                </a:solidFill>
              </a:rPr>
              <a:t>ugar</a:t>
            </a:r>
            <a:r>
              <a:rPr lang="ca-ES" sz="2300">
                <a:solidFill>
                  <a:schemeClr val="bg1"/>
                </a:solidFill>
              </a:rPr>
              <a:t> tradicional </a:t>
            </a:r>
            <a:r>
              <a:rPr lang="es-ES_tradnl" sz="2300">
                <a:solidFill>
                  <a:schemeClr val="bg1"/>
                </a:solidFill>
              </a:rPr>
              <a:t>d</a:t>
            </a:r>
            <a:r>
              <a:rPr lang="ca-ES" sz="2300">
                <a:solidFill>
                  <a:schemeClr val="bg1"/>
                </a:solidFill>
              </a:rPr>
              <a:t>on</a:t>
            </a:r>
            <a:r>
              <a:rPr lang="es-ES_tradnl" sz="2300">
                <a:solidFill>
                  <a:schemeClr val="bg1"/>
                </a:solidFill>
              </a:rPr>
              <a:t>de</a:t>
            </a:r>
            <a:r>
              <a:rPr lang="ca-ES" sz="2300">
                <a:solidFill>
                  <a:schemeClr val="bg1"/>
                </a:solidFill>
              </a:rPr>
              <a:t> </a:t>
            </a:r>
            <a:r>
              <a:rPr lang="es-ES_tradnl" sz="2300">
                <a:solidFill>
                  <a:schemeClr val="bg1"/>
                </a:solidFill>
              </a:rPr>
              <a:t>se cree</a:t>
            </a:r>
            <a:r>
              <a:rPr lang="ca-ES" sz="2300">
                <a:solidFill>
                  <a:schemeClr val="bg1"/>
                </a:solidFill>
              </a:rPr>
              <a:t> que </a:t>
            </a:r>
            <a:r>
              <a:rPr lang="es-ES_tradnl" sz="2300">
                <a:solidFill>
                  <a:schemeClr val="bg1"/>
                </a:solidFill>
              </a:rPr>
              <a:t>estaba</a:t>
            </a:r>
            <a:r>
              <a:rPr lang="ca-ES" sz="2300">
                <a:solidFill>
                  <a:schemeClr val="bg1"/>
                </a:solidFill>
              </a:rPr>
              <a:t> clavada la Cr</a:t>
            </a:r>
            <a:r>
              <a:rPr lang="es-ES_tradnl" sz="2300">
                <a:solidFill>
                  <a:schemeClr val="bg1"/>
                </a:solidFill>
              </a:rPr>
              <a:t>uz</a:t>
            </a:r>
            <a:r>
              <a:rPr lang="ca-ES" sz="2300">
                <a:solidFill>
                  <a:schemeClr val="bg1"/>
                </a:solidFill>
              </a:rPr>
              <a:t>. </a:t>
            </a:r>
          </a:p>
        </p:txBody>
      </p:sp>
    </p:spTree>
  </p:cSld>
  <p:clrMapOvr>
    <a:masterClrMapping/>
  </p:clrMapOvr>
  <p:transition spd="slow">
    <p:dissolve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/>
          <p:cNvPicPr>
            <a:picLocks noChangeAspect="1" noChangeArrowheads="1"/>
          </p:cNvPicPr>
          <p:nvPr/>
        </p:nvPicPr>
        <p:blipFill>
          <a:blip r:embed="rId2">
            <a:lum contrast="12000"/>
          </a:blip>
          <a:srcRect/>
          <a:stretch>
            <a:fillRect/>
          </a:stretch>
        </p:blipFill>
        <p:spPr bwMode="auto">
          <a:xfrm>
            <a:off x="-38100" y="-44450"/>
            <a:ext cx="9220200" cy="6946900"/>
          </a:xfrm>
          <a:prstGeom prst="rect">
            <a:avLst/>
          </a:prstGeom>
          <a:noFill/>
        </p:spPr>
      </p:pic>
      <p:sp>
        <p:nvSpPr>
          <p:cNvPr id="14339" name="Text Box 3"/>
          <p:cNvSpPr txBox="1">
            <a:spLocks noChangeArrowheads="1"/>
          </p:cNvSpPr>
          <p:nvPr/>
        </p:nvSpPr>
        <p:spPr bwMode="auto">
          <a:xfrm>
            <a:off x="5867400" y="2873375"/>
            <a:ext cx="3276600" cy="2282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ca-ES"/>
              <a:t> </a:t>
            </a:r>
            <a:r>
              <a:rPr lang="ca-ES" b="1">
                <a:solidFill>
                  <a:schemeClr val="bg1"/>
                </a:solidFill>
              </a:rPr>
              <a:t>Interior del </a:t>
            </a:r>
          </a:p>
          <a:p>
            <a:pPr algn="ctr"/>
            <a:r>
              <a:rPr lang="ca-ES" b="1">
                <a:solidFill>
                  <a:schemeClr val="bg1"/>
                </a:solidFill>
              </a:rPr>
              <a:t>SANT</a:t>
            </a:r>
            <a:r>
              <a:rPr lang="es-ES_tradnl" b="1">
                <a:solidFill>
                  <a:schemeClr val="bg1"/>
                </a:solidFill>
              </a:rPr>
              <a:t>O</a:t>
            </a:r>
            <a:r>
              <a:rPr lang="ca-ES" b="1">
                <a:solidFill>
                  <a:schemeClr val="bg1"/>
                </a:solidFill>
              </a:rPr>
              <a:t> SEPULCR</a:t>
            </a:r>
            <a:r>
              <a:rPr lang="es-ES_tradnl" b="1">
                <a:solidFill>
                  <a:schemeClr val="bg1"/>
                </a:solidFill>
              </a:rPr>
              <a:t>O</a:t>
            </a:r>
            <a:r>
              <a:rPr lang="ca-ES" b="1">
                <a:solidFill>
                  <a:schemeClr val="bg1"/>
                </a:solidFill>
              </a:rPr>
              <a:t>. </a:t>
            </a:r>
          </a:p>
          <a:p>
            <a:pPr algn="ctr"/>
            <a:r>
              <a:rPr lang="ca-ES" b="1">
                <a:solidFill>
                  <a:schemeClr val="bg1"/>
                </a:solidFill>
              </a:rPr>
              <a:t> </a:t>
            </a:r>
            <a:r>
              <a:rPr lang="es-ES_tradnl" b="1">
                <a:solidFill>
                  <a:schemeClr val="bg1"/>
                </a:solidFill>
              </a:rPr>
              <a:t>Bajo el mármol depositaron el</a:t>
            </a:r>
            <a:endParaRPr lang="ca-ES" b="1">
              <a:solidFill>
                <a:schemeClr val="bg1"/>
              </a:solidFill>
            </a:endParaRPr>
          </a:p>
          <a:p>
            <a:pPr algn="ctr"/>
            <a:r>
              <a:rPr lang="ca-ES" b="1">
                <a:solidFill>
                  <a:schemeClr val="bg1"/>
                </a:solidFill>
              </a:rPr>
              <a:t> C</a:t>
            </a:r>
            <a:r>
              <a:rPr lang="es-ES_tradnl" b="1">
                <a:solidFill>
                  <a:schemeClr val="bg1"/>
                </a:solidFill>
              </a:rPr>
              <a:t>UERPO</a:t>
            </a:r>
            <a:r>
              <a:rPr lang="ca-ES" b="1">
                <a:solidFill>
                  <a:schemeClr val="bg1"/>
                </a:solidFill>
              </a:rPr>
              <a:t> de CRIST</a:t>
            </a:r>
            <a:r>
              <a:rPr lang="es-ES_tradnl" b="1">
                <a:solidFill>
                  <a:schemeClr val="bg1"/>
                </a:solidFill>
              </a:rPr>
              <a:t>O</a:t>
            </a:r>
            <a:endParaRPr lang="ca-ES" b="1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slow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3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339" grpId="0" autoUpdateAnimBg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/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domingoderamos">
  <a:themeElements>
    <a:clrScheme name="En blanco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En blanco">
      <a:majorFont>
        <a:latin typeface="Times"/>
        <a:ea typeface=""/>
        <a:cs typeface=""/>
      </a:majorFont>
      <a:minorFont>
        <a:latin typeface="Times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ca-ES" sz="2400" b="0" i="1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Comic Sans MS" pitchFamily="66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ca-ES" sz="2400" b="0" i="1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Comic Sans MS" pitchFamily="66" charset="0"/>
          </a:defRPr>
        </a:defPPr>
      </a:lstStyle>
    </a:lnDef>
  </a:objectDefaults>
  <a:extraClrSchemeLst>
    <a:extraClrScheme>
      <a:clrScheme name="En blanc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En blanc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En blanc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En blanc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En blanc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En blanc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En blanc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713E39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BBAFAE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En blanc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En blanc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En blanc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En blanc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En blanc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domingoderamos</Template>
  <TotalTime>8</TotalTime>
  <Words>757</Words>
  <Application>Microsoft PowerPoint</Application>
  <PresentationFormat>Presentación en pantalla (4:3)</PresentationFormat>
  <Paragraphs>65</Paragraphs>
  <Slides>14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5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14</vt:i4>
      </vt:variant>
    </vt:vector>
  </HeadingPairs>
  <TitlesOfParts>
    <vt:vector size="21" baseType="lpstr">
      <vt:lpstr>Times</vt:lpstr>
      <vt:lpstr>Comic Sans MS</vt:lpstr>
      <vt:lpstr>Arial</vt:lpstr>
      <vt:lpstr>AvantGarde Bk BT</vt:lpstr>
      <vt:lpstr>Times New Roman</vt:lpstr>
      <vt:lpstr>domingoderamos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</vt:vector>
  </TitlesOfParts>
  <Company>..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cp:lastModifiedBy>JOSE LUIS</cp:lastModifiedBy>
  <cp:revision>1</cp:revision>
  <dcterms:created xsi:type="dcterms:W3CDTF">2014-04-12T14:17:11Z</dcterms:created>
  <dcterms:modified xsi:type="dcterms:W3CDTF">2014-04-12T14:25:51Z</dcterms:modified>
</cp:coreProperties>
</file>