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56" r:id="rId3"/>
    <p:sldId id="257" r:id="rId4"/>
    <p:sldId id="261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rgbClr val="FF0000"/>
    </p:penClr>
  </p:showPr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-22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78709-F011-46C1-9D42-5340648D4A4F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4CA76-4EFB-4BA5-8A1E-866D16C4EE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7D50B-9BE5-4661-9261-E9A1502196FD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95945-FA2A-42CE-9600-02E0E72854B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49C7F-D0CD-445A-A607-BC847D5F8F90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975EE-20A9-4F1A-AF20-31F5C64AB0C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30910-09B9-475C-A8E4-9E391E7F58F2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EF91B-59DF-4FBE-AB42-5F02EE82761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B5D56-A430-42BD-A7F1-9C670D1F7794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C8CB5-507A-41D4-9479-BC44F1915D5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CB784-7ECA-41E5-8F60-DC4282A6AAC1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38E11-3647-4EAD-A425-5629854012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20EC5-D342-410D-86BC-9D50B22C9A45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7BFC3-C4C2-433C-BD40-84D090570F9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DEA67-AB10-475E-B738-2B6878C3A9B4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F815F-8DA3-49B1-A014-606B765EB29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63DB6-528E-4178-9FCF-E5334780F99B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36A19-AF2A-4C99-A012-31A7B26EE3C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6FC57-8309-42C1-AEF7-832A2149BE65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21688-689B-4EDB-B25D-0CA975BDDCC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6DA2F-BEE7-44B0-9DE6-7F8BBEA67A49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0A753-26A5-493D-A724-41AA8CAFFE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D6E36-4241-4595-9E1D-EE64355FC1D5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1CC723-1CA0-4CE5-AA0C-FD79F78AB08C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D7594D-7269-4FCA-9C4E-A12A0518FE4C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923B22-4F60-437E-9D65-FD92F8976D3E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4693C9-3C80-42EF-BF9E-EAB7986E3F26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CD9D270-6B24-4F79-A462-F3EA884504ED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1A841-71D0-488E-91AC-328656D5B52A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BE08BA-AF7B-41DC-82B2-1B7607A003A2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A51D8F-02EC-4B1E-A5DC-ADE198236892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D6F501-5F4E-4F21-9762-DA29CEEB904E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CC35EF-3925-4F72-A965-9733F7A44112}" type="datetimeFigureOut">
              <a:rPr lang="es-ES"/>
              <a:pPr/>
              <a:t>03/04/2015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F951EA-99B7-4A79-B1AA-BAF67AB6DC5E}" type="datetimeFigureOut">
              <a:rPr lang="fr-FR"/>
              <a:pPr>
                <a:defRPr/>
              </a:pPr>
              <a:t>03/04/2015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EBBF70-585E-416B-8B67-3744A522DD2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2EED4A0A-E19E-4ACE-B9BD-02D8B4CA04E4}" type="datetimeFigureOut">
              <a:rPr lang="es-ES"/>
              <a:pPr/>
              <a:t>03/04/2015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gif"/><Relationship Id="rId9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13" Type="http://schemas.openxmlformats.org/officeDocument/2006/relationships/image" Target="../media/image41.gif"/><Relationship Id="rId3" Type="http://schemas.openxmlformats.org/officeDocument/2006/relationships/image" Target="../media/image31.jpeg"/><Relationship Id="rId7" Type="http://schemas.openxmlformats.org/officeDocument/2006/relationships/image" Target="../media/image35.gif"/><Relationship Id="rId12" Type="http://schemas.openxmlformats.org/officeDocument/2006/relationships/image" Target="../media/image4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11" Type="http://schemas.openxmlformats.org/officeDocument/2006/relationships/image" Target="../media/image39.gif"/><Relationship Id="rId5" Type="http://schemas.openxmlformats.org/officeDocument/2006/relationships/image" Target="../media/image33.gif"/><Relationship Id="rId10" Type="http://schemas.openxmlformats.org/officeDocument/2006/relationships/image" Target="../media/image38.gif"/><Relationship Id="rId4" Type="http://schemas.openxmlformats.org/officeDocument/2006/relationships/image" Target="../media/image32.png"/><Relationship Id="rId9" Type="http://schemas.openxmlformats.org/officeDocument/2006/relationships/image" Target="../media/image3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13" Type="http://schemas.openxmlformats.org/officeDocument/2006/relationships/image" Target="../media/image52.gif"/><Relationship Id="rId3" Type="http://schemas.openxmlformats.org/officeDocument/2006/relationships/image" Target="../media/image42.jpeg"/><Relationship Id="rId7" Type="http://schemas.openxmlformats.org/officeDocument/2006/relationships/image" Target="../media/image46.gif"/><Relationship Id="rId12" Type="http://schemas.openxmlformats.org/officeDocument/2006/relationships/image" Target="../media/image51.gif"/><Relationship Id="rId17" Type="http://schemas.openxmlformats.org/officeDocument/2006/relationships/image" Target="../media/image56.gif"/><Relationship Id="rId2" Type="http://schemas.openxmlformats.org/officeDocument/2006/relationships/image" Target="../media/image1.jpeg"/><Relationship Id="rId16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11" Type="http://schemas.openxmlformats.org/officeDocument/2006/relationships/image" Target="../media/image50.gif"/><Relationship Id="rId5" Type="http://schemas.openxmlformats.org/officeDocument/2006/relationships/image" Target="../media/image44.png"/><Relationship Id="rId15" Type="http://schemas.openxmlformats.org/officeDocument/2006/relationships/image" Target="../media/image54.gif"/><Relationship Id="rId10" Type="http://schemas.openxmlformats.org/officeDocument/2006/relationships/image" Target="../media/image49.gif"/><Relationship Id="rId4" Type="http://schemas.openxmlformats.org/officeDocument/2006/relationships/image" Target="../media/image43.png"/><Relationship Id="rId9" Type="http://schemas.openxmlformats.org/officeDocument/2006/relationships/image" Target="../media/image48.gif"/><Relationship Id="rId14" Type="http://schemas.openxmlformats.org/officeDocument/2006/relationships/image" Target="../media/image5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3" Type="http://schemas.openxmlformats.org/officeDocument/2006/relationships/image" Target="../media/image61.jpeg"/><Relationship Id="rId7" Type="http://schemas.openxmlformats.org/officeDocument/2006/relationships/image" Target="../media/image6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Relationship Id="rId9" Type="http://schemas.openxmlformats.org/officeDocument/2006/relationships/image" Target="../media/image67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jpeg"/><Relationship Id="rId7" Type="http://schemas.openxmlformats.org/officeDocument/2006/relationships/image" Target="../media/image7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gif"/><Relationship Id="rId5" Type="http://schemas.openxmlformats.org/officeDocument/2006/relationships/image" Target="../media/image70.gif"/><Relationship Id="rId10" Type="http://schemas.openxmlformats.org/officeDocument/2006/relationships/image" Target="../media/image75.png"/><Relationship Id="rId4" Type="http://schemas.openxmlformats.org/officeDocument/2006/relationships/image" Target="../media/image69.gif"/><Relationship Id="rId9" Type="http://schemas.openxmlformats.org/officeDocument/2006/relationships/image" Target="../media/image7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gif"/><Relationship Id="rId3" Type="http://schemas.openxmlformats.org/officeDocument/2006/relationships/image" Target="../media/image76.jpeg"/><Relationship Id="rId7" Type="http://schemas.openxmlformats.org/officeDocument/2006/relationships/image" Target="../media/image8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78.gif"/><Relationship Id="rId4" Type="http://schemas.openxmlformats.org/officeDocument/2006/relationships/image" Target="../media/image77.gif"/><Relationship Id="rId9" Type="http://schemas.openxmlformats.org/officeDocument/2006/relationships/image" Target="../media/image82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gif"/><Relationship Id="rId13" Type="http://schemas.openxmlformats.org/officeDocument/2006/relationships/image" Target="../media/image92.png"/><Relationship Id="rId18" Type="http://schemas.openxmlformats.org/officeDocument/2006/relationships/image" Target="../media/image97.png"/><Relationship Id="rId3" Type="http://schemas.openxmlformats.org/officeDocument/2006/relationships/image" Target="../media/image83.jpeg"/><Relationship Id="rId21" Type="http://schemas.openxmlformats.org/officeDocument/2006/relationships/image" Target="../media/image100.png"/><Relationship Id="rId7" Type="http://schemas.openxmlformats.org/officeDocument/2006/relationships/image" Target="../media/image86.gif"/><Relationship Id="rId12" Type="http://schemas.openxmlformats.org/officeDocument/2006/relationships/image" Target="../media/image91.png"/><Relationship Id="rId17" Type="http://schemas.openxmlformats.org/officeDocument/2006/relationships/image" Target="../media/image96.png"/><Relationship Id="rId2" Type="http://schemas.openxmlformats.org/officeDocument/2006/relationships/image" Target="../media/image1.jpeg"/><Relationship Id="rId16" Type="http://schemas.openxmlformats.org/officeDocument/2006/relationships/image" Target="../media/image95.png"/><Relationship Id="rId20" Type="http://schemas.openxmlformats.org/officeDocument/2006/relationships/image" Target="../media/image9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gif"/><Relationship Id="rId11" Type="http://schemas.openxmlformats.org/officeDocument/2006/relationships/image" Target="../media/image90.png"/><Relationship Id="rId24" Type="http://schemas.openxmlformats.org/officeDocument/2006/relationships/image" Target="../media/image103.gif"/><Relationship Id="rId5" Type="http://schemas.openxmlformats.org/officeDocument/2006/relationships/image" Target="../media/image85.png"/><Relationship Id="rId15" Type="http://schemas.openxmlformats.org/officeDocument/2006/relationships/image" Target="../media/image94.png"/><Relationship Id="rId23" Type="http://schemas.openxmlformats.org/officeDocument/2006/relationships/image" Target="../media/image102.gif"/><Relationship Id="rId10" Type="http://schemas.openxmlformats.org/officeDocument/2006/relationships/image" Target="../media/image89.png"/><Relationship Id="rId19" Type="http://schemas.openxmlformats.org/officeDocument/2006/relationships/image" Target="../media/image98.png"/><Relationship Id="rId4" Type="http://schemas.openxmlformats.org/officeDocument/2006/relationships/image" Target="../media/image84.png"/><Relationship Id="rId9" Type="http://schemas.openxmlformats.org/officeDocument/2006/relationships/image" Target="../media/image88.gif"/><Relationship Id="rId14" Type="http://schemas.openxmlformats.org/officeDocument/2006/relationships/image" Target="../media/image93.png"/><Relationship Id="rId22" Type="http://schemas.openxmlformats.org/officeDocument/2006/relationships/image" Target="../media/image10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gif"/><Relationship Id="rId3" Type="http://schemas.openxmlformats.org/officeDocument/2006/relationships/image" Target="../media/image104.jpeg"/><Relationship Id="rId7" Type="http://schemas.openxmlformats.org/officeDocument/2006/relationships/image" Target="../media/image10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Relationship Id="rId9" Type="http://schemas.openxmlformats.org/officeDocument/2006/relationships/image" Target="../media/image110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13" Type="http://schemas.openxmlformats.org/officeDocument/2006/relationships/image" Target="../media/image121.png"/><Relationship Id="rId18" Type="http://schemas.openxmlformats.org/officeDocument/2006/relationships/image" Target="../media/image126.png"/><Relationship Id="rId3" Type="http://schemas.openxmlformats.org/officeDocument/2006/relationships/image" Target="../media/image111.jpeg"/><Relationship Id="rId21" Type="http://schemas.openxmlformats.org/officeDocument/2006/relationships/image" Target="../media/image129.png"/><Relationship Id="rId7" Type="http://schemas.openxmlformats.org/officeDocument/2006/relationships/image" Target="../media/image115.png"/><Relationship Id="rId12" Type="http://schemas.openxmlformats.org/officeDocument/2006/relationships/image" Target="../media/image120.png"/><Relationship Id="rId17" Type="http://schemas.openxmlformats.org/officeDocument/2006/relationships/image" Target="../media/image125.png"/><Relationship Id="rId25" Type="http://schemas.openxmlformats.org/officeDocument/2006/relationships/image" Target="../media/image133.png"/><Relationship Id="rId2" Type="http://schemas.openxmlformats.org/officeDocument/2006/relationships/image" Target="../media/image1.jpeg"/><Relationship Id="rId16" Type="http://schemas.openxmlformats.org/officeDocument/2006/relationships/image" Target="../media/image124.png"/><Relationship Id="rId20" Type="http://schemas.openxmlformats.org/officeDocument/2006/relationships/image" Target="../media/image1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gif"/><Relationship Id="rId11" Type="http://schemas.openxmlformats.org/officeDocument/2006/relationships/image" Target="../media/image119.png"/><Relationship Id="rId24" Type="http://schemas.openxmlformats.org/officeDocument/2006/relationships/image" Target="../media/image132.png"/><Relationship Id="rId5" Type="http://schemas.openxmlformats.org/officeDocument/2006/relationships/image" Target="../media/image113.gif"/><Relationship Id="rId15" Type="http://schemas.openxmlformats.org/officeDocument/2006/relationships/image" Target="../media/image123.png"/><Relationship Id="rId23" Type="http://schemas.openxmlformats.org/officeDocument/2006/relationships/image" Target="../media/image131.png"/><Relationship Id="rId10" Type="http://schemas.openxmlformats.org/officeDocument/2006/relationships/image" Target="../media/image118.png"/><Relationship Id="rId19" Type="http://schemas.openxmlformats.org/officeDocument/2006/relationships/image" Target="../media/image127.png"/><Relationship Id="rId4" Type="http://schemas.openxmlformats.org/officeDocument/2006/relationships/image" Target="../media/image112.jpeg"/><Relationship Id="rId9" Type="http://schemas.openxmlformats.org/officeDocument/2006/relationships/image" Target="../media/image117.png"/><Relationship Id="rId14" Type="http://schemas.openxmlformats.org/officeDocument/2006/relationships/image" Target="../media/image122.png"/><Relationship Id="rId22" Type="http://schemas.openxmlformats.org/officeDocument/2006/relationships/image" Target="../media/image1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7" Type="http://schemas.openxmlformats.org/officeDocument/2006/relationships/image" Target="../media/image13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7.png"/><Relationship Id="rId5" Type="http://schemas.openxmlformats.org/officeDocument/2006/relationships/image" Target="../media/image136.gif"/><Relationship Id="rId4" Type="http://schemas.openxmlformats.org/officeDocument/2006/relationships/image" Target="../media/image135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3" Type="http://schemas.openxmlformats.org/officeDocument/2006/relationships/image" Target="../media/image139.jpeg"/><Relationship Id="rId7" Type="http://schemas.openxmlformats.org/officeDocument/2006/relationships/image" Target="../media/image14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2.gif"/><Relationship Id="rId5" Type="http://schemas.openxmlformats.org/officeDocument/2006/relationships/image" Target="../media/image141.png"/><Relationship Id="rId4" Type="http://schemas.openxmlformats.org/officeDocument/2006/relationships/image" Target="../media/image140.png"/><Relationship Id="rId9" Type="http://schemas.openxmlformats.org/officeDocument/2006/relationships/image" Target="../media/image14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gif"/><Relationship Id="rId3" Type="http://schemas.openxmlformats.org/officeDocument/2006/relationships/image" Target="../media/image146.jpeg"/><Relationship Id="rId7" Type="http://schemas.openxmlformats.org/officeDocument/2006/relationships/image" Target="../media/image15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9.gif"/><Relationship Id="rId5" Type="http://schemas.openxmlformats.org/officeDocument/2006/relationships/image" Target="../media/image148.png"/><Relationship Id="rId10" Type="http://schemas.openxmlformats.org/officeDocument/2006/relationships/image" Target="../media/image153.gif"/><Relationship Id="rId4" Type="http://schemas.openxmlformats.org/officeDocument/2006/relationships/image" Target="../media/image147.jpeg"/><Relationship Id="rId9" Type="http://schemas.openxmlformats.org/officeDocument/2006/relationships/image" Target="../media/image15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13" Type="http://schemas.openxmlformats.org/officeDocument/2006/relationships/image" Target="../media/image162.gif"/><Relationship Id="rId3" Type="http://schemas.openxmlformats.org/officeDocument/2006/relationships/image" Target="../media/image154.gif"/><Relationship Id="rId7" Type="http://schemas.openxmlformats.org/officeDocument/2006/relationships/image" Target="../media/image158.gif"/><Relationship Id="rId12" Type="http://schemas.openxmlformats.org/officeDocument/2006/relationships/image" Target="../media/image161.gif"/><Relationship Id="rId17" Type="http://schemas.openxmlformats.org/officeDocument/2006/relationships/image" Target="../media/image165.png"/><Relationship Id="rId2" Type="http://schemas.openxmlformats.org/officeDocument/2006/relationships/image" Target="../media/image1.jpeg"/><Relationship Id="rId16" Type="http://schemas.openxmlformats.org/officeDocument/2006/relationships/image" Target="../media/image16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7.png"/><Relationship Id="rId11" Type="http://schemas.openxmlformats.org/officeDocument/2006/relationships/image" Target="../media/image160.png"/><Relationship Id="rId5" Type="http://schemas.openxmlformats.org/officeDocument/2006/relationships/image" Target="../media/image156.jpeg"/><Relationship Id="rId15" Type="http://schemas.openxmlformats.org/officeDocument/2006/relationships/image" Target="../media/image163.png"/><Relationship Id="rId10" Type="http://schemas.openxmlformats.org/officeDocument/2006/relationships/image" Target="../media/image67.gif"/><Relationship Id="rId4" Type="http://schemas.openxmlformats.org/officeDocument/2006/relationships/image" Target="../media/image155.png"/><Relationship Id="rId9" Type="http://schemas.openxmlformats.org/officeDocument/2006/relationships/image" Target="../media/image159.gif"/><Relationship Id="rId14" Type="http://schemas.openxmlformats.org/officeDocument/2006/relationships/image" Target="../media/image86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7.png"/><Relationship Id="rId10" Type="http://schemas.openxmlformats.org/officeDocument/2006/relationships/image" Target="../media/image1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3314" name="Imag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217150" y="-127000"/>
            <a:ext cx="219710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82563" y="-127000"/>
            <a:ext cx="2182813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Image 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877550" y="935038"/>
            <a:ext cx="8763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12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9575" y="812800"/>
            <a:ext cx="8763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1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750" y="4840288"/>
            <a:ext cx="2016125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1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5488" y="1674813"/>
            <a:ext cx="3311525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Image 20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716088" y="2965450"/>
            <a:ext cx="133032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Image 21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33375" y="3648075"/>
            <a:ext cx="4068763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Image 22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320088" y="2366963"/>
            <a:ext cx="3481387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Image 23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874125" y="3641725"/>
            <a:ext cx="2555875" cy="72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Image 6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84800" y="1384300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6" name="Image 7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023100" y="1384300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7" name="Image 8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0140950" y="4670425"/>
            <a:ext cx="2187575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ndAc>
      <p:stSnd loop="1">
        <p:snd r:embed="rId2" name="angel_~1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-58057"/>
            <a:ext cx="12192000" cy="7039428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4338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8000" y="107950"/>
            <a:ext cx="8636000" cy="664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68775" y="5167313"/>
            <a:ext cx="53054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Image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1288" y="5167313"/>
            <a:ext cx="238125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028825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086975" y="-58738"/>
            <a:ext cx="2105025" cy="22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Image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758488" y="5461000"/>
            <a:ext cx="954087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Image 5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03850" y="273050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Image 6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27800" y="742950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Image 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86238" y="742950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Image 8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40125" y="1851025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Image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83450" y="1828800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Image 1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27338" y="2921000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Image 14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016875" y="2782888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-188687"/>
            <a:ext cx="12192000" cy="7155544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6850" y="1624013"/>
            <a:ext cx="4178300" cy="4479925"/>
          </a:xfrm>
          <a:prstGeom prst="rect">
            <a:avLst/>
          </a:prstGeom>
          <a:effectLst>
            <a:outerShdw blurRad="152400" dist="2286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15363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84488" y="-565150"/>
            <a:ext cx="6689725" cy="236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Imag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398838"/>
            <a:ext cx="3576638" cy="345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Imag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574213" y="0"/>
            <a:ext cx="2295525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Imag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7488" y="0"/>
            <a:ext cx="2449512" cy="152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Image 9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769350" y="3389313"/>
            <a:ext cx="34671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Image 1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56588" y="2141538"/>
            <a:ext cx="2100262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Image 11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35138" y="2081213"/>
            <a:ext cx="22066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Image 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19788" y="1522413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Image 8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53313" y="2276475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Image 12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19600" y="2243138"/>
            <a:ext cx="352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6386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53725" y="4953000"/>
            <a:ext cx="13239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125" y="4953000"/>
            <a:ext cx="13239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Imag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354581">
            <a:off x="-119063" y="303213"/>
            <a:ext cx="3598863" cy="218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Imag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312275" y="0"/>
            <a:ext cx="2987675" cy="205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000" y="69850"/>
            <a:ext cx="10058400" cy="6624638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17411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98888" y="604838"/>
            <a:ext cx="2619375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4938" y="4713288"/>
            <a:ext cx="17621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93338" y="4713288"/>
            <a:ext cx="17621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Imag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17825" y="3338513"/>
            <a:ext cx="4064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Imag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63913" y="1263650"/>
            <a:ext cx="3778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Image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20850" y="2239963"/>
            <a:ext cx="35242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Image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43663" y="3338513"/>
            <a:ext cx="3794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Image 1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04113" y="1995488"/>
            <a:ext cx="3778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Image 12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640763" y="769938"/>
            <a:ext cx="3778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Image 1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48363" y="606425"/>
            <a:ext cx="37782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Image 14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9472613" y="2195513"/>
            <a:ext cx="3794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2" name="Image 36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444750" y="1511300"/>
            <a:ext cx="666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3" name="Image 37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681538" y="131763"/>
            <a:ext cx="666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4" name="Image 38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902450" y="1398588"/>
            <a:ext cx="666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5" name="Image 15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20650" y="214313"/>
            <a:ext cx="12477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6" name="Image 35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0795000" y="139700"/>
            <a:ext cx="12477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184" y="-1"/>
            <a:ext cx="12192000" cy="6858000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7513" y="433388"/>
            <a:ext cx="9039225" cy="6045200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18435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360833">
            <a:off x="-117475" y="152400"/>
            <a:ext cx="279082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Imag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534312">
            <a:off x="9505950" y="152400"/>
            <a:ext cx="279082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Imag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963" y="4879975"/>
            <a:ext cx="2271712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Image 8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555163" y="4879975"/>
            <a:ext cx="2322512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Image 5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358563" y="2155825"/>
            <a:ext cx="52387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Image 9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6063" y="2171700"/>
            <a:ext cx="52387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Image 1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25900" y="3643313"/>
            <a:ext cx="39433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Image 1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65338" y="212725"/>
            <a:ext cx="3810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Image 12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616200" y="239713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Image 13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71838" y="239713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Image 14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851275" y="239713"/>
            <a:ext cx="457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Image 15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454525" y="257175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Image 16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078413" y="242888"/>
            <a:ext cx="40481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Image 17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614988" y="257175"/>
            <a:ext cx="417512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9" name="Image 18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110288" y="257175"/>
            <a:ext cx="40005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0" name="Image 19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796088" y="239713"/>
            <a:ext cx="4476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1" name="Image 20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346950" y="230188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2" name="Image 21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926388" y="244475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3" name="Image 22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572500" y="239713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4" name="Image 23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9142413" y="239713"/>
            <a:ext cx="4572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5" name="Image 24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602788" y="239713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-58057"/>
            <a:ext cx="12192000" cy="7024914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  <a:effectLst>
            <a:outerShdw blurRad="114300" dist="1143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19459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9413" y="3070225"/>
            <a:ext cx="222885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Imag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25000" y="3021013"/>
            <a:ext cx="222885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Imag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372138">
            <a:off x="377825" y="341313"/>
            <a:ext cx="2357438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Imag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2362504">
            <a:off x="9332913" y="23813"/>
            <a:ext cx="2000250" cy="297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3525" y="366713"/>
            <a:ext cx="9313863" cy="6124575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20483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53063" y="760413"/>
            <a:ext cx="180975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564813" y="2370138"/>
            <a:ext cx="153352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Imag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97138"/>
            <a:ext cx="2224088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Image 6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134597">
            <a:off x="342900" y="322263"/>
            <a:ext cx="119062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Image 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069638" y="163513"/>
            <a:ext cx="9048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Image 8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313" y="5357813"/>
            <a:ext cx="11906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Image 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982325" y="5357813"/>
            <a:ext cx="11906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550" y="477838"/>
            <a:ext cx="9486900" cy="5929312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21507" name="Imag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3338" y="806450"/>
            <a:ext cx="1487487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50" y="95250"/>
            <a:ext cx="46672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Imag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34100" y="52388"/>
            <a:ext cx="46672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Imag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55825" y="2416175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Imag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-1078635">
            <a:off x="10369550" y="176213"/>
            <a:ext cx="19050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Image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783801">
            <a:off x="-92075" y="133350"/>
            <a:ext cx="19050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Image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401300" y="4929188"/>
            <a:ext cx="17526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Image 12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498850"/>
            <a:ext cx="2095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Image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57900" y="4741863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-58058"/>
            <a:ext cx="12192000" cy="6916057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6388" y="563563"/>
            <a:ext cx="9337675" cy="5730875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22531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325" y="4856163"/>
            <a:ext cx="143827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Imag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4000" y="158750"/>
            <a:ext cx="118903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914063" y="84138"/>
            <a:ext cx="1238250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Imag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391775" y="5127625"/>
            <a:ext cx="1933575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Image 10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10075" y="-84138"/>
            <a:ext cx="4002088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Image 11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87563" y="6032500"/>
            <a:ext cx="35941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Image 1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91300" y="6000750"/>
            <a:ext cx="390366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Image 1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35675" y="6372225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-58058"/>
            <a:ext cx="12192000" cy="6916057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625" y="655638"/>
            <a:ext cx="9012238" cy="5546725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23555" name="Imag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7488" y="4568825"/>
            <a:ext cx="2293937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Imag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98063" y="4568825"/>
            <a:ext cx="2182812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Imag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9413" y="455613"/>
            <a:ext cx="143827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Imag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4763" y="76200"/>
            <a:ext cx="4781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Image 8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650538" y="455613"/>
            <a:ext cx="135255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Image 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33950" y="4986338"/>
            <a:ext cx="2541588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Image 10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082800" y="754063"/>
            <a:ext cx="381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Image 12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503488" y="754063"/>
            <a:ext cx="4476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3" name="Image 13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982913" y="782638"/>
            <a:ext cx="3619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4" name="Image 14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436938" y="763588"/>
            <a:ext cx="3619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5" name="Image 15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908425" y="763588"/>
            <a:ext cx="3524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6" name="Image 16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287838" y="768350"/>
            <a:ext cx="3714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7" name="Image 17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873625" y="750888"/>
            <a:ext cx="314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8" name="Image 18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233988" y="754063"/>
            <a:ext cx="3524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9" name="Image 19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654675" y="763588"/>
            <a:ext cx="3619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0" name="Image 20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037263" y="763588"/>
            <a:ext cx="3524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1" name="Image 21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410325" y="782638"/>
            <a:ext cx="3714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2" name="Image 22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954838" y="750888"/>
            <a:ext cx="3810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3" name="Image 23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369175" y="763588"/>
            <a:ext cx="3524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4" name="Image 24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043863" y="750888"/>
            <a:ext cx="3619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5" name="Image 25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8380413" y="763588"/>
            <a:ext cx="4572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6" name="Image 26"/>
          <p:cNvPicPr>
            <a:picLocks noChangeAspect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8878888" y="744538"/>
            <a:ext cx="4572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7" name="Image 28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9382125" y="773113"/>
            <a:ext cx="3619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8" name="Image 29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861550" y="750888"/>
            <a:ext cx="3524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9" name="Image 30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0239375" y="763588"/>
            <a:ext cx="3714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0" name="Image 3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2305050" y="1512888"/>
            <a:ext cx="37909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1" name="Image 32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78588" y="1406525"/>
            <a:ext cx="37909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2" name="Image 33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2208213" y="4070350"/>
            <a:ext cx="37909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3" name="Image 34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634163" y="3894138"/>
            <a:ext cx="37909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4" name="Image 3"/>
          <p:cNvPicPr>
            <a:picLocks noChangeAspect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-46038" y="2216150"/>
            <a:ext cx="1995488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5" name="Image 11"/>
          <p:cNvPicPr>
            <a:picLocks noChangeAspect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1093450" y="2947988"/>
            <a:ext cx="655638" cy="90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382588"/>
            <a:ext cx="7934325" cy="6092825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0338" y="0"/>
            <a:ext cx="2409826" cy="2409825"/>
          </a:xfrm>
          <a:prstGeom prst="rect">
            <a:avLst/>
          </a:prstGeom>
          <a:effectLst>
            <a:outerShdw blurRad="50800" dist="381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4263" y="50800"/>
            <a:ext cx="2306637" cy="2308225"/>
          </a:xfrm>
          <a:prstGeom prst="rect">
            <a:avLst/>
          </a:prstGeom>
          <a:effectLst>
            <a:outerShdw blurRad="50800" dist="381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0338" y="4440238"/>
            <a:ext cx="2889251" cy="2366962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24582" name="Image 8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75413" y="1309688"/>
            <a:ext cx="211455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Image 10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528175" y="3535363"/>
            <a:ext cx="2752725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Image 11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66988" y="454025"/>
            <a:ext cx="24209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Image 1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92900" y="361950"/>
            <a:ext cx="2744788" cy="382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Image 13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4325" y="3330575"/>
            <a:ext cx="2133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Image 1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10388" y="2949575"/>
            <a:ext cx="2133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Image 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435350" y="2187575"/>
            <a:ext cx="1039813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-58058"/>
            <a:ext cx="12192000" cy="6916057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9763" y="330200"/>
            <a:ext cx="5427662" cy="6197600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588" y="330200"/>
            <a:ext cx="4141787" cy="6218238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25604" name="Imag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16388" y="944563"/>
            <a:ext cx="242887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Image 2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8" y="3906838"/>
            <a:ext cx="179070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Image 2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00650" y="1990725"/>
            <a:ext cx="179070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Image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347325" y="3894138"/>
            <a:ext cx="179070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Image 2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9738" y="95250"/>
            <a:ext cx="674687" cy="6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Image 28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95375" y="96838"/>
            <a:ext cx="671513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Image 2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90700" y="80963"/>
            <a:ext cx="657225" cy="67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1" name="Image 30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324100" y="80963"/>
            <a:ext cx="674688" cy="67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2" name="Image 31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774950" y="66675"/>
            <a:ext cx="627063" cy="66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Image 32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95650" y="63500"/>
            <a:ext cx="68421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4" name="Image 33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067175" y="69850"/>
            <a:ext cx="649288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5" name="Image 34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583113" y="34925"/>
            <a:ext cx="687387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6" name="Image 35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159375" y="57150"/>
            <a:ext cx="71437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7" name="Image 36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145213" y="50800"/>
            <a:ext cx="636587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8" name="Image 37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710363" y="3651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9" name="Image 38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281863" y="23813"/>
            <a:ext cx="620712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0" name="Image 39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805738" y="41275"/>
            <a:ext cx="627062" cy="62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1" name="Image 40"/>
          <p:cNvPicPr>
            <a:picLocks noChangeAspect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8389938" y="52388"/>
            <a:ext cx="609600" cy="59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2" name="Image 41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8956675" y="36513"/>
            <a:ext cx="665163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3" name="Image 42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9582150" y="44450"/>
            <a:ext cx="58102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4" name="Image 43"/>
          <p:cNvPicPr>
            <a:picLocks noChangeAspect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0104438" y="38100"/>
            <a:ext cx="585787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5" name="Image 44"/>
          <p:cNvPicPr>
            <a:picLocks noChangeAspect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0602913" y="31750"/>
            <a:ext cx="6191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6" name="Image 45"/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1239500" y="22225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26626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0" y="723900"/>
            <a:ext cx="6350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7325" y="161925"/>
            <a:ext cx="357187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Imag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905875" y="161925"/>
            <a:ext cx="3454400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45563" y="4791075"/>
            <a:ext cx="3048000" cy="1905000"/>
          </a:xfrm>
          <a:prstGeom prst="rect">
            <a:avLst/>
          </a:prstGeom>
          <a:effectLst>
            <a:outerShdw blurRad="114300" dist="1524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26630" name="Imag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163" y="4576763"/>
            <a:ext cx="2960687" cy="225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5" y="434975"/>
            <a:ext cx="7983538" cy="5988050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27651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75688" y="0"/>
            <a:ext cx="3514725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Imag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58738" y="-58738"/>
            <a:ext cx="4572001" cy="262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Imag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6725" y="5006975"/>
            <a:ext cx="1325563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48875" y="4645025"/>
            <a:ext cx="2141538" cy="2139950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40963" y="2116138"/>
            <a:ext cx="1733550" cy="2165350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6388" y="2354263"/>
            <a:ext cx="1905000" cy="2857500"/>
          </a:xfrm>
          <a:prstGeom prst="rect">
            <a:avLst/>
          </a:prstGeom>
          <a:effectLst>
            <a:outerShdw blurRad="50800" dist="38100" dir="2700000" algn="t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-58058"/>
            <a:ext cx="12192000" cy="6916057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28674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0338" y="785813"/>
            <a:ext cx="4876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5475" y="785813"/>
            <a:ext cx="4868863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Imag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21163" y="3952875"/>
            <a:ext cx="4257675" cy="301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Imag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58850" y="4208463"/>
            <a:ext cx="2706688" cy="285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Imag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87800" y="-4763"/>
            <a:ext cx="4724400" cy="1981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Image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796463" y="4443413"/>
            <a:ext cx="107632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Image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300663" y="1809750"/>
            <a:ext cx="142875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Image 5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7950" y="0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Image 8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274425" y="-58738"/>
            <a:ext cx="800100" cy="809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3" name="Image 11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70113" y="0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Image 12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534525" y="0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5" name="Image 13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312525" y="1976438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6" name="Image 14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361738" y="5900738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7" name="Image 15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410950" y="4010025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8" name="Image 16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9050" y="1804988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9" name="Image 17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9850" y="3848100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0" name="Image 18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22238" y="5834063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1" name="Image 19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403600" y="5245100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2" name="Image 20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732838" y="5162550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-58057"/>
            <a:ext cx="12192000" cy="7039428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29698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7375" y="2463800"/>
            <a:ext cx="4281488" cy="321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20263" y="4306888"/>
            <a:ext cx="238125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4463" y="252413"/>
            <a:ext cx="4641850" cy="3481387"/>
          </a:xfrm>
          <a:prstGeom prst="rect">
            <a:avLst/>
          </a:prstGeom>
          <a:effectLst>
            <a:outerShdw blurRad="152400" dist="190500" dir="2700000" algn="tl" rotWithShape="0">
              <a:srgbClr val="006600">
                <a:alpha val="40000"/>
              </a:srgbClr>
            </a:outerShdw>
          </a:effectLst>
        </p:spPr>
      </p:pic>
      <p:pic>
        <p:nvPicPr>
          <p:cNvPr id="29701" name="Imag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713788" y="5640388"/>
            <a:ext cx="730250" cy="121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Imag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38988" y="5049838"/>
            <a:ext cx="3333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Image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7338" y="101600"/>
            <a:ext cx="9048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Image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80288" y="5778500"/>
            <a:ext cx="796925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Image 11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122988" y="5821363"/>
            <a:ext cx="9810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6" name="Image 12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778375" y="5778500"/>
            <a:ext cx="16160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7" name="Image 13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96863" y="2492375"/>
            <a:ext cx="2500312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ZoneTexte 14"/>
          <p:cNvSpPr txBox="1"/>
          <p:nvPr/>
        </p:nvSpPr>
        <p:spPr>
          <a:xfrm>
            <a:off x="2252663" y="3944938"/>
            <a:ext cx="41751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Que Dieu vous bénisse !</a:t>
            </a:r>
            <a:endParaRPr lang="fr-FR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+mn-cs"/>
            </a:endParaRPr>
          </a:p>
        </p:txBody>
      </p:sp>
      <p:pic>
        <p:nvPicPr>
          <p:cNvPr id="29709" name="Image 15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7788" y="3663950"/>
            <a:ext cx="5526087" cy="128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0" name="Image 16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309688" y="4703763"/>
            <a:ext cx="4573587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ZoneTexte 17"/>
          <p:cNvSpPr txBox="1"/>
          <p:nvPr/>
        </p:nvSpPr>
        <p:spPr>
          <a:xfrm>
            <a:off x="6278563" y="271463"/>
            <a:ext cx="51943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Heureuses </a:t>
            </a:r>
            <a:r>
              <a:rPr lang="fr-FR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fêtes</a:t>
            </a:r>
            <a:r>
              <a:rPr lang="fr-FR" sz="20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 de Pâques à tout le monde !</a:t>
            </a:r>
            <a:endParaRPr lang="fr-FR" sz="20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+mn-cs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6394450" y="901700"/>
            <a:ext cx="5210175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Joyeuses Pâques  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  et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m</a:t>
            </a:r>
            <a:r>
              <a:rPr lang="fr-FR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es remerciements à toutes les créatrices et à tous les créateurs qui partagent leurs travail  !</a:t>
            </a:r>
            <a:endParaRPr lang="fr-FR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+mn-cs"/>
            </a:endParaRPr>
          </a:p>
        </p:txBody>
      </p:sp>
      <p:pic>
        <p:nvPicPr>
          <p:cNvPr id="29713" name="Image 19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0664825" y="560388"/>
            <a:ext cx="1146175" cy="112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ZoneTexte 20"/>
          <p:cNvSpPr txBox="1"/>
          <p:nvPr/>
        </p:nvSpPr>
        <p:spPr>
          <a:xfrm>
            <a:off x="1662113" y="4989513"/>
            <a:ext cx="3941762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Images du .Net – retravaillées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Idée et création : </a:t>
            </a:r>
            <a:r>
              <a:rPr lang="fr-FR" sz="2400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+mn-cs"/>
              </a:rPr>
              <a:t>Vaola</a:t>
            </a:r>
            <a:endParaRPr lang="fr-FR" sz="2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+mn-cs"/>
            </a:endParaRPr>
          </a:p>
        </p:txBody>
      </p:sp>
      <p:pic>
        <p:nvPicPr>
          <p:cNvPr id="29715" name="Image 21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241800" y="5792788"/>
            <a:ext cx="687388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6" name="Image 22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7788" y="5629275"/>
            <a:ext cx="4244975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32772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0" y="1905000"/>
            <a:ext cx="12192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1524000" y="4724400"/>
            <a:ext cx="3556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32775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32776" name="Picture 8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32777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32778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32779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32780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1350</TotalTime>
  <Words>56</Words>
  <Application>Microsoft Office PowerPoint</Application>
  <PresentationFormat>Personalizado</PresentationFormat>
  <Paragraphs>9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Calibri</vt:lpstr>
      <vt:lpstr>Arial</vt:lpstr>
      <vt:lpstr>Calibri Light</vt:lpstr>
      <vt:lpstr>Monotype Corsiva</vt:lpstr>
      <vt:lpstr>Kristen ITC</vt:lpstr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Olga Floret</dc:creator>
  <cp:lastModifiedBy>Angeles</cp:lastModifiedBy>
  <cp:revision>78</cp:revision>
  <dcterms:created xsi:type="dcterms:W3CDTF">2015-03-24T10:07:51Z</dcterms:created>
  <dcterms:modified xsi:type="dcterms:W3CDTF">2015-04-03T10:35:36Z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