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671" r:id="rId2"/>
  </p:sldMasterIdLst>
  <p:sldIdLst>
    <p:sldId id="338" r:id="rId3"/>
    <p:sldId id="339" r:id="rId4"/>
    <p:sldId id="337" r:id="rId5"/>
    <p:sldId id="347" r:id="rId6"/>
    <p:sldId id="356" r:id="rId7"/>
    <p:sldId id="278" r:id="rId8"/>
    <p:sldId id="313" r:id="rId9"/>
    <p:sldId id="298" r:id="rId10"/>
    <p:sldId id="336" r:id="rId11"/>
    <p:sldId id="351" r:id="rId12"/>
    <p:sldId id="353" r:id="rId13"/>
    <p:sldId id="352" r:id="rId14"/>
    <p:sldId id="354" r:id="rId15"/>
    <p:sldId id="297" r:id="rId16"/>
    <p:sldId id="355" r:id="rId17"/>
    <p:sldId id="343" r:id="rId18"/>
    <p:sldId id="361" r:id="rId19"/>
    <p:sldId id="317" r:id="rId20"/>
    <p:sldId id="303" r:id="rId21"/>
    <p:sldId id="330" r:id="rId22"/>
    <p:sldId id="302" r:id="rId23"/>
    <p:sldId id="362" r:id="rId24"/>
    <p:sldId id="304" r:id="rId25"/>
    <p:sldId id="342" r:id="rId26"/>
    <p:sldId id="348" r:id="rId27"/>
    <p:sldId id="349" r:id="rId28"/>
    <p:sldId id="350" r:id="rId29"/>
    <p:sldId id="359" r:id="rId30"/>
    <p:sldId id="279" r:id="rId31"/>
    <p:sldId id="345" r:id="rId32"/>
    <p:sldId id="326" r:id="rId33"/>
    <p:sldId id="281" r:id="rId34"/>
    <p:sldId id="329" r:id="rId35"/>
    <p:sldId id="280" r:id="rId36"/>
    <p:sldId id="346" r:id="rId37"/>
    <p:sldId id="283" r:id="rId38"/>
    <p:sldId id="340" r:id="rId39"/>
    <p:sldId id="284" r:id="rId40"/>
    <p:sldId id="306" r:id="rId41"/>
    <p:sldId id="323" r:id="rId42"/>
    <p:sldId id="307" r:id="rId43"/>
    <p:sldId id="335" r:id="rId44"/>
    <p:sldId id="308" r:id="rId45"/>
    <p:sldId id="357" r:id="rId46"/>
    <p:sldId id="285" r:id="rId47"/>
    <p:sldId id="293" r:id="rId48"/>
    <p:sldId id="305" r:id="rId49"/>
    <p:sldId id="286" r:id="rId50"/>
    <p:sldId id="287" r:id="rId51"/>
    <p:sldId id="314" r:id="rId52"/>
    <p:sldId id="344" r:id="rId53"/>
    <p:sldId id="320" r:id="rId54"/>
    <p:sldId id="315" r:id="rId55"/>
    <p:sldId id="341" r:id="rId56"/>
    <p:sldId id="316" r:id="rId57"/>
    <p:sldId id="312" r:id="rId58"/>
    <p:sldId id="358" r:id="rId59"/>
    <p:sldId id="334" r:id="rId60"/>
    <p:sldId id="319" r:id="rId61"/>
    <p:sldId id="360" r:id="rId62"/>
    <p:sldId id="363" r:id="rId6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Tahoma" charset="0"/>
        <a:ea typeface="+mn-ea"/>
        <a:cs typeface="+mn-cs"/>
      </a:defRPr>
    </a:lvl1pPr>
    <a:lvl2pPr marL="457200" algn="l" rtl="0" fontAlgn="base">
      <a:spcBef>
        <a:spcPct val="0"/>
      </a:spcBef>
      <a:spcAft>
        <a:spcPct val="0"/>
      </a:spcAft>
      <a:defRPr kern="1200">
        <a:solidFill>
          <a:schemeClr val="tx1"/>
        </a:solidFill>
        <a:latin typeface="Tahoma" charset="0"/>
        <a:ea typeface="+mn-ea"/>
        <a:cs typeface="+mn-cs"/>
      </a:defRPr>
    </a:lvl2pPr>
    <a:lvl3pPr marL="914400" algn="l" rtl="0" fontAlgn="base">
      <a:spcBef>
        <a:spcPct val="0"/>
      </a:spcBef>
      <a:spcAft>
        <a:spcPct val="0"/>
      </a:spcAft>
      <a:defRPr kern="1200">
        <a:solidFill>
          <a:schemeClr val="tx1"/>
        </a:solidFill>
        <a:latin typeface="Tahoma" charset="0"/>
        <a:ea typeface="+mn-ea"/>
        <a:cs typeface="+mn-cs"/>
      </a:defRPr>
    </a:lvl3pPr>
    <a:lvl4pPr marL="1371600" algn="l" rtl="0" fontAlgn="base">
      <a:spcBef>
        <a:spcPct val="0"/>
      </a:spcBef>
      <a:spcAft>
        <a:spcPct val="0"/>
      </a:spcAft>
      <a:defRPr kern="1200">
        <a:solidFill>
          <a:schemeClr val="tx1"/>
        </a:solidFill>
        <a:latin typeface="Tahoma" charset="0"/>
        <a:ea typeface="+mn-ea"/>
        <a:cs typeface="+mn-cs"/>
      </a:defRPr>
    </a:lvl4pPr>
    <a:lvl5pPr marL="1828800" algn="l" rtl="0" fontAlgn="base">
      <a:spcBef>
        <a:spcPct val="0"/>
      </a:spcBef>
      <a:spcAft>
        <a:spcPct val="0"/>
      </a:spcAft>
      <a:defRPr kern="1200">
        <a:solidFill>
          <a:schemeClr val="tx1"/>
        </a:solidFill>
        <a:latin typeface="Tahoma" charset="0"/>
        <a:ea typeface="+mn-ea"/>
        <a:cs typeface="+mn-cs"/>
      </a:defRPr>
    </a:lvl5pPr>
    <a:lvl6pPr marL="2286000" algn="l" defTabSz="914400" rtl="0" eaLnBrk="1" latinLnBrk="0" hangingPunct="1">
      <a:defRPr kern="1200">
        <a:solidFill>
          <a:schemeClr val="tx1"/>
        </a:solidFill>
        <a:latin typeface="Tahoma" charset="0"/>
        <a:ea typeface="+mn-ea"/>
        <a:cs typeface="+mn-cs"/>
      </a:defRPr>
    </a:lvl6pPr>
    <a:lvl7pPr marL="2743200" algn="l" defTabSz="914400" rtl="0" eaLnBrk="1" latinLnBrk="0" hangingPunct="1">
      <a:defRPr kern="1200">
        <a:solidFill>
          <a:schemeClr val="tx1"/>
        </a:solidFill>
        <a:latin typeface="Tahoma" charset="0"/>
        <a:ea typeface="+mn-ea"/>
        <a:cs typeface="+mn-cs"/>
      </a:defRPr>
    </a:lvl7pPr>
    <a:lvl8pPr marL="3200400" algn="l" defTabSz="914400" rtl="0" eaLnBrk="1" latinLnBrk="0" hangingPunct="1">
      <a:defRPr kern="1200">
        <a:solidFill>
          <a:schemeClr val="tx1"/>
        </a:solidFill>
        <a:latin typeface="Tahoma" charset="0"/>
        <a:ea typeface="+mn-ea"/>
        <a:cs typeface="+mn-cs"/>
      </a:defRPr>
    </a:lvl8pPr>
    <a:lvl9pPr marL="3657600" algn="l" defTabSz="914400" rtl="0" eaLnBrk="1" latinLnBrk="0" hangingPunct="1">
      <a:defRPr kern="1200">
        <a:solidFill>
          <a:schemeClr val="tx1"/>
        </a:solidFill>
        <a:latin typeface="Tahoma" charset="0"/>
        <a:ea typeface="+mn-ea"/>
        <a:cs typeface="+mn-cs"/>
      </a:defRPr>
    </a:lvl9pPr>
  </p:defaultTextStyle>
  <p:modifyVerifier cryptProviderType="rsaFull" cryptAlgorithmClass="hash" cryptAlgorithmType="typeAny" cryptAlgorithmSid="4" spinCount="50000" saltData="MwUbOoyCvZzFKqrkiWIgRg" hashData="bd8U/0Y4EK1VnrwI06wwzvWl9i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CCFF33"/>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85886" autoAdjust="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68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102402" name="Group 2"/>
          <p:cNvGrpSpPr>
            <a:grpSpLocks/>
          </p:cNvGrpSpPr>
          <p:nvPr/>
        </p:nvGrpSpPr>
        <p:grpSpPr bwMode="auto">
          <a:xfrm>
            <a:off x="0" y="0"/>
            <a:ext cx="8458200" cy="5943600"/>
            <a:chOff x="0" y="0"/>
            <a:chExt cx="5328" cy="3744"/>
          </a:xfrm>
        </p:grpSpPr>
        <p:sp>
          <p:nvSpPr>
            <p:cNvPr id="102403"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endParaRPr lang="es-ES"/>
            </a:p>
          </p:txBody>
        </p:sp>
        <p:sp>
          <p:nvSpPr>
            <p:cNvPr id="102404" name="Freeform 4"/>
            <p:cNvSpPr>
              <a:spLocks/>
            </p:cNvSpPr>
            <p:nvPr/>
          </p:nvSpPr>
          <p:spPr bwMode="hidden">
            <a:xfrm>
              <a:off x="0" y="0"/>
              <a:ext cx="5328" cy="3689"/>
            </a:xfrm>
            <a:custGeom>
              <a:avLst/>
              <a:gdLst/>
              <a:ahLst/>
              <a:cxnLst>
                <a:cxn ang="0">
                  <a:pos x="5311" y="3209"/>
                </a:cxn>
                <a:cxn ang="0">
                  <a:pos x="0" y="3689"/>
                </a:cxn>
                <a:cxn ang="0">
                  <a:pos x="0" y="9"/>
                </a:cxn>
                <a:cxn ang="0">
                  <a:pos x="5328" y="0"/>
                </a:cxn>
                <a:cxn ang="0">
                  <a:pos x="5311" y="320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w="9525">
              <a:noFill/>
              <a:round/>
              <a:headEnd/>
              <a:tailEnd/>
            </a:ln>
          </p:spPr>
          <p:txBody>
            <a:bodyPr/>
            <a:lstStyle/>
            <a:p>
              <a:endParaRPr lang="es-ES"/>
            </a:p>
          </p:txBody>
        </p:sp>
      </p:grpSp>
      <p:sp>
        <p:nvSpPr>
          <p:cNvPr id="102405"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102406" name="Rectangle 6"/>
          <p:cNvSpPr>
            <a:spLocks noGrp="1" noChangeArrowheads="1"/>
          </p:cNvSpPr>
          <p:nvPr>
            <p:ph type="dt" sz="quarter" idx="2"/>
          </p:nvPr>
        </p:nvSpPr>
        <p:spPr/>
        <p:txBody>
          <a:bodyPr/>
          <a:lstStyle>
            <a:lvl1pPr>
              <a:defRPr/>
            </a:lvl1pPr>
          </a:lstStyle>
          <a:p>
            <a:fld id="{D2E44D39-C115-4F30-AEC3-937146EBA645}" type="datetimeFigureOut">
              <a:rPr lang="es-ES"/>
              <a:pPr/>
              <a:t>13/11/2015</a:t>
            </a:fld>
            <a:endParaRPr lang="es-ES"/>
          </a:p>
        </p:txBody>
      </p:sp>
      <p:sp>
        <p:nvSpPr>
          <p:cNvPr id="102407" name="Rectangle 7"/>
          <p:cNvSpPr>
            <a:spLocks noGrp="1" noChangeArrowheads="1"/>
          </p:cNvSpPr>
          <p:nvPr>
            <p:ph type="ftr" sz="quarter" idx="3"/>
          </p:nvPr>
        </p:nvSpPr>
        <p:spPr/>
        <p:txBody>
          <a:bodyPr/>
          <a:lstStyle>
            <a:lvl1pPr>
              <a:defRPr/>
            </a:lvl1pPr>
          </a:lstStyle>
          <a:p>
            <a:endParaRPr lang="es-ES"/>
          </a:p>
        </p:txBody>
      </p:sp>
      <p:sp>
        <p:nvSpPr>
          <p:cNvPr id="102408" name="Rectangle 8"/>
          <p:cNvSpPr>
            <a:spLocks noGrp="1" noChangeArrowheads="1"/>
          </p:cNvSpPr>
          <p:nvPr>
            <p:ph type="sldNum" sz="quarter" idx="4"/>
          </p:nvPr>
        </p:nvSpPr>
        <p:spPr/>
        <p:txBody>
          <a:bodyPr/>
          <a:lstStyle>
            <a:lvl1pPr>
              <a:defRPr/>
            </a:lvl1pPr>
          </a:lstStyle>
          <a:p>
            <a:fld id="{E945CF46-D8D4-4D5E-A373-78753EE26745}" type="slidenum">
              <a:rPr lang="es-ES"/>
              <a:pPr/>
              <a:t>‹Nº›</a:t>
            </a:fld>
            <a:endParaRPr lang="es-ES"/>
          </a:p>
        </p:txBody>
      </p:sp>
      <p:sp>
        <p:nvSpPr>
          <p:cNvPr id="102409"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s-ES" smtClean="0"/>
              <a:t>Haga clic para modificar el estilo de título del patrón</a:t>
            </a:r>
            <a:endParaRPr lang="es-ES"/>
          </a:p>
        </p:txBody>
      </p:sp>
    </p:spTree>
  </p:cSld>
  <p:clrMapOvr>
    <a:masterClrMapping/>
  </p:clrMapOvr>
  <p:transition advTm="45000"/>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EF27BC2-CC51-465A-869E-981E54F37906}" type="datetimeFigureOut">
              <a:rPr lang="es-ES"/>
              <a:pPr/>
              <a:t>13/11/2015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91F39C-8D88-4A90-83B3-E6977CE70C0A}" type="slidenum">
              <a:rPr lang="es-ES"/>
              <a:pPr/>
              <a:t>‹Nº›</a:t>
            </a:fld>
            <a:endParaRPr lang="es-ES"/>
          </a:p>
        </p:txBody>
      </p:sp>
    </p:spTree>
  </p:cSld>
  <p:clrMapOvr>
    <a:masterClrMapping/>
  </p:clrMapOvr>
  <p:transition advTm="4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B5E329C7-BB06-4040-A7F2-047302693008}" type="datetimeFigureOut">
              <a:rPr lang="es-ES"/>
              <a:pPr/>
              <a:t>13/11/2015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5FDC648-5A24-4BCD-82D5-C2A748BD6F91}" type="slidenum">
              <a:rPr lang="es-ES"/>
              <a:pPr/>
              <a:t>‹Nº›</a:t>
            </a:fld>
            <a:endParaRPr lang="es-ES"/>
          </a:p>
        </p:txBody>
      </p:sp>
    </p:spTree>
  </p:cSld>
  <p:clrMapOvr>
    <a:masterClrMapping/>
  </p:clrMapOvr>
  <p:transition advTm="4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336353B1-2E00-4832-8BBA-94278E59CABC}" type="datetimeFigureOut">
              <a:rPr lang="es-ES"/>
              <a:pPr/>
              <a:t>13/11/2015</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76599C1-3BF8-4784-A177-E6CE72C0BFDB}" type="slidenum">
              <a:rPr lang="es-ES"/>
              <a:pPr/>
              <a:t>‹Nº›</a:t>
            </a:fld>
            <a:endParaRPr lang="es-ES"/>
          </a:p>
        </p:txBody>
      </p:sp>
    </p:spTree>
  </p:cSld>
  <p:clrMapOvr>
    <a:masterClrMapping/>
  </p:clrMapOvr>
  <p:transition advTm="4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0BD443C0-1D07-43AF-B779-64A090F40818}" type="datetimeFigureOut">
              <a:rPr lang="es-ES"/>
              <a:pPr/>
              <a:t>13/11/2015</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D15A83DD-9F78-446C-9692-48590BC6A528}" type="slidenum">
              <a:rPr lang="es-ES"/>
              <a:pPr/>
              <a:t>‹Nº›</a:t>
            </a:fld>
            <a:endParaRPr lang="es-ES"/>
          </a:p>
        </p:txBody>
      </p:sp>
    </p:spTree>
  </p:cSld>
  <p:clrMapOvr>
    <a:masterClrMapping/>
  </p:clrMapOvr>
  <p:transition advTm="4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460C963D-0666-4CF0-A4D1-4A20E4B49B35}" type="datetimeFigureOut">
              <a:rPr lang="es-ES"/>
              <a:pPr/>
              <a:t>13/11/2015</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DB032028-B759-427E-B0BE-DCF114D07483}" type="slidenum">
              <a:rPr lang="es-ES"/>
              <a:pPr/>
              <a:t>‹Nº›</a:t>
            </a:fld>
            <a:endParaRPr lang="es-ES"/>
          </a:p>
        </p:txBody>
      </p:sp>
    </p:spTree>
  </p:cSld>
  <p:clrMapOvr>
    <a:masterClrMapping/>
  </p:clrMapOvr>
  <p:transition advTm="4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9AAB7CEA-F5A7-4507-8C16-F77783777E3A}" type="datetimeFigureOut">
              <a:rPr lang="es-ES"/>
              <a:pPr/>
              <a:t>13/11/2015</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39AE9701-A17F-4246-BC62-EDB584516287}" type="slidenum">
              <a:rPr lang="es-ES"/>
              <a:pPr/>
              <a:t>‹Nº›</a:t>
            </a:fld>
            <a:endParaRPr lang="es-ES"/>
          </a:p>
        </p:txBody>
      </p:sp>
    </p:spTree>
  </p:cSld>
  <p:clrMapOvr>
    <a:masterClrMapping/>
  </p:clrMapOvr>
  <p:transition advTm="4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30221D17-228D-4E9A-83E3-1D5817F20711}" type="datetimeFigureOut">
              <a:rPr lang="es-ES"/>
              <a:pPr/>
              <a:t>13/11/2015</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9E6A556-7EC6-4C81-A699-5DF3A7F1A092}" type="slidenum">
              <a:rPr lang="es-ES"/>
              <a:pPr/>
              <a:t>‹Nº›</a:t>
            </a:fld>
            <a:endParaRPr lang="es-ES"/>
          </a:p>
        </p:txBody>
      </p:sp>
    </p:spTree>
  </p:cSld>
  <p:clrMapOvr>
    <a:masterClrMapping/>
  </p:clrMapOvr>
  <p:transition advTm="4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6AABF4D9-2D18-4622-94C1-9BBEB002BF9C}" type="datetimeFigureOut">
              <a:rPr lang="es-ES"/>
              <a:pPr/>
              <a:t>13/11/2015</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E621677-5062-438D-AE10-9785D61D6439}" type="slidenum">
              <a:rPr lang="es-ES"/>
              <a:pPr/>
              <a:t>‹Nº›</a:t>
            </a:fld>
            <a:endParaRPr lang="es-ES"/>
          </a:p>
        </p:txBody>
      </p:sp>
    </p:spTree>
  </p:cSld>
  <p:clrMapOvr>
    <a:masterClrMapping/>
  </p:clrMapOvr>
  <p:transition advTm="4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602E8D1-23C8-498B-9596-06697E1D7362}" type="datetimeFigureOut">
              <a:rPr lang="es-ES"/>
              <a:pPr/>
              <a:t>13/11/2015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8334202-245F-4684-A9D9-1CA1C15A8DE8}" type="slidenum">
              <a:rPr lang="es-ES"/>
              <a:pPr/>
              <a:t>‹Nº›</a:t>
            </a:fld>
            <a:endParaRPr lang="es-ES"/>
          </a:p>
        </p:txBody>
      </p:sp>
    </p:spTree>
  </p:cSld>
  <p:clrMapOvr>
    <a:masterClrMapping/>
  </p:clrMapOvr>
  <p:transition advTm="4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2136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21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9AF6AC4-7D83-40D5-A22C-4C6A6E03F9D6}" type="datetimeFigureOut">
              <a:rPr lang="es-ES"/>
              <a:pPr/>
              <a:t>13/11/2015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B041702-7632-4207-B448-588585B58B79}" type="slidenum">
              <a:rPr lang="es-ES"/>
              <a:pPr/>
              <a:t>‹Nº›</a:t>
            </a:fld>
            <a:endParaRPr lang="es-ES"/>
          </a:p>
        </p:txBody>
      </p:sp>
    </p:spTree>
  </p:cSld>
  <p:clrMapOvr>
    <a:masterClrMapping/>
  </p:clrMapOvr>
  <p:transition advTm="4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1378" name="Group 2"/>
          <p:cNvGrpSpPr>
            <a:grpSpLocks/>
          </p:cNvGrpSpPr>
          <p:nvPr/>
        </p:nvGrpSpPr>
        <p:grpSpPr bwMode="auto">
          <a:xfrm>
            <a:off x="0" y="0"/>
            <a:ext cx="7242175" cy="1981200"/>
            <a:chOff x="0" y="0"/>
            <a:chExt cx="4562" cy="1248"/>
          </a:xfrm>
        </p:grpSpPr>
        <p:sp>
          <p:nvSpPr>
            <p:cNvPr id="101379"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endParaRPr lang="es-ES"/>
            </a:p>
          </p:txBody>
        </p:sp>
        <p:sp>
          <p:nvSpPr>
            <p:cNvPr id="101380" name="Freeform 4"/>
            <p:cNvSpPr>
              <a:spLocks/>
            </p:cNvSpPr>
            <p:nvPr/>
          </p:nvSpPr>
          <p:spPr bwMode="hidden">
            <a:xfrm>
              <a:off x="0" y="0"/>
              <a:ext cx="4562" cy="1199"/>
            </a:xfrm>
            <a:custGeom>
              <a:avLst/>
              <a:gdLst/>
              <a:ahLst/>
              <a:cxnLst>
                <a:cxn ang="0">
                  <a:pos x="4560" y="932"/>
                </a:cxn>
                <a:cxn ang="0">
                  <a:pos x="0" y="1199"/>
                </a:cxn>
                <a:cxn ang="0">
                  <a:pos x="0" y="0"/>
                </a:cxn>
                <a:cxn ang="0">
                  <a:pos x="4562" y="0"/>
                </a:cxn>
                <a:cxn ang="0">
                  <a:pos x="4560" y="932"/>
                </a:cxn>
                <a:cxn ang="0">
                  <a:pos x="4560" y="932"/>
                </a:cxn>
              </a:cxnLst>
              <a:rect l="0" t="0" r="r" b="b"/>
              <a:pathLst>
                <a:path w="4562" h="1199">
                  <a:moveTo>
                    <a:pt x="4560" y="932"/>
                  </a:moveTo>
                  <a:lnTo>
                    <a:pt x="0" y="1199"/>
                  </a:lnTo>
                  <a:lnTo>
                    <a:pt x="0" y="0"/>
                  </a:lnTo>
                  <a:lnTo>
                    <a:pt x="4562" y="0"/>
                  </a:lnTo>
                  <a:lnTo>
                    <a:pt x="4560" y="932"/>
                  </a:lnTo>
                  <a:lnTo>
                    <a:pt x="4560" y="932"/>
                  </a:lnTo>
                  <a:close/>
                </a:path>
              </a:pathLst>
            </a:custGeom>
            <a:gradFill rotWithShape="0">
              <a:gsLst>
                <a:gs pos="0">
                  <a:schemeClr val="bg2"/>
                </a:gs>
                <a:gs pos="100000">
                  <a:schemeClr val="bg1"/>
                </a:gs>
              </a:gsLst>
              <a:lin ang="0" scaled="1"/>
            </a:gradFill>
            <a:ln w="9525">
              <a:noFill/>
              <a:round/>
              <a:headEnd/>
              <a:tailEnd/>
            </a:ln>
          </p:spPr>
          <p:txBody>
            <a:bodyPr/>
            <a:lstStyle/>
            <a:p>
              <a:endParaRPr lang="es-ES"/>
            </a:p>
          </p:txBody>
        </p:sp>
      </p:grpSp>
      <p:sp>
        <p:nvSpPr>
          <p:cNvPr id="101381"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1382"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1383"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defRPr>
            </a:lvl1pPr>
          </a:lstStyle>
          <a:p>
            <a:fld id="{5F535978-4B6A-411B-BA06-6EE62BB716E3}" type="datetimeFigureOut">
              <a:rPr lang="es-ES"/>
              <a:pPr/>
              <a:t>13/11/2015</a:t>
            </a:fld>
            <a:endParaRPr lang="es-ES"/>
          </a:p>
        </p:txBody>
      </p:sp>
      <p:sp>
        <p:nvSpPr>
          <p:cNvPr id="101384"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defRPr>
            </a:lvl1pPr>
          </a:lstStyle>
          <a:p>
            <a:endParaRPr lang="es-ES"/>
          </a:p>
        </p:txBody>
      </p:sp>
      <p:sp>
        <p:nvSpPr>
          <p:cNvPr id="101385"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defRPr>
            </a:lvl1pPr>
          </a:lstStyle>
          <a:p>
            <a:fld id="{44D33BD7-262B-4A18-A8BE-385A8680A327}" type="slidenum">
              <a:rPr lang="es-ES"/>
              <a:pPr/>
              <a:t>‹Nº›</a:t>
            </a:fld>
            <a:endParaRPr lang="es-ES"/>
          </a:p>
        </p:txBody>
      </p:sp>
    </p:spTree>
  </p:cSld>
  <p:clrMap bg1="dk2" tx1="lt1" bg2="dk1" tx2="lt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ransition advTm="45000"/>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Tahoma" charset="0"/>
        </a:defRPr>
      </a:lvl9pPr>
    </p:titleStyle>
    <p:bodyStyle>
      <a:lvl1pPr marL="342900" indent="-342900" algn="l" rtl="0" eaLnBrk="1" fontAlgn="base" hangingPunct="1">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ctrTitle"/>
          </p:nvPr>
        </p:nvSpPr>
        <p:spPr/>
        <p:txBody>
          <a:bodyPr/>
          <a:lstStyle/>
          <a:p>
            <a:r>
              <a:rPr lang="es-ES" sz="4800" dirty="0"/>
              <a:t>CRIPTA DE LA CATEDRAL DE LA ALMUDENA</a:t>
            </a:r>
          </a:p>
        </p:txBody>
      </p:sp>
      <p:sp>
        <p:nvSpPr>
          <p:cNvPr id="103428" name="Text Box 4"/>
          <p:cNvSpPr txBox="1">
            <a:spLocks noChangeArrowheads="1"/>
          </p:cNvSpPr>
          <p:nvPr/>
        </p:nvSpPr>
        <p:spPr bwMode="auto">
          <a:xfrm>
            <a:off x="7070725" y="6281738"/>
            <a:ext cx="1516063" cy="336550"/>
          </a:xfrm>
          <a:prstGeom prst="rect">
            <a:avLst/>
          </a:prstGeom>
          <a:noFill/>
          <a:ln w="9525">
            <a:noFill/>
            <a:miter lim="800000"/>
            <a:headEnd/>
            <a:tailEnd/>
          </a:ln>
          <a:effectLst/>
        </p:spPr>
        <p:txBody>
          <a:bodyPr wrap="none">
            <a:spAutoFit/>
          </a:bodyPr>
          <a:lstStyle/>
          <a:p>
            <a:pPr algn="r"/>
            <a:r>
              <a:rPr lang="es-ES" sz="1600">
                <a:solidFill>
                  <a:srgbClr val="CCFF33"/>
                </a:solidFill>
              </a:rPr>
              <a:t>J. Díaz Aguado</a:t>
            </a:r>
          </a:p>
        </p:txBody>
      </p:sp>
      <p:sp>
        <p:nvSpPr>
          <p:cNvPr id="103429" name="Text Box 5"/>
          <p:cNvSpPr txBox="1">
            <a:spLocks noChangeArrowheads="1"/>
          </p:cNvSpPr>
          <p:nvPr/>
        </p:nvSpPr>
        <p:spPr bwMode="auto">
          <a:xfrm>
            <a:off x="3255963" y="3587750"/>
            <a:ext cx="3044825" cy="366713"/>
          </a:xfrm>
          <a:prstGeom prst="rect">
            <a:avLst/>
          </a:prstGeom>
          <a:noFill/>
          <a:ln w="9525">
            <a:noFill/>
            <a:miter lim="800000"/>
            <a:headEnd/>
            <a:tailEnd/>
          </a:ln>
          <a:effectLst/>
        </p:spPr>
        <p:txBody>
          <a:bodyPr>
            <a:spAutoFit/>
          </a:bodyPr>
          <a:lstStyle/>
          <a:p>
            <a:r>
              <a:rPr lang="es-ES">
                <a:solidFill>
                  <a:srgbClr val="FFCC00"/>
                </a:solidFill>
              </a:rPr>
              <a:t>(“La gran desconocida”)</a:t>
            </a:r>
          </a:p>
        </p:txBody>
      </p:sp>
      <p:pic>
        <p:nvPicPr>
          <p:cNvPr id="103430" name="Picture 6">
            <a:hlinkClick r:id="" action="ppaction://media"/>
          </p:cNvPr>
          <p:cNvPicPr>
            <a:picLocks noRot="1" noChangeAspect="1" noChangeArrowheads="1"/>
          </p:cNvPicPr>
          <p:nvPr>
            <a:wavAudioFile r:embed="rId1" name="Era - Ameno.wav"/>
          </p:nvPr>
        </p:nvPicPr>
        <p:blipFill>
          <a:blip r:embed="rId3"/>
          <a:srcRect/>
          <a:stretch>
            <a:fillRect/>
          </a:stretch>
        </p:blipFill>
        <p:spPr bwMode="auto">
          <a:xfrm>
            <a:off x="4419600" y="3276600"/>
            <a:ext cx="304800" cy="304800"/>
          </a:xfrm>
          <a:prstGeom prst="rect">
            <a:avLst/>
          </a:prstGeom>
          <a:noFill/>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343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60" showWhenStopped="0">
                <p:cTn id="7" repeatCount="indefinite" fill="hold" display="0">
                  <p:stCondLst>
                    <p:cond delay="indefinite"/>
                  </p:stCondLst>
                  <p:endCondLst>
                    <p:cond evt="onPrev" delay="0">
                      <p:tgtEl>
                        <p:sldTgt/>
                      </p:tgtEl>
                    </p:cond>
                    <p:cond evt="onStopAudio" delay="0">
                      <p:tgtEl>
                        <p:sldTgt/>
                      </p:tgtEl>
                    </p:cond>
                  </p:endCondLst>
                </p:cTn>
                <p:tgtEl>
                  <p:spTgt spid="10343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1" name="Rectangle 3"/>
          <p:cNvSpPr>
            <a:spLocks noGrp="1" noChangeArrowheads="1"/>
          </p:cNvSpPr>
          <p:nvPr>
            <p:ph type="body" idx="1"/>
          </p:nvPr>
        </p:nvSpPr>
        <p:spPr>
          <a:xfrm>
            <a:off x="468313" y="765175"/>
            <a:ext cx="8229600" cy="5546725"/>
          </a:xfrm>
        </p:spPr>
        <p:txBody>
          <a:bodyPr/>
          <a:lstStyle/>
          <a:p>
            <a:pPr>
              <a:lnSpc>
                <a:spcPct val="80000"/>
              </a:lnSpc>
            </a:pPr>
            <a:r>
              <a:rPr lang="es-ES" sz="2000"/>
              <a:t>El día 4 de abril de 1883 se ponía la primera piedra de esta Cripta de estilo neorrománico y planta de cruz latina.</a:t>
            </a:r>
          </a:p>
          <a:p>
            <a:pPr>
              <a:lnSpc>
                <a:spcPct val="80000"/>
              </a:lnSpc>
            </a:pPr>
            <a:endParaRPr lang="es-ES" sz="2000"/>
          </a:p>
          <a:p>
            <a:pPr>
              <a:lnSpc>
                <a:spcPct val="80000"/>
              </a:lnSpc>
            </a:pPr>
            <a:r>
              <a:rPr lang="es-ES" sz="2000"/>
              <a:t>El proyecto fue del Marqués de Cubas. </a:t>
            </a:r>
          </a:p>
          <a:p>
            <a:pPr>
              <a:lnSpc>
                <a:spcPct val="80000"/>
              </a:lnSpc>
            </a:pPr>
            <a:endParaRPr lang="es-ES" sz="2000"/>
          </a:p>
          <a:p>
            <a:pPr>
              <a:lnSpc>
                <a:spcPct val="80000"/>
              </a:lnSpc>
            </a:pPr>
            <a:r>
              <a:rPr lang="es-ES" sz="2000"/>
              <a:t>Tras su muerte, retomarán la obra Miguel de Olabarría y Enrique María Repullés y Vargas, que fue sustituído más tarde por Juan Moya.</a:t>
            </a:r>
          </a:p>
          <a:p>
            <a:pPr>
              <a:lnSpc>
                <a:spcPct val="80000"/>
              </a:lnSpc>
            </a:pPr>
            <a:endParaRPr lang="es-ES" sz="2000"/>
          </a:p>
          <a:p>
            <a:pPr>
              <a:lnSpc>
                <a:spcPct val="80000"/>
              </a:lnSpc>
            </a:pPr>
            <a:r>
              <a:rPr lang="es-ES" sz="2000"/>
              <a:t>La última piedra fue puesta en la girola, por la infanta doña Isabel de Borbón en 1907.</a:t>
            </a:r>
          </a:p>
          <a:p>
            <a:pPr>
              <a:lnSpc>
                <a:spcPct val="80000"/>
              </a:lnSpc>
            </a:pPr>
            <a:endParaRPr lang="es-ES" sz="2000"/>
          </a:p>
          <a:p>
            <a:pPr>
              <a:lnSpc>
                <a:spcPct val="80000"/>
              </a:lnSpc>
            </a:pPr>
            <a:r>
              <a:rPr lang="es-ES" sz="2000"/>
              <a:t>El día 31 de mayo de 1911 se abría la cripta al culto, sin embargo, tuvieron que pasar unos años hasta que estuvieron terminadas las capillas-panteones de las familias notables del Madrid alfonsino.</a:t>
            </a:r>
          </a:p>
          <a:p>
            <a:pPr>
              <a:lnSpc>
                <a:spcPct val="80000"/>
              </a:lnSpc>
              <a:buFont typeface="Wingdings" pitchFamily="2" charset="2"/>
              <a:buNone/>
            </a:pPr>
            <a:endParaRPr lang="es-ES" sz="2000"/>
          </a:p>
          <a:p>
            <a:pPr>
              <a:lnSpc>
                <a:spcPct val="80000"/>
              </a:lnSpc>
            </a:pPr>
            <a:r>
              <a:rPr lang="es-ES" sz="2000"/>
              <a:t>En ellas, trabajaron grandes escultores como Mariano Benlliure.</a:t>
            </a:r>
          </a:p>
          <a:p>
            <a:pPr>
              <a:lnSpc>
                <a:spcPct val="80000"/>
              </a:lnSpc>
              <a:buFont typeface="Wingdings" pitchFamily="2" charset="2"/>
              <a:buNone/>
            </a:pPr>
            <a:endParaRPr lang="es-ES" sz="2000"/>
          </a:p>
          <a:p>
            <a:pPr>
              <a:lnSpc>
                <a:spcPct val="80000"/>
              </a:lnSpc>
            </a:pPr>
            <a:r>
              <a:rPr lang="es-ES" sz="2000"/>
              <a:t>Aquí estaba proyectado el enterramiento de la Reina María de las Mercedes. Actualmente se encuentra en la Catedral de la Almudena.</a:t>
            </a:r>
          </a:p>
        </p:txBody>
      </p:sp>
    </p:spTree>
  </p:cSld>
  <p:clrMapOvr>
    <a:masterClrMapping/>
  </p:clrMapOvr>
  <p:transition advTm="4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72" name="Rectangle 8"/>
          <p:cNvSpPr>
            <a:spLocks noGrp="1" noChangeArrowheads="1"/>
          </p:cNvSpPr>
          <p:nvPr>
            <p:ph type="body" sz="half" idx="2"/>
          </p:nvPr>
        </p:nvSpPr>
        <p:spPr>
          <a:xfrm>
            <a:off x="5148263" y="404813"/>
            <a:ext cx="3744912" cy="6192837"/>
          </a:xfrm>
        </p:spPr>
        <p:txBody>
          <a:bodyPr/>
          <a:lstStyle/>
          <a:p>
            <a:pPr>
              <a:lnSpc>
                <a:spcPct val="90000"/>
              </a:lnSpc>
            </a:pPr>
            <a:r>
              <a:rPr lang="es-ES" sz="2000"/>
              <a:t>Su fachada principal que da a la calle Mayor se asemeja a un castillo medieval.</a:t>
            </a:r>
          </a:p>
          <a:p>
            <a:pPr>
              <a:lnSpc>
                <a:spcPct val="90000"/>
              </a:lnSpc>
              <a:buFont typeface="Wingdings" pitchFamily="2" charset="2"/>
              <a:buNone/>
            </a:pPr>
            <a:endParaRPr lang="es-ES" sz="2000"/>
          </a:p>
          <a:p>
            <a:pPr>
              <a:lnSpc>
                <a:spcPct val="90000"/>
              </a:lnSpc>
            </a:pPr>
            <a:r>
              <a:rPr lang="es-ES" sz="2000"/>
              <a:t>Para entrar hay que subir una escalinata de 15 peldaños. </a:t>
            </a:r>
          </a:p>
          <a:p>
            <a:pPr>
              <a:lnSpc>
                <a:spcPct val="90000"/>
              </a:lnSpc>
            </a:pPr>
            <a:endParaRPr lang="es-ES" sz="2000"/>
          </a:p>
          <a:p>
            <a:pPr>
              <a:lnSpc>
                <a:spcPct val="90000"/>
              </a:lnSpc>
            </a:pPr>
            <a:r>
              <a:rPr lang="es-ES" sz="2000"/>
              <a:t>Pueden apreciarse sus tres puertas con arcos de medio punto de estilo neo-protogótico, con impronta decorativa románica en las arquivoltas.</a:t>
            </a:r>
            <a:r>
              <a:rPr lang="es-ES" sz="2400"/>
              <a:t> </a:t>
            </a:r>
          </a:p>
          <a:p>
            <a:pPr>
              <a:lnSpc>
                <a:spcPct val="90000"/>
              </a:lnSpc>
              <a:buFont typeface="Wingdings" pitchFamily="2" charset="2"/>
              <a:buNone/>
            </a:pPr>
            <a:r>
              <a:rPr lang="es-ES" sz="2000"/>
              <a:t>  </a:t>
            </a:r>
          </a:p>
          <a:p>
            <a:pPr>
              <a:lnSpc>
                <a:spcPct val="90000"/>
              </a:lnSpc>
            </a:pPr>
            <a:r>
              <a:rPr lang="es-ES" sz="2000"/>
              <a:t>Por encima de las puertas, presenta una galería con siete ventanas en arco de medio punto peraltado. </a:t>
            </a:r>
          </a:p>
        </p:txBody>
      </p:sp>
      <p:pic>
        <p:nvPicPr>
          <p:cNvPr id="88073" name="Picture 9"/>
          <p:cNvPicPr>
            <a:picLocks noChangeAspect="1" noChangeArrowheads="1"/>
          </p:cNvPicPr>
          <p:nvPr>
            <p:ph type="body" sz="half" idx="1"/>
          </p:nvPr>
        </p:nvPicPr>
        <p:blipFill>
          <a:blip r:embed="rId2"/>
          <a:srcRect/>
          <a:stretch>
            <a:fillRect/>
          </a:stretch>
        </p:blipFill>
        <p:spPr>
          <a:xfrm>
            <a:off x="0" y="92075"/>
            <a:ext cx="5003800" cy="6672263"/>
          </a:xfrm>
          <a:noFill/>
          <a:ln/>
        </p:spPr>
      </p:pic>
    </p:spTree>
  </p:cSld>
  <p:clrMapOvr>
    <a:masterClrMapping/>
  </p:clrMapOvr>
  <p:transition advTm="4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7" name="Rectangle 3"/>
          <p:cNvSpPr>
            <a:spLocks noGrp="1" noChangeArrowheads="1"/>
          </p:cNvSpPr>
          <p:nvPr>
            <p:ph type="body" idx="1"/>
          </p:nvPr>
        </p:nvSpPr>
        <p:spPr>
          <a:xfrm>
            <a:off x="2555875" y="6207125"/>
            <a:ext cx="4608513" cy="650875"/>
          </a:xfrm>
        </p:spPr>
        <p:txBody>
          <a:bodyPr/>
          <a:lstStyle/>
          <a:p>
            <a:r>
              <a:rPr lang="es-ES" sz="2000"/>
              <a:t>Vidriera en la girola de entrada.</a:t>
            </a:r>
          </a:p>
        </p:txBody>
      </p:sp>
      <p:pic>
        <p:nvPicPr>
          <p:cNvPr id="164868" name="Picture 4" descr="DSC02120"/>
          <p:cNvPicPr>
            <a:picLocks noChangeAspect="1" noChangeArrowheads="1"/>
          </p:cNvPicPr>
          <p:nvPr/>
        </p:nvPicPr>
        <p:blipFill>
          <a:blip r:embed="rId2"/>
          <a:srcRect/>
          <a:stretch>
            <a:fillRect/>
          </a:stretch>
        </p:blipFill>
        <p:spPr bwMode="auto">
          <a:xfrm>
            <a:off x="0" y="25400"/>
            <a:ext cx="9144000" cy="6103938"/>
          </a:xfrm>
          <a:prstGeom prst="rect">
            <a:avLst/>
          </a:prstGeom>
          <a:noFill/>
        </p:spPr>
      </p:pic>
    </p:spTree>
  </p:cSld>
  <p:clrMapOvr>
    <a:masterClrMapping/>
  </p:clrMapOvr>
  <p:transition advTm="4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1" name="Rectangle 3"/>
          <p:cNvSpPr>
            <a:spLocks noGrp="1" noChangeArrowheads="1"/>
          </p:cNvSpPr>
          <p:nvPr>
            <p:ph type="body" idx="1"/>
          </p:nvPr>
        </p:nvSpPr>
        <p:spPr>
          <a:xfrm>
            <a:off x="0" y="5849938"/>
            <a:ext cx="9144000" cy="1008062"/>
          </a:xfrm>
        </p:spPr>
        <p:txBody>
          <a:bodyPr/>
          <a:lstStyle/>
          <a:p>
            <a:r>
              <a:rPr lang="es-ES" sz="1400"/>
              <a:t> </a:t>
            </a:r>
            <a:r>
              <a:rPr lang="es-ES" sz="1400">
                <a:effectLst/>
              </a:rPr>
              <a:t>Extrañamente, al entrar y tras una doble girola, nos encontramos con el ábside. Se comprende que así sea, puesto que la cripta tenía que ser el soporte de la iglesia superior (Catedral de la Almudena), y ésta debía de estar orientada de forma que la entrada principal fuera desde la Plaza de la Armería de Palacio, y el ábside diera a la calle Mayor.</a:t>
            </a:r>
          </a:p>
          <a:p>
            <a:endParaRPr lang="es-ES" sz="1400"/>
          </a:p>
        </p:txBody>
      </p:sp>
      <p:pic>
        <p:nvPicPr>
          <p:cNvPr id="176132" name="Picture 4" descr="DSC02118"/>
          <p:cNvPicPr>
            <a:picLocks noChangeAspect="1" noChangeArrowheads="1"/>
          </p:cNvPicPr>
          <p:nvPr>
            <p:ph type="title"/>
          </p:nvPr>
        </p:nvPicPr>
        <p:blipFill>
          <a:blip r:embed="rId2"/>
          <a:srcRect/>
          <a:stretch>
            <a:fillRect/>
          </a:stretch>
        </p:blipFill>
        <p:spPr>
          <a:xfrm>
            <a:off x="0" y="0"/>
            <a:ext cx="9144000" cy="5876925"/>
          </a:xfrm>
          <a:noFill/>
          <a:ln/>
        </p:spPr>
      </p:pic>
    </p:spTree>
  </p:cSld>
  <p:clrMapOvr>
    <a:masterClrMapping/>
  </p:clrMapOvr>
  <p:transition advTm="4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 name="Rectangle 10"/>
          <p:cNvSpPr>
            <a:spLocks noGrp="1" noChangeArrowheads="1"/>
          </p:cNvSpPr>
          <p:nvPr>
            <p:ph type="body" sz="half" idx="2"/>
          </p:nvPr>
        </p:nvSpPr>
        <p:spPr>
          <a:xfrm>
            <a:off x="5003800" y="449263"/>
            <a:ext cx="3960813" cy="6408737"/>
          </a:xfrm>
        </p:spPr>
        <p:txBody>
          <a:bodyPr/>
          <a:lstStyle/>
          <a:p>
            <a:endParaRPr lang="es-ES" sz="2000"/>
          </a:p>
          <a:p>
            <a:r>
              <a:rPr lang="es-ES" sz="2000"/>
              <a:t>Virgen de la Almudena a la entrada del templo.</a:t>
            </a:r>
          </a:p>
          <a:p>
            <a:endParaRPr lang="es-ES" sz="2000"/>
          </a:p>
          <a:p>
            <a:r>
              <a:rPr lang="es-ES" sz="2000"/>
              <a:t> En la construcción de la cripta se emplearon unos 16.000 m3 de piedra de Chao Maças (Portugal).</a:t>
            </a:r>
          </a:p>
          <a:p>
            <a:pPr>
              <a:buFont typeface="Wingdings" pitchFamily="2" charset="2"/>
              <a:buNone/>
            </a:pPr>
            <a:endParaRPr lang="es-ES" sz="2000"/>
          </a:p>
          <a:p>
            <a:r>
              <a:rPr lang="es-ES" sz="2000"/>
              <a:t>En su interior la planta es de cinco naves con dos capillas laterales desde la entrada hasta el crucero, a partir del cual presenta nueve naves.</a:t>
            </a:r>
          </a:p>
          <a:p>
            <a:endParaRPr lang="es-ES" sz="2000"/>
          </a:p>
          <a:p>
            <a:r>
              <a:rPr lang="es-ES" sz="2000"/>
              <a:t>El estilo de la cripta es neo-románico con claras  influencias bizantinas. </a:t>
            </a:r>
          </a:p>
        </p:txBody>
      </p:sp>
      <p:pic>
        <p:nvPicPr>
          <p:cNvPr id="6155" name="Picture 11" descr="Laalmudena"/>
          <p:cNvPicPr>
            <a:picLocks noChangeAspect="1" noChangeArrowheads="1"/>
          </p:cNvPicPr>
          <p:nvPr>
            <p:ph type="body" sz="half" idx="1"/>
          </p:nvPr>
        </p:nvPicPr>
        <p:blipFill>
          <a:blip r:embed="rId2"/>
          <a:srcRect/>
          <a:stretch>
            <a:fillRect/>
          </a:stretch>
        </p:blipFill>
        <p:spPr>
          <a:xfrm>
            <a:off x="0" y="190500"/>
            <a:ext cx="4716463" cy="6288088"/>
          </a:xfrm>
          <a:noFill/>
          <a:ln/>
        </p:spPr>
      </p:pic>
    </p:spTree>
  </p:cSld>
  <p:clrMapOvr>
    <a:masterClrMapping/>
  </p:clrMapOvr>
  <p:transition advTm="4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7" name="Rectangle 5"/>
          <p:cNvSpPr>
            <a:spLocks noGrp="1" noChangeArrowheads="1"/>
          </p:cNvSpPr>
          <p:nvPr>
            <p:ph type="body" sz="half" idx="2"/>
          </p:nvPr>
        </p:nvSpPr>
        <p:spPr>
          <a:xfrm>
            <a:off x="4648200" y="0"/>
            <a:ext cx="4038600" cy="6669088"/>
          </a:xfrm>
        </p:spPr>
        <p:txBody>
          <a:bodyPr/>
          <a:lstStyle/>
          <a:p>
            <a:pPr>
              <a:lnSpc>
                <a:spcPct val="90000"/>
              </a:lnSpc>
            </a:pPr>
            <a:endParaRPr lang="es-ES" sz="2200"/>
          </a:p>
          <a:p>
            <a:pPr>
              <a:lnSpc>
                <a:spcPct val="90000"/>
              </a:lnSpc>
            </a:pPr>
            <a:endParaRPr lang="es-ES" sz="2200"/>
          </a:p>
          <a:p>
            <a:pPr>
              <a:lnSpc>
                <a:spcPct val="90000"/>
              </a:lnSpc>
            </a:pPr>
            <a:r>
              <a:rPr lang="es-ES" sz="2200"/>
              <a:t>Destacan las suntuosas columnas en número de cuatrocientas quince, pero especialmente las cincuenta columnas monolíticas, en la nave central y el crucero, notables por su tamaño, (3,28 m.. de altura y 2,20 de perímetro) y por la calidad de la piedra.</a:t>
            </a:r>
          </a:p>
          <a:p>
            <a:pPr>
              <a:lnSpc>
                <a:spcPct val="90000"/>
              </a:lnSpc>
              <a:buFont typeface="Wingdings" pitchFamily="2" charset="2"/>
              <a:buNone/>
            </a:pPr>
            <a:endParaRPr lang="es-ES" sz="2200"/>
          </a:p>
          <a:p>
            <a:pPr>
              <a:lnSpc>
                <a:spcPct val="90000"/>
              </a:lnSpc>
            </a:pPr>
            <a:r>
              <a:rPr lang="es-ES" sz="2200"/>
              <a:t>La zona de la Capilla Mayor se configura a modo de templete, sin retablo. </a:t>
            </a:r>
          </a:p>
          <a:p>
            <a:pPr>
              <a:lnSpc>
                <a:spcPct val="90000"/>
              </a:lnSpc>
            </a:pPr>
            <a:endParaRPr lang="es-ES" sz="2200"/>
          </a:p>
          <a:p>
            <a:pPr>
              <a:lnSpc>
                <a:spcPct val="90000"/>
              </a:lnSpc>
            </a:pPr>
            <a:r>
              <a:rPr lang="es-ES" sz="2200"/>
              <a:t>A la izquierda detalle de una de las dos puertas de entrada a la Capilla Mayor.</a:t>
            </a:r>
          </a:p>
          <a:p>
            <a:pPr>
              <a:lnSpc>
                <a:spcPct val="90000"/>
              </a:lnSpc>
            </a:pPr>
            <a:endParaRPr lang="es-ES" sz="2200"/>
          </a:p>
        </p:txBody>
      </p:sp>
      <p:pic>
        <p:nvPicPr>
          <p:cNvPr id="59398" name="Picture 6" descr="DSC02129"/>
          <p:cNvPicPr>
            <a:picLocks noChangeAspect="1" noChangeArrowheads="1"/>
          </p:cNvPicPr>
          <p:nvPr>
            <p:ph type="body" sz="half" idx="1"/>
          </p:nvPr>
        </p:nvPicPr>
        <p:blipFill>
          <a:blip r:embed="rId2"/>
          <a:srcRect/>
          <a:stretch>
            <a:fillRect/>
          </a:stretch>
        </p:blipFill>
        <p:spPr>
          <a:xfrm>
            <a:off x="0" y="0"/>
            <a:ext cx="4433888" cy="6597650"/>
          </a:xfrm>
          <a:noFill/>
          <a:ln/>
        </p:spPr>
      </p:pic>
    </p:spTree>
  </p:cSld>
  <p:clrMapOvr>
    <a:masterClrMapping/>
  </p:clrMapOvr>
  <p:transition advTm="4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Rectangle 5"/>
          <p:cNvSpPr>
            <a:spLocks noGrp="1" noChangeArrowheads="1"/>
          </p:cNvSpPr>
          <p:nvPr>
            <p:ph type="body" sz="half" idx="2"/>
          </p:nvPr>
        </p:nvSpPr>
        <p:spPr>
          <a:xfrm>
            <a:off x="4787900" y="260350"/>
            <a:ext cx="3898900" cy="6337300"/>
          </a:xfrm>
        </p:spPr>
        <p:txBody>
          <a:bodyPr/>
          <a:lstStyle/>
          <a:p>
            <a:endParaRPr lang="es-ES" sz="2700"/>
          </a:p>
          <a:p>
            <a:endParaRPr lang="es-ES" sz="2700"/>
          </a:p>
          <a:p>
            <a:r>
              <a:rPr lang="es-ES" sz="2200"/>
              <a:t>Es de admirar el adorno que cada columna lleva al pie para llenar el ángulo muerto, entre la basa redonda y el basamento cuadrado.</a:t>
            </a:r>
          </a:p>
          <a:p>
            <a:endParaRPr lang="es-ES" sz="2200"/>
          </a:p>
          <a:p>
            <a:r>
              <a:rPr lang="es-ES" sz="2200"/>
              <a:t>Los capiteles, por la belleza de sus tallas, por su tamaño (80 cm. Por 1 m.) y por la singularidad de ser todos diferentes a pesar de su número. </a:t>
            </a:r>
          </a:p>
        </p:txBody>
      </p:sp>
      <p:pic>
        <p:nvPicPr>
          <p:cNvPr id="44038" name="Picture 6" descr="DSC02111"/>
          <p:cNvPicPr>
            <a:picLocks noChangeAspect="1" noChangeArrowheads="1"/>
          </p:cNvPicPr>
          <p:nvPr>
            <p:ph type="body" sz="half" idx="1"/>
          </p:nvPr>
        </p:nvPicPr>
        <p:blipFill>
          <a:blip r:embed="rId2"/>
          <a:srcRect/>
          <a:stretch>
            <a:fillRect/>
          </a:stretch>
        </p:blipFill>
        <p:spPr>
          <a:xfrm>
            <a:off x="0" y="260350"/>
            <a:ext cx="4495800" cy="6337300"/>
          </a:xfrm>
          <a:noFill/>
          <a:ln/>
        </p:spPr>
      </p:pic>
    </p:spTree>
  </p:cSld>
  <p:clrMapOvr>
    <a:masterClrMapping/>
  </p:clrMapOvr>
  <p:transition advTm="4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7" name="Rectangle 7"/>
          <p:cNvSpPr>
            <a:spLocks noGrp="1" noChangeArrowheads="1"/>
          </p:cNvSpPr>
          <p:nvPr>
            <p:ph type="body" sz="half" idx="2"/>
          </p:nvPr>
        </p:nvSpPr>
        <p:spPr>
          <a:xfrm>
            <a:off x="5364163" y="908050"/>
            <a:ext cx="3467100" cy="5499100"/>
          </a:xfrm>
        </p:spPr>
        <p:txBody>
          <a:bodyPr/>
          <a:lstStyle/>
          <a:p>
            <a:r>
              <a:rPr lang="es-ES" sz="2000"/>
              <a:t>Parte posterior de la Capilla Mayor y detalles de capiteles.</a:t>
            </a:r>
          </a:p>
          <a:p>
            <a:pPr>
              <a:buFont typeface="Wingdings" pitchFamily="2" charset="2"/>
              <a:buNone/>
            </a:pPr>
            <a:endParaRPr lang="es-ES" sz="2000"/>
          </a:p>
          <a:p>
            <a:r>
              <a:rPr lang="es-ES" sz="2000"/>
              <a:t>En el centro sobre un pilar se venera una imagen reciente de Nuestra Señora de la Almudena. Preside el altar desde 1956.</a:t>
            </a:r>
          </a:p>
          <a:p>
            <a:endParaRPr lang="es-ES" sz="2000"/>
          </a:p>
          <a:p>
            <a:r>
              <a:rPr lang="es-ES" sz="2000"/>
              <a:t>Fue tallada unos años antes con motivo de la coronación canónica de la imagen principal en 1948.</a:t>
            </a:r>
          </a:p>
        </p:txBody>
      </p:sp>
      <p:pic>
        <p:nvPicPr>
          <p:cNvPr id="87048" name="Picture 8" descr="DSC02121"/>
          <p:cNvPicPr>
            <a:picLocks noChangeAspect="1" noChangeArrowheads="1"/>
          </p:cNvPicPr>
          <p:nvPr>
            <p:ph type="body" sz="half" idx="1"/>
          </p:nvPr>
        </p:nvPicPr>
        <p:blipFill>
          <a:blip r:embed="rId2"/>
          <a:srcRect/>
          <a:stretch>
            <a:fillRect/>
          </a:stretch>
        </p:blipFill>
        <p:spPr>
          <a:xfrm>
            <a:off x="0" y="0"/>
            <a:ext cx="5076825" cy="6858000"/>
          </a:xfrm>
          <a:noFill/>
          <a:ln/>
        </p:spPr>
      </p:pic>
    </p:spTree>
  </p:cSld>
  <p:clrMapOvr>
    <a:masterClrMapping/>
  </p:clrMapOvr>
  <p:transition advTm="4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2" name="Rectangle 4"/>
          <p:cNvSpPr>
            <a:spLocks noGrp="1" noChangeArrowheads="1"/>
          </p:cNvSpPr>
          <p:nvPr>
            <p:ph type="body" idx="1"/>
          </p:nvPr>
        </p:nvSpPr>
        <p:spPr>
          <a:xfrm>
            <a:off x="468313" y="6165850"/>
            <a:ext cx="8229600" cy="939800"/>
          </a:xfrm>
          <a:noFill/>
          <a:ln/>
        </p:spPr>
        <p:txBody>
          <a:bodyPr/>
          <a:lstStyle/>
          <a:p>
            <a:pPr algn="ctr">
              <a:lnSpc>
                <a:spcPct val="80000"/>
              </a:lnSpc>
            </a:pPr>
            <a:r>
              <a:rPr lang="es-ES" sz="2000">
                <a:effectLst/>
              </a:rPr>
              <a:t>Vista lateral de la Capilla Mayor con la Virgen de la Almudena, </a:t>
            </a:r>
          </a:p>
          <a:p>
            <a:pPr algn="ctr">
              <a:lnSpc>
                <a:spcPct val="80000"/>
              </a:lnSpc>
              <a:buFont typeface="Wingdings" pitchFamily="2" charset="2"/>
              <a:buNone/>
            </a:pPr>
            <a:r>
              <a:rPr lang="es-ES" sz="2000">
                <a:effectLst/>
              </a:rPr>
              <a:t>y detalle de un capitel.</a:t>
            </a:r>
          </a:p>
          <a:p>
            <a:pPr>
              <a:lnSpc>
                <a:spcPct val="80000"/>
              </a:lnSpc>
            </a:pPr>
            <a:endParaRPr lang="es-ES" sz="2000"/>
          </a:p>
        </p:txBody>
      </p:sp>
      <p:pic>
        <p:nvPicPr>
          <p:cNvPr id="171013" name="Picture 5" descr="LATERAL ALTAR CENTRAL"/>
          <p:cNvPicPr>
            <a:picLocks noChangeAspect="1" noChangeArrowheads="1"/>
          </p:cNvPicPr>
          <p:nvPr>
            <p:ph type="title"/>
          </p:nvPr>
        </p:nvPicPr>
        <p:blipFill>
          <a:blip r:embed="rId2"/>
          <a:srcRect/>
          <a:stretch>
            <a:fillRect/>
          </a:stretch>
        </p:blipFill>
        <p:spPr>
          <a:xfrm>
            <a:off x="0" y="15875"/>
            <a:ext cx="9144000" cy="6102350"/>
          </a:xfrm>
          <a:noFill/>
          <a:ln/>
        </p:spPr>
      </p:pic>
    </p:spTree>
  </p:cSld>
  <p:clrMapOvr>
    <a:masterClrMapping/>
  </p:clrMapOvr>
  <p:transition advTm="4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9" name="Rectangle 3"/>
          <p:cNvSpPr>
            <a:spLocks noGrp="1" noChangeArrowheads="1"/>
          </p:cNvSpPr>
          <p:nvPr>
            <p:ph type="body" idx="1"/>
          </p:nvPr>
        </p:nvSpPr>
        <p:spPr>
          <a:xfrm>
            <a:off x="179388" y="6354763"/>
            <a:ext cx="8964612" cy="503237"/>
          </a:xfrm>
        </p:spPr>
        <p:txBody>
          <a:bodyPr/>
          <a:lstStyle/>
          <a:p>
            <a:pPr>
              <a:lnSpc>
                <a:spcPct val="90000"/>
              </a:lnSpc>
            </a:pPr>
            <a:r>
              <a:rPr lang="es-ES" sz="2000">
                <a:effectLst/>
              </a:rPr>
              <a:t>Vista posterior desde la Capilla Mayor; columnas, candelabros y arcos.</a:t>
            </a:r>
          </a:p>
        </p:txBody>
      </p:sp>
      <p:pic>
        <p:nvPicPr>
          <p:cNvPr id="173060" name="Picture 4" descr="TRASERO ALTAR"/>
          <p:cNvPicPr>
            <a:picLocks noChangeAspect="1" noChangeArrowheads="1"/>
          </p:cNvPicPr>
          <p:nvPr>
            <p:ph type="title"/>
          </p:nvPr>
        </p:nvPicPr>
        <p:blipFill>
          <a:blip r:embed="rId2"/>
          <a:srcRect/>
          <a:stretch>
            <a:fillRect/>
          </a:stretch>
        </p:blipFill>
        <p:spPr>
          <a:xfrm>
            <a:off x="0" y="0"/>
            <a:ext cx="9144000" cy="6165850"/>
          </a:xfrm>
          <a:noFill/>
          <a:ln/>
        </p:spPr>
      </p:pic>
    </p:spTree>
  </p:cSld>
  <p:clrMapOvr>
    <a:masterClrMapping/>
  </p:clrMapOvr>
  <p:transition advTm="4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5" name="Rectangle 3"/>
          <p:cNvSpPr>
            <a:spLocks noGrp="1" noChangeArrowheads="1"/>
          </p:cNvSpPr>
          <p:nvPr>
            <p:ph type="body" idx="1"/>
          </p:nvPr>
        </p:nvSpPr>
        <p:spPr>
          <a:xfrm>
            <a:off x="1979613" y="6278563"/>
            <a:ext cx="5399087" cy="579437"/>
          </a:xfrm>
        </p:spPr>
        <p:txBody>
          <a:bodyPr/>
          <a:lstStyle/>
          <a:p>
            <a:r>
              <a:rPr lang="es-ES" sz="2000">
                <a:effectLst/>
              </a:rPr>
              <a:t>Vista frontal del altar de la Capilla Mayor.</a:t>
            </a:r>
          </a:p>
          <a:p>
            <a:endParaRPr lang="es-ES" sz="2000"/>
          </a:p>
        </p:txBody>
      </p:sp>
      <p:pic>
        <p:nvPicPr>
          <p:cNvPr id="172036" name="Picture 4" descr="ALTAR MAYOR"/>
          <p:cNvPicPr>
            <a:picLocks noChangeAspect="1" noChangeArrowheads="1"/>
          </p:cNvPicPr>
          <p:nvPr>
            <p:ph type="title"/>
          </p:nvPr>
        </p:nvPicPr>
        <p:blipFill>
          <a:blip r:embed="rId2"/>
          <a:srcRect/>
          <a:stretch>
            <a:fillRect/>
          </a:stretch>
        </p:blipFill>
        <p:spPr>
          <a:xfrm>
            <a:off x="0" y="0"/>
            <a:ext cx="9144000" cy="6237288"/>
          </a:xfrm>
          <a:noFill/>
          <a:ln/>
        </p:spPr>
      </p:pic>
    </p:spTree>
  </p:cSld>
  <p:clrMapOvr>
    <a:masterClrMapping/>
  </p:clrMapOvr>
  <p:transition advTm="4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3" name="Rectangle 3"/>
          <p:cNvSpPr>
            <a:spLocks noGrp="1" noChangeArrowheads="1"/>
          </p:cNvSpPr>
          <p:nvPr>
            <p:ph type="body" idx="1"/>
          </p:nvPr>
        </p:nvSpPr>
        <p:spPr>
          <a:xfrm>
            <a:off x="2268538" y="6237288"/>
            <a:ext cx="6119812" cy="620712"/>
          </a:xfrm>
        </p:spPr>
        <p:txBody>
          <a:bodyPr/>
          <a:lstStyle/>
          <a:p>
            <a:r>
              <a:rPr lang="es-ES" sz="2000">
                <a:effectLst/>
              </a:rPr>
              <a:t>Vista lateral del altar de la misma.</a:t>
            </a:r>
          </a:p>
        </p:txBody>
      </p:sp>
      <p:pic>
        <p:nvPicPr>
          <p:cNvPr id="174084" name="Picture 4" descr="LATERAL ALTAR MAYOR"/>
          <p:cNvPicPr>
            <a:picLocks noChangeAspect="1" noChangeArrowheads="1"/>
          </p:cNvPicPr>
          <p:nvPr>
            <p:ph type="title"/>
          </p:nvPr>
        </p:nvPicPr>
        <p:blipFill>
          <a:blip r:embed="rId2"/>
          <a:srcRect/>
          <a:stretch>
            <a:fillRect/>
          </a:stretch>
        </p:blipFill>
        <p:spPr>
          <a:xfrm>
            <a:off x="0" y="0"/>
            <a:ext cx="9144000" cy="6237288"/>
          </a:xfrm>
          <a:noFill/>
          <a:ln/>
        </p:spPr>
      </p:pic>
    </p:spTree>
  </p:cSld>
  <p:clrMapOvr>
    <a:masterClrMapping/>
  </p:clrMapOvr>
  <p:transition advTm="4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3" name="Rectangle 5"/>
          <p:cNvSpPr>
            <a:spLocks noGrp="1" noChangeArrowheads="1"/>
          </p:cNvSpPr>
          <p:nvPr>
            <p:ph type="body" sz="half" idx="2"/>
          </p:nvPr>
        </p:nvSpPr>
        <p:spPr>
          <a:xfrm>
            <a:off x="5580063" y="1341438"/>
            <a:ext cx="3035300" cy="4897437"/>
          </a:xfrm>
        </p:spPr>
        <p:txBody>
          <a:bodyPr/>
          <a:lstStyle/>
          <a:p>
            <a:pPr>
              <a:lnSpc>
                <a:spcPct val="90000"/>
              </a:lnSpc>
            </a:pPr>
            <a:r>
              <a:rPr lang="es-ES" sz="2200"/>
              <a:t>En las naves laterales hay varias capillas, cinco en cada lado, a partir del crucero.</a:t>
            </a:r>
          </a:p>
          <a:p>
            <a:pPr>
              <a:lnSpc>
                <a:spcPct val="90000"/>
              </a:lnSpc>
              <a:buFont typeface="Wingdings" pitchFamily="2" charset="2"/>
              <a:buNone/>
            </a:pPr>
            <a:r>
              <a:rPr lang="es-ES" sz="2200"/>
              <a:t> </a:t>
            </a:r>
          </a:p>
          <a:p>
            <a:pPr>
              <a:lnSpc>
                <a:spcPct val="90000"/>
              </a:lnSpc>
            </a:pPr>
            <a:r>
              <a:rPr lang="es-ES" sz="2200"/>
              <a:t>Rematando esta zona existe una gran capilla central a cuyos ambos lados se encuentra un altar.</a:t>
            </a:r>
          </a:p>
        </p:txBody>
      </p:sp>
      <p:pic>
        <p:nvPicPr>
          <p:cNvPr id="43014" name="Picture 6" descr="DSC02113"/>
          <p:cNvPicPr>
            <a:picLocks noChangeAspect="1" noChangeArrowheads="1"/>
          </p:cNvPicPr>
          <p:nvPr>
            <p:ph type="body" sz="half" idx="1"/>
          </p:nvPr>
        </p:nvPicPr>
        <p:blipFill>
          <a:blip r:embed="rId2"/>
          <a:srcRect/>
          <a:stretch>
            <a:fillRect/>
          </a:stretch>
        </p:blipFill>
        <p:spPr>
          <a:xfrm>
            <a:off x="0" y="0"/>
            <a:ext cx="5219700" cy="6858000"/>
          </a:xfrm>
          <a:noFill/>
          <a:ln/>
        </p:spPr>
      </p:pic>
    </p:spTree>
  </p:cSld>
  <p:clrMapOvr>
    <a:masterClrMapping/>
  </p:clrMapOvr>
  <p:transition advTm="4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7" name="Rectangle 3"/>
          <p:cNvSpPr>
            <a:spLocks noGrp="1" noChangeArrowheads="1"/>
          </p:cNvSpPr>
          <p:nvPr>
            <p:ph type="body" idx="1"/>
          </p:nvPr>
        </p:nvSpPr>
        <p:spPr>
          <a:xfrm>
            <a:off x="539750" y="6092825"/>
            <a:ext cx="8229600" cy="506413"/>
          </a:xfrm>
        </p:spPr>
        <p:txBody>
          <a:bodyPr/>
          <a:lstStyle/>
          <a:p>
            <a:pPr algn="ctr">
              <a:lnSpc>
                <a:spcPct val="80000"/>
              </a:lnSpc>
            </a:pPr>
            <a:r>
              <a:rPr lang="es-ES" sz="1800">
                <a:effectLst/>
              </a:rPr>
              <a:t>Las columnas de la nave central y del crucero en número de cincuenta son de una sola pieza. Vista desde el altar mayor.</a:t>
            </a:r>
          </a:p>
          <a:p>
            <a:pPr algn="ctr">
              <a:lnSpc>
                <a:spcPct val="80000"/>
              </a:lnSpc>
            </a:pPr>
            <a:endParaRPr lang="es-ES" sz="1800"/>
          </a:p>
        </p:txBody>
      </p:sp>
      <p:pic>
        <p:nvPicPr>
          <p:cNvPr id="175108" name="Picture 4" descr="DSC02115"/>
          <p:cNvPicPr>
            <a:picLocks noChangeAspect="1" noChangeArrowheads="1"/>
          </p:cNvPicPr>
          <p:nvPr>
            <p:ph type="title"/>
          </p:nvPr>
        </p:nvPicPr>
        <p:blipFill>
          <a:blip r:embed="rId2"/>
          <a:srcRect/>
          <a:stretch>
            <a:fillRect/>
          </a:stretch>
        </p:blipFill>
        <p:spPr>
          <a:xfrm>
            <a:off x="0" y="0"/>
            <a:ext cx="9144000" cy="6092825"/>
          </a:xfrm>
          <a:noFill/>
          <a:ln/>
        </p:spPr>
      </p:pic>
    </p:spTree>
  </p:cSld>
  <p:clrMapOvr>
    <a:masterClrMapping/>
  </p:clrMapOvr>
  <p:transition advTm="4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3"/>
          <p:cNvSpPr>
            <a:spLocks noGrp="1" noChangeArrowheads="1"/>
          </p:cNvSpPr>
          <p:nvPr>
            <p:ph type="body" idx="1"/>
          </p:nvPr>
        </p:nvSpPr>
        <p:spPr>
          <a:xfrm>
            <a:off x="5940425" y="2997200"/>
            <a:ext cx="2663825" cy="2159000"/>
          </a:xfrm>
        </p:spPr>
        <p:txBody>
          <a:bodyPr/>
          <a:lstStyle/>
          <a:p>
            <a:r>
              <a:rPr lang="es-ES" sz="2000"/>
              <a:t>Talla de la Virgen en la Capilla del Santísimo.</a:t>
            </a:r>
          </a:p>
        </p:txBody>
      </p:sp>
      <p:pic>
        <p:nvPicPr>
          <p:cNvPr id="159748" name="Picture 4" descr="Virgen copia"/>
          <p:cNvPicPr>
            <a:picLocks noChangeAspect="1" noChangeArrowheads="1"/>
          </p:cNvPicPr>
          <p:nvPr/>
        </p:nvPicPr>
        <p:blipFill>
          <a:blip r:embed="rId2"/>
          <a:srcRect/>
          <a:stretch>
            <a:fillRect/>
          </a:stretch>
        </p:blipFill>
        <p:spPr bwMode="auto">
          <a:xfrm>
            <a:off x="0" y="0"/>
            <a:ext cx="5364163" cy="6858000"/>
          </a:xfrm>
          <a:prstGeom prst="rect">
            <a:avLst/>
          </a:prstGeom>
          <a:noFill/>
        </p:spPr>
      </p:pic>
    </p:spTree>
  </p:cSld>
  <p:clrMapOvr>
    <a:masterClrMapping/>
  </p:clrMapOvr>
  <p:transition advTm="4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1187450" y="6165850"/>
            <a:ext cx="6897688" cy="504825"/>
          </a:xfrm>
        </p:spPr>
        <p:txBody>
          <a:bodyPr/>
          <a:lstStyle/>
          <a:p>
            <a:pPr>
              <a:lnSpc>
                <a:spcPct val="90000"/>
              </a:lnSpc>
            </a:pPr>
            <a:r>
              <a:rPr lang="es-ES" sz="2800"/>
              <a:t> </a:t>
            </a:r>
            <a:r>
              <a:rPr lang="es-ES" sz="1800">
                <a:effectLst/>
              </a:rPr>
              <a:t>Columnas de la nave central, igualmente de una sola pieza.</a:t>
            </a:r>
          </a:p>
          <a:p>
            <a:pPr>
              <a:lnSpc>
                <a:spcPct val="90000"/>
              </a:lnSpc>
            </a:pPr>
            <a:endParaRPr lang="es-ES" sz="1800"/>
          </a:p>
        </p:txBody>
      </p:sp>
      <p:pic>
        <p:nvPicPr>
          <p:cNvPr id="181252" name="Picture 4" descr="LATERAL R"/>
          <p:cNvPicPr>
            <a:picLocks noChangeAspect="1" noChangeArrowheads="1"/>
          </p:cNvPicPr>
          <p:nvPr/>
        </p:nvPicPr>
        <p:blipFill>
          <a:blip r:embed="rId2"/>
          <a:srcRect/>
          <a:stretch>
            <a:fillRect/>
          </a:stretch>
        </p:blipFill>
        <p:spPr bwMode="auto">
          <a:xfrm>
            <a:off x="0" y="0"/>
            <a:ext cx="9144000" cy="6092825"/>
          </a:xfrm>
          <a:prstGeom prst="rect">
            <a:avLst/>
          </a:prstGeom>
          <a:noFill/>
        </p:spPr>
      </p:pic>
    </p:spTree>
  </p:cSld>
  <p:clrMapOvr>
    <a:masterClrMapping/>
  </p:clrMapOvr>
  <p:transition advTm="4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MAZACOTE"/>
          <p:cNvPicPr>
            <a:picLocks noChangeAspect="1" noChangeArrowheads="1"/>
          </p:cNvPicPr>
          <p:nvPr/>
        </p:nvPicPr>
        <p:blipFill>
          <a:blip r:embed="rId2"/>
          <a:srcRect/>
          <a:stretch>
            <a:fillRect/>
          </a:stretch>
        </p:blipFill>
        <p:spPr bwMode="auto">
          <a:xfrm>
            <a:off x="0" y="0"/>
            <a:ext cx="9144000" cy="6453188"/>
          </a:xfrm>
          <a:prstGeom prst="rect">
            <a:avLst/>
          </a:prstGeom>
          <a:noFill/>
        </p:spPr>
      </p:pic>
      <p:sp>
        <p:nvSpPr>
          <p:cNvPr id="63494" name="Text Box 6"/>
          <p:cNvSpPr txBox="1">
            <a:spLocks noChangeArrowheads="1"/>
          </p:cNvSpPr>
          <p:nvPr/>
        </p:nvSpPr>
        <p:spPr bwMode="auto">
          <a:xfrm>
            <a:off x="1692275" y="6237288"/>
            <a:ext cx="6408738" cy="350837"/>
          </a:xfrm>
          <a:prstGeom prst="rect">
            <a:avLst/>
          </a:prstGeom>
          <a:noFill/>
          <a:ln w="9525">
            <a:noFill/>
            <a:miter lim="800000"/>
            <a:headEnd/>
            <a:tailEnd/>
          </a:ln>
          <a:effectLst/>
        </p:spPr>
        <p:txBody>
          <a:bodyPr>
            <a:spAutoFit/>
          </a:bodyPr>
          <a:lstStyle/>
          <a:p>
            <a:endParaRPr lang="es-ES" sz="1700"/>
          </a:p>
        </p:txBody>
      </p:sp>
    </p:spTree>
  </p:cSld>
  <p:clrMapOvr>
    <a:masterClrMapping/>
  </p:clrMapOvr>
  <p:transition advTm="4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ARCOS Y COLUMNAS2"/>
          <p:cNvPicPr>
            <a:picLocks noChangeAspect="1" noChangeArrowheads="1"/>
          </p:cNvPicPr>
          <p:nvPr/>
        </p:nvPicPr>
        <p:blipFill>
          <a:blip r:embed="rId2"/>
          <a:srcRect/>
          <a:stretch>
            <a:fillRect/>
          </a:stretch>
        </p:blipFill>
        <p:spPr bwMode="auto">
          <a:xfrm>
            <a:off x="0" y="0"/>
            <a:ext cx="5038725" cy="6858000"/>
          </a:xfrm>
          <a:prstGeom prst="rect">
            <a:avLst/>
          </a:prstGeom>
          <a:noFill/>
        </p:spPr>
      </p:pic>
      <p:sp>
        <p:nvSpPr>
          <p:cNvPr id="49158" name="Rectangle 6"/>
          <p:cNvSpPr>
            <a:spLocks noGrp="1" noChangeArrowheads="1"/>
          </p:cNvSpPr>
          <p:nvPr>
            <p:ph type="body" sz="half" idx="2"/>
          </p:nvPr>
        </p:nvSpPr>
        <p:spPr>
          <a:xfrm>
            <a:off x="5867400" y="2205038"/>
            <a:ext cx="2305050" cy="3168650"/>
          </a:xfrm>
        </p:spPr>
        <p:txBody>
          <a:bodyPr/>
          <a:lstStyle/>
          <a:p>
            <a:r>
              <a:rPr lang="es-ES" sz="2200"/>
              <a:t>La perspectiva de una de las naves laterales es de una gran belleza. </a:t>
            </a:r>
          </a:p>
        </p:txBody>
      </p:sp>
    </p:spTree>
  </p:cSld>
  <p:clrMapOvr>
    <a:masterClrMapping/>
  </p:clrMapOvr>
  <p:transition advTm="4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DSC02075"/>
          <p:cNvPicPr>
            <a:picLocks noChangeAspect="1" noChangeArrowheads="1"/>
          </p:cNvPicPr>
          <p:nvPr/>
        </p:nvPicPr>
        <p:blipFill>
          <a:blip r:embed="rId2"/>
          <a:srcRect/>
          <a:stretch>
            <a:fillRect/>
          </a:stretch>
        </p:blipFill>
        <p:spPr bwMode="auto">
          <a:xfrm>
            <a:off x="0" y="0"/>
            <a:ext cx="5141913" cy="6858000"/>
          </a:xfrm>
          <a:prstGeom prst="rect">
            <a:avLst/>
          </a:prstGeom>
          <a:noFill/>
        </p:spPr>
      </p:pic>
      <p:sp>
        <p:nvSpPr>
          <p:cNvPr id="78855" name="Rectangle 7"/>
          <p:cNvSpPr>
            <a:spLocks noGrp="1" noChangeArrowheads="1"/>
          </p:cNvSpPr>
          <p:nvPr>
            <p:ph type="body" sz="half" idx="2"/>
          </p:nvPr>
        </p:nvSpPr>
        <p:spPr>
          <a:xfrm>
            <a:off x="5508625" y="3213100"/>
            <a:ext cx="3178175" cy="1079500"/>
          </a:xfrm>
        </p:spPr>
        <p:txBody>
          <a:bodyPr/>
          <a:lstStyle/>
          <a:p>
            <a:pPr>
              <a:lnSpc>
                <a:spcPct val="90000"/>
              </a:lnSpc>
            </a:pPr>
            <a:r>
              <a:rPr lang="es-ES" sz="2000"/>
              <a:t>Tapiz con el escudo de la ciudad de Madrid.</a:t>
            </a:r>
          </a:p>
        </p:txBody>
      </p:sp>
    </p:spTree>
  </p:cSld>
  <p:clrMapOvr>
    <a:masterClrMapping/>
  </p:clrMapOvr>
  <p:transition advTm="4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ALTA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8131" name="Rectangle 3"/>
          <p:cNvSpPr>
            <a:spLocks noGrp="1" noChangeArrowheads="1"/>
          </p:cNvSpPr>
          <p:nvPr>
            <p:ph type="title"/>
          </p:nvPr>
        </p:nvSpPr>
        <p:spPr/>
        <p:txBody>
          <a:bodyPr/>
          <a:lstStyle/>
          <a:p>
            <a:endParaRPr lang="es-ES"/>
          </a:p>
        </p:txBody>
      </p:sp>
      <p:sp>
        <p:nvSpPr>
          <p:cNvPr id="48132" name="Rectangle 4"/>
          <p:cNvSpPr>
            <a:spLocks noGrp="1" noChangeArrowheads="1"/>
          </p:cNvSpPr>
          <p:nvPr>
            <p:ph type="body" sz="half" idx="1"/>
          </p:nvPr>
        </p:nvSpPr>
        <p:spPr/>
        <p:txBody>
          <a:bodyPr/>
          <a:lstStyle/>
          <a:p>
            <a:endParaRPr lang="es-ES"/>
          </a:p>
        </p:txBody>
      </p:sp>
      <p:sp>
        <p:nvSpPr>
          <p:cNvPr id="48133"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5" name="Rectangle 3"/>
          <p:cNvSpPr>
            <a:spLocks noGrp="1" noChangeArrowheads="1"/>
          </p:cNvSpPr>
          <p:nvPr>
            <p:ph type="body" idx="1"/>
          </p:nvPr>
        </p:nvSpPr>
        <p:spPr>
          <a:xfrm>
            <a:off x="2339975" y="6237288"/>
            <a:ext cx="4608513" cy="461962"/>
          </a:xfrm>
        </p:spPr>
        <p:txBody>
          <a:bodyPr/>
          <a:lstStyle/>
          <a:p>
            <a:r>
              <a:rPr lang="es-ES" sz="1600"/>
              <a:t> Sepulcro en uno de los altares laterales</a:t>
            </a:r>
          </a:p>
        </p:txBody>
      </p:sp>
      <p:pic>
        <p:nvPicPr>
          <p:cNvPr id="182276" name="Picture 4" descr="DSC02071"/>
          <p:cNvPicPr>
            <a:picLocks noChangeAspect="1" noChangeArrowheads="1"/>
          </p:cNvPicPr>
          <p:nvPr/>
        </p:nvPicPr>
        <p:blipFill>
          <a:blip r:embed="rId2"/>
          <a:srcRect/>
          <a:stretch>
            <a:fillRect/>
          </a:stretch>
        </p:blipFill>
        <p:spPr bwMode="auto">
          <a:xfrm>
            <a:off x="250825" y="0"/>
            <a:ext cx="8642350" cy="6165850"/>
          </a:xfrm>
          <a:prstGeom prst="rect">
            <a:avLst/>
          </a:prstGeom>
          <a:noFill/>
        </p:spPr>
      </p:pic>
    </p:spTree>
  </p:cSld>
  <p:clrMapOvr>
    <a:masterClrMapping/>
  </p:clrMapOvr>
  <p:transition advTm="4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ARCOS Y COLUMNAS"/>
          <p:cNvPicPr>
            <a:picLocks noChangeAspect="1" noChangeArrowheads="1"/>
          </p:cNvPicPr>
          <p:nvPr/>
        </p:nvPicPr>
        <p:blipFill>
          <a:blip r:embed="rId2"/>
          <a:srcRect/>
          <a:stretch>
            <a:fillRect/>
          </a:stretch>
        </p:blipFill>
        <p:spPr bwMode="auto">
          <a:xfrm>
            <a:off x="0" y="0"/>
            <a:ext cx="4854575" cy="6858000"/>
          </a:xfrm>
          <a:prstGeom prst="rect">
            <a:avLst/>
          </a:prstGeom>
          <a:noFill/>
        </p:spPr>
      </p:pic>
      <p:sp>
        <p:nvSpPr>
          <p:cNvPr id="50180" name="Rectangle 4"/>
          <p:cNvSpPr>
            <a:spLocks noGrp="1" noChangeArrowheads="1"/>
          </p:cNvSpPr>
          <p:nvPr>
            <p:ph type="title"/>
          </p:nvPr>
        </p:nvSpPr>
        <p:spPr/>
        <p:txBody>
          <a:bodyPr/>
          <a:lstStyle/>
          <a:p>
            <a:endParaRPr lang="es-ES"/>
          </a:p>
        </p:txBody>
      </p:sp>
      <p:sp>
        <p:nvSpPr>
          <p:cNvPr id="50181" name="Rectangle 5"/>
          <p:cNvSpPr>
            <a:spLocks noGrp="1" noChangeArrowheads="1"/>
          </p:cNvSpPr>
          <p:nvPr>
            <p:ph type="body" sz="half" idx="1"/>
          </p:nvPr>
        </p:nvSpPr>
        <p:spPr/>
        <p:txBody>
          <a:bodyPr/>
          <a:lstStyle/>
          <a:p>
            <a:endParaRPr lang="es-ES" sz="2400"/>
          </a:p>
        </p:txBody>
      </p:sp>
      <p:sp>
        <p:nvSpPr>
          <p:cNvPr id="50182" name="Rectangle 6"/>
          <p:cNvSpPr>
            <a:spLocks noGrp="1" noChangeArrowheads="1"/>
          </p:cNvSpPr>
          <p:nvPr>
            <p:ph type="body" sz="half" idx="2"/>
          </p:nvPr>
        </p:nvSpPr>
        <p:spPr>
          <a:xfrm>
            <a:off x="5292725" y="2276475"/>
            <a:ext cx="3035300" cy="2879725"/>
          </a:xfrm>
        </p:spPr>
        <p:txBody>
          <a:bodyPr/>
          <a:lstStyle/>
          <a:p>
            <a:pPr>
              <a:lnSpc>
                <a:spcPct val="90000"/>
              </a:lnSpc>
            </a:pPr>
            <a:r>
              <a:rPr lang="es-ES" sz="2000"/>
              <a:t>Nueva perspectiva de una de las naves laterales.</a:t>
            </a:r>
          </a:p>
          <a:p>
            <a:pPr>
              <a:lnSpc>
                <a:spcPct val="90000"/>
              </a:lnSpc>
            </a:pPr>
            <a:endParaRPr lang="es-ES" sz="2000"/>
          </a:p>
          <a:p>
            <a:pPr>
              <a:lnSpc>
                <a:spcPct val="90000"/>
              </a:lnSpc>
            </a:pPr>
            <a:r>
              <a:rPr lang="es-ES" sz="2000"/>
              <a:t>Puede apreciarse la espléndida y singular belleza que forman el conjunto de capiteles, columnas y arcos.</a:t>
            </a:r>
          </a:p>
        </p:txBody>
      </p:sp>
    </p:spTree>
  </p:cSld>
  <p:clrMapOvr>
    <a:masterClrMapping/>
  </p:clrMapOvr>
  <p:transition advTm="4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endParaRPr lang="es-ES"/>
          </a:p>
        </p:txBody>
      </p:sp>
      <p:sp>
        <p:nvSpPr>
          <p:cNvPr id="158723" name="Rectangle 3"/>
          <p:cNvSpPr>
            <a:spLocks noGrp="1" noChangeArrowheads="1"/>
          </p:cNvSpPr>
          <p:nvPr>
            <p:ph type="body" idx="1"/>
          </p:nvPr>
        </p:nvSpPr>
        <p:spPr>
          <a:xfrm>
            <a:off x="1835150" y="6237288"/>
            <a:ext cx="6480175" cy="620712"/>
          </a:xfrm>
        </p:spPr>
        <p:txBody>
          <a:bodyPr/>
          <a:lstStyle/>
          <a:p>
            <a:pPr>
              <a:lnSpc>
                <a:spcPct val="80000"/>
              </a:lnSpc>
            </a:pPr>
            <a:r>
              <a:rPr lang="es-ES" sz="2000"/>
              <a:t>Capilla con esculturas de mármol de Benlliure.</a:t>
            </a:r>
          </a:p>
        </p:txBody>
      </p:sp>
      <p:pic>
        <p:nvPicPr>
          <p:cNvPr id="158724" name="Picture 4" descr="Esculturas de mármol de Benlliure"/>
          <p:cNvPicPr>
            <a:picLocks noChangeAspect="1" noChangeArrowheads="1"/>
          </p:cNvPicPr>
          <p:nvPr/>
        </p:nvPicPr>
        <p:blipFill>
          <a:blip r:embed="rId2"/>
          <a:srcRect/>
          <a:stretch>
            <a:fillRect/>
          </a:stretch>
        </p:blipFill>
        <p:spPr bwMode="auto">
          <a:xfrm>
            <a:off x="0" y="0"/>
            <a:ext cx="9144000" cy="6237288"/>
          </a:xfrm>
          <a:prstGeom prst="rect">
            <a:avLst/>
          </a:prstGeom>
          <a:noFill/>
        </p:spPr>
      </p:pic>
    </p:spTree>
  </p:cSld>
  <p:clrMapOvr>
    <a:masterClrMapping/>
  </p:clrMapOvr>
  <p:transition advTm="4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1" name="Rectangle 3"/>
          <p:cNvSpPr>
            <a:spLocks noGrp="1" noChangeArrowheads="1"/>
          </p:cNvSpPr>
          <p:nvPr>
            <p:ph type="body" idx="1"/>
          </p:nvPr>
        </p:nvSpPr>
        <p:spPr>
          <a:xfrm>
            <a:off x="5795963" y="2997200"/>
            <a:ext cx="2890837" cy="1728788"/>
          </a:xfrm>
        </p:spPr>
        <p:txBody>
          <a:bodyPr/>
          <a:lstStyle/>
          <a:p>
            <a:r>
              <a:rPr lang="es-ES" sz="2000"/>
              <a:t>Vista del costado derecho de la misma capilla y sepulcro.</a:t>
            </a:r>
          </a:p>
        </p:txBody>
      </p:sp>
      <p:pic>
        <p:nvPicPr>
          <p:cNvPr id="165892" name="Picture 4" descr="DSC02130"/>
          <p:cNvPicPr>
            <a:picLocks noChangeAspect="1" noChangeArrowheads="1"/>
          </p:cNvPicPr>
          <p:nvPr/>
        </p:nvPicPr>
        <p:blipFill>
          <a:blip r:embed="rId2"/>
          <a:srcRect/>
          <a:stretch>
            <a:fillRect/>
          </a:stretch>
        </p:blipFill>
        <p:spPr bwMode="auto">
          <a:xfrm>
            <a:off x="0" y="0"/>
            <a:ext cx="5435600" cy="6858000"/>
          </a:xfrm>
          <a:prstGeom prst="rect">
            <a:avLst/>
          </a:prstGeom>
          <a:noFill/>
        </p:spPr>
      </p:pic>
    </p:spTree>
  </p:cSld>
  <p:clrMapOvr>
    <a:masterClrMapping/>
  </p:clrMapOvr>
  <p:transition advTm="4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5" name="Rectangle 3"/>
          <p:cNvSpPr>
            <a:spLocks noGrp="1" noChangeArrowheads="1"/>
          </p:cNvSpPr>
          <p:nvPr>
            <p:ph type="body" idx="1"/>
          </p:nvPr>
        </p:nvSpPr>
        <p:spPr>
          <a:xfrm>
            <a:off x="5867400" y="2174875"/>
            <a:ext cx="2952750" cy="2549525"/>
          </a:xfrm>
        </p:spPr>
        <p:txBody>
          <a:bodyPr/>
          <a:lstStyle/>
          <a:p>
            <a:pPr>
              <a:lnSpc>
                <a:spcPct val="90000"/>
              </a:lnSpc>
            </a:pPr>
            <a:r>
              <a:rPr lang="es-ES" sz="2000"/>
              <a:t>Costado izquierdo de la misma capilla.</a:t>
            </a:r>
          </a:p>
          <a:p>
            <a:pPr>
              <a:lnSpc>
                <a:spcPct val="90000"/>
              </a:lnSpc>
              <a:buFont typeface="Wingdings" pitchFamily="2" charset="2"/>
              <a:buNone/>
            </a:pPr>
            <a:endParaRPr lang="es-ES" sz="2000"/>
          </a:p>
          <a:p>
            <a:pPr>
              <a:lnSpc>
                <a:spcPct val="90000"/>
              </a:lnSpc>
            </a:pPr>
            <a:r>
              <a:rPr lang="es-ES" sz="2000"/>
              <a:t>Puede apreciarse el estilo bizantino del entorno, con vidriera, lámparas y escultura.</a:t>
            </a:r>
          </a:p>
        </p:txBody>
      </p:sp>
      <p:pic>
        <p:nvPicPr>
          <p:cNvPr id="166916" name="Picture 4" descr="DSC02133"/>
          <p:cNvPicPr>
            <a:picLocks noChangeAspect="1" noChangeArrowheads="1"/>
          </p:cNvPicPr>
          <p:nvPr/>
        </p:nvPicPr>
        <p:blipFill>
          <a:blip r:embed="rId2"/>
          <a:srcRect/>
          <a:stretch>
            <a:fillRect/>
          </a:stretch>
        </p:blipFill>
        <p:spPr bwMode="auto">
          <a:xfrm>
            <a:off x="0" y="0"/>
            <a:ext cx="5434013" cy="6858000"/>
          </a:xfrm>
          <a:prstGeom prst="rect">
            <a:avLst/>
          </a:prstGeom>
          <a:noFill/>
        </p:spPr>
      </p:pic>
    </p:spTree>
  </p:cSld>
  <p:clrMapOvr>
    <a:masterClrMapping/>
  </p:clrMapOvr>
  <p:transition advTm="4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9" name="Rectangle 3"/>
          <p:cNvSpPr>
            <a:spLocks noGrp="1" noChangeArrowheads="1"/>
          </p:cNvSpPr>
          <p:nvPr>
            <p:ph type="body" idx="1"/>
          </p:nvPr>
        </p:nvSpPr>
        <p:spPr>
          <a:xfrm>
            <a:off x="5867400" y="2060575"/>
            <a:ext cx="2447925" cy="3052763"/>
          </a:xfrm>
        </p:spPr>
        <p:txBody>
          <a:bodyPr/>
          <a:lstStyle/>
          <a:p>
            <a:r>
              <a:rPr lang="es-ES" sz="2000"/>
              <a:t>Altar central.</a:t>
            </a:r>
          </a:p>
          <a:p>
            <a:pPr>
              <a:buFont typeface="Wingdings" pitchFamily="2" charset="2"/>
              <a:buNone/>
            </a:pPr>
            <a:endParaRPr lang="es-ES" sz="2000"/>
          </a:p>
          <a:p>
            <a:r>
              <a:rPr lang="es-ES" sz="2000"/>
              <a:t> San José.</a:t>
            </a:r>
          </a:p>
          <a:p>
            <a:endParaRPr lang="es-ES" sz="2000"/>
          </a:p>
          <a:p>
            <a:r>
              <a:rPr lang="es-ES" sz="2000"/>
              <a:t> Virgen de La Almudena</a:t>
            </a:r>
          </a:p>
        </p:txBody>
      </p:sp>
      <p:pic>
        <p:nvPicPr>
          <p:cNvPr id="167940" name="Picture 4" descr="DSC02132"/>
          <p:cNvPicPr>
            <a:picLocks noChangeAspect="1" noChangeArrowheads="1"/>
          </p:cNvPicPr>
          <p:nvPr/>
        </p:nvPicPr>
        <p:blipFill>
          <a:blip r:embed="rId2"/>
          <a:srcRect/>
          <a:stretch>
            <a:fillRect/>
          </a:stretch>
        </p:blipFill>
        <p:spPr bwMode="auto">
          <a:xfrm>
            <a:off x="0" y="0"/>
            <a:ext cx="5289550" cy="6858000"/>
          </a:xfrm>
          <a:prstGeom prst="rect">
            <a:avLst/>
          </a:prstGeom>
          <a:noFill/>
        </p:spPr>
      </p:pic>
    </p:spTree>
  </p:cSld>
  <p:clrMapOvr>
    <a:masterClrMapping/>
  </p:clrMapOvr>
  <p:transition advTm="4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Rectangle 3"/>
          <p:cNvSpPr>
            <a:spLocks noGrp="1" noChangeArrowheads="1"/>
          </p:cNvSpPr>
          <p:nvPr>
            <p:ph type="body" idx="1"/>
          </p:nvPr>
        </p:nvSpPr>
        <p:spPr>
          <a:xfrm>
            <a:off x="1476375" y="6308725"/>
            <a:ext cx="6911975" cy="388938"/>
          </a:xfrm>
        </p:spPr>
        <p:txBody>
          <a:bodyPr/>
          <a:lstStyle/>
          <a:p>
            <a:r>
              <a:rPr lang="es-ES" sz="2000"/>
              <a:t> </a:t>
            </a:r>
            <a:r>
              <a:rPr lang="es-ES" sz="2000">
                <a:effectLst/>
              </a:rPr>
              <a:t>Al fondo, altar de Nuestra Señora de la Flor de Lys.</a:t>
            </a:r>
          </a:p>
        </p:txBody>
      </p:sp>
      <p:pic>
        <p:nvPicPr>
          <p:cNvPr id="179205" name="Picture 5" descr="DSC02070"/>
          <p:cNvPicPr>
            <a:picLocks noChangeAspect="1" noChangeArrowheads="1"/>
          </p:cNvPicPr>
          <p:nvPr/>
        </p:nvPicPr>
        <p:blipFill>
          <a:blip r:embed="rId2"/>
          <a:srcRect/>
          <a:stretch>
            <a:fillRect/>
          </a:stretch>
        </p:blipFill>
        <p:spPr bwMode="auto">
          <a:xfrm>
            <a:off x="0" y="0"/>
            <a:ext cx="9144000" cy="6237288"/>
          </a:xfrm>
          <a:prstGeom prst="rect">
            <a:avLst/>
          </a:prstGeom>
          <a:noFill/>
        </p:spPr>
      </p:pic>
    </p:spTree>
  </p:cSld>
  <p:clrMapOvr>
    <a:masterClrMapping/>
  </p:clrMapOvr>
  <p:transition advTm="4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descr="LYS"/>
          <p:cNvPicPr>
            <a:picLocks noChangeAspect="1" noChangeArrowheads="1"/>
          </p:cNvPicPr>
          <p:nvPr/>
        </p:nvPicPr>
        <p:blipFill>
          <a:blip r:embed="rId2"/>
          <a:srcRect/>
          <a:stretch>
            <a:fillRect/>
          </a:stretch>
        </p:blipFill>
        <p:spPr bwMode="auto">
          <a:xfrm>
            <a:off x="0" y="0"/>
            <a:ext cx="6011863" cy="6858000"/>
          </a:xfrm>
          <a:prstGeom prst="rect">
            <a:avLst/>
          </a:prstGeom>
          <a:noFill/>
        </p:spPr>
      </p:pic>
      <p:sp>
        <p:nvSpPr>
          <p:cNvPr id="24584" name="Rectangle 8"/>
          <p:cNvSpPr>
            <a:spLocks noGrp="1" noChangeArrowheads="1"/>
          </p:cNvSpPr>
          <p:nvPr>
            <p:ph type="body" sz="half" idx="2"/>
          </p:nvPr>
        </p:nvSpPr>
        <p:spPr>
          <a:xfrm>
            <a:off x="6372225" y="549275"/>
            <a:ext cx="2771775" cy="6858000"/>
          </a:xfrm>
        </p:spPr>
        <p:txBody>
          <a:bodyPr/>
          <a:lstStyle/>
          <a:p>
            <a:pPr>
              <a:lnSpc>
                <a:spcPct val="80000"/>
              </a:lnSpc>
            </a:pPr>
            <a:r>
              <a:rPr lang="es-ES" sz="2000"/>
              <a:t>Pintura mural de Nuestra Señora de la Flor de Lys, descubierta en 1623.</a:t>
            </a:r>
          </a:p>
          <a:p>
            <a:pPr>
              <a:lnSpc>
                <a:spcPct val="80000"/>
              </a:lnSpc>
            </a:pPr>
            <a:endParaRPr lang="es-ES" sz="2000"/>
          </a:p>
          <a:p>
            <a:pPr>
              <a:lnSpc>
                <a:spcPct val="80000"/>
              </a:lnSpc>
            </a:pPr>
            <a:r>
              <a:rPr lang="es-ES" sz="2000"/>
              <a:t>Esta imagen la mandó pintar Alfonso VI después de la conquista de Madrid.</a:t>
            </a:r>
          </a:p>
          <a:p>
            <a:pPr>
              <a:lnSpc>
                <a:spcPct val="80000"/>
              </a:lnSpc>
            </a:pPr>
            <a:endParaRPr lang="es-ES" sz="2000"/>
          </a:p>
          <a:p>
            <a:pPr>
              <a:lnSpc>
                <a:spcPct val="80000"/>
              </a:lnSpc>
            </a:pPr>
            <a:r>
              <a:rPr lang="es-ES" sz="2000"/>
              <a:t>Fue patrona de la Villa hasta que apareció la imagen de Santa María de la Almudena.</a:t>
            </a:r>
          </a:p>
          <a:p>
            <a:pPr>
              <a:lnSpc>
                <a:spcPct val="80000"/>
              </a:lnSpc>
            </a:pPr>
            <a:endParaRPr lang="es-ES" sz="2000"/>
          </a:p>
          <a:p>
            <a:pPr>
              <a:lnSpc>
                <a:spcPct val="80000"/>
              </a:lnSpc>
            </a:pPr>
            <a:r>
              <a:rPr lang="es-ES" sz="2000"/>
              <a:t>Al parecer se inspiró en el rostro de su esposa Dª Constanza.</a:t>
            </a:r>
          </a:p>
        </p:txBody>
      </p:sp>
    </p:spTree>
  </p:cSld>
  <p:clrMapOvr>
    <a:masterClrMapping/>
  </p:clrMapOvr>
  <p:transition advTm="4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6" name="Picture 4" descr="DSC02042"/>
          <p:cNvPicPr>
            <a:picLocks noChangeAspect="1" noChangeArrowheads="1"/>
          </p:cNvPicPr>
          <p:nvPr/>
        </p:nvPicPr>
        <p:blipFill>
          <a:blip r:embed="rId2"/>
          <a:srcRect/>
          <a:stretch>
            <a:fillRect/>
          </a:stretch>
        </p:blipFill>
        <p:spPr bwMode="auto">
          <a:xfrm>
            <a:off x="179388" y="0"/>
            <a:ext cx="8964612" cy="6092825"/>
          </a:xfrm>
          <a:prstGeom prst="rect">
            <a:avLst/>
          </a:prstGeom>
          <a:noFill/>
        </p:spPr>
      </p:pic>
      <p:sp>
        <p:nvSpPr>
          <p:cNvPr id="161797" name="Text Box 5"/>
          <p:cNvSpPr txBox="1">
            <a:spLocks noChangeArrowheads="1"/>
          </p:cNvSpPr>
          <p:nvPr/>
        </p:nvSpPr>
        <p:spPr bwMode="auto">
          <a:xfrm>
            <a:off x="2843213" y="6092825"/>
            <a:ext cx="254000" cy="366713"/>
          </a:xfrm>
          <a:prstGeom prst="rect">
            <a:avLst/>
          </a:prstGeom>
          <a:noFill/>
          <a:ln w="9525">
            <a:noFill/>
            <a:miter lim="800000"/>
            <a:headEnd/>
            <a:tailEnd/>
          </a:ln>
          <a:effectLst/>
        </p:spPr>
        <p:txBody>
          <a:bodyPr wrap="none">
            <a:spAutoFit/>
          </a:bodyPr>
          <a:lstStyle/>
          <a:p>
            <a:r>
              <a:rPr lang="es-ES"/>
              <a:t>.</a:t>
            </a:r>
          </a:p>
        </p:txBody>
      </p:sp>
      <p:sp>
        <p:nvSpPr>
          <p:cNvPr id="161798" name="Rectangle 6"/>
          <p:cNvSpPr>
            <a:spLocks noGrp="1" noChangeArrowheads="1"/>
          </p:cNvSpPr>
          <p:nvPr>
            <p:ph type="body" idx="1"/>
          </p:nvPr>
        </p:nvSpPr>
        <p:spPr>
          <a:xfrm>
            <a:off x="2339975" y="6237288"/>
            <a:ext cx="5040313" cy="434975"/>
          </a:xfrm>
          <a:noFill/>
          <a:ln/>
        </p:spPr>
        <p:txBody>
          <a:bodyPr/>
          <a:lstStyle/>
          <a:p>
            <a:pPr>
              <a:lnSpc>
                <a:spcPct val="80000"/>
              </a:lnSpc>
            </a:pPr>
            <a:r>
              <a:rPr lang="es-ES" sz="2000">
                <a:effectLst/>
              </a:rPr>
              <a:t>Ejemplo de lápida y dedicatoria.</a:t>
            </a:r>
          </a:p>
        </p:txBody>
      </p:sp>
    </p:spTree>
  </p:cSld>
  <p:clrMapOvr>
    <a:masterClrMapping/>
  </p:clrMapOvr>
  <p:transition advTm="4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descr="DSC02066"/>
          <p:cNvPicPr>
            <a:picLocks noChangeAspect="1" noChangeArrowheads="1"/>
          </p:cNvPicPr>
          <p:nvPr/>
        </p:nvPicPr>
        <p:blipFill>
          <a:blip r:embed="rId2"/>
          <a:srcRect/>
          <a:stretch>
            <a:fillRect/>
          </a:stretch>
        </p:blipFill>
        <p:spPr bwMode="auto">
          <a:xfrm>
            <a:off x="0" y="0"/>
            <a:ext cx="5141913" cy="6858000"/>
          </a:xfrm>
          <a:prstGeom prst="rect">
            <a:avLst/>
          </a:prstGeom>
          <a:noFill/>
        </p:spPr>
      </p:pic>
      <p:sp>
        <p:nvSpPr>
          <p:cNvPr id="74757" name="Rectangle 5"/>
          <p:cNvSpPr>
            <a:spLocks noGrp="1" noChangeArrowheads="1"/>
          </p:cNvSpPr>
          <p:nvPr>
            <p:ph type="title"/>
          </p:nvPr>
        </p:nvSpPr>
        <p:spPr/>
        <p:txBody>
          <a:bodyPr/>
          <a:lstStyle/>
          <a:p>
            <a:endParaRPr lang="es-ES"/>
          </a:p>
        </p:txBody>
      </p:sp>
      <p:sp>
        <p:nvSpPr>
          <p:cNvPr id="74758" name="Rectangle 6"/>
          <p:cNvSpPr>
            <a:spLocks noGrp="1" noChangeArrowheads="1"/>
          </p:cNvSpPr>
          <p:nvPr>
            <p:ph type="body" sz="half" idx="1"/>
          </p:nvPr>
        </p:nvSpPr>
        <p:spPr/>
        <p:txBody>
          <a:bodyPr/>
          <a:lstStyle/>
          <a:p>
            <a:endParaRPr lang="es-ES"/>
          </a:p>
        </p:txBody>
      </p:sp>
      <p:sp>
        <p:nvSpPr>
          <p:cNvPr id="74759" name="Rectangle 7"/>
          <p:cNvSpPr>
            <a:spLocks noGrp="1" noChangeArrowheads="1"/>
          </p:cNvSpPr>
          <p:nvPr>
            <p:ph type="body" sz="half" idx="2"/>
          </p:nvPr>
        </p:nvSpPr>
        <p:spPr>
          <a:xfrm>
            <a:off x="5435600" y="2997200"/>
            <a:ext cx="3178175" cy="576263"/>
          </a:xfrm>
        </p:spPr>
        <p:txBody>
          <a:bodyPr/>
          <a:lstStyle/>
          <a:p>
            <a:r>
              <a:rPr lang="es-ES" sz="2000"/>
              <a:t>Talla de San Sebastián.</a:t>
            </a:r>
          </a:p>
        </p:txBody>
      </p:sp>
    </p:spTree>
  </p:cSld>
  <p:clrMapOvr>
    <a:masterClrMapping/>
  </p:clrMapOvr>
  <p:transition advTm="4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VIDRIERA CON FLAX D"/>
          <p:cNvPicPr>
            <a:picLocks noChangeAspect="1" noChangeArrowheads="1"/>
          </p:cNvPicPr>
          <p:nvPr/>
        </p:nvPicPr>
        <p:blipFill>
          <a:blip r:embed="rId2"/>
          <a:srcRect/>
          <a:stretch>
            <a:fillRect/>
          </a:stretch>
        </p:blipFill>
        <p:spPr bwMode="auto">
          <a:xfrm>
            <a:off x="0" y="0"/>
            <a:ext cx="5237163" cy="6858000"/>
          </a:xfrm>
          <a:prstGeom prst="rect">
            <a:avLst/>
          </a:prstGeom>
          <a:noFill/>
        </p:spPr>
      </p:pic>
      <p:sp>
        <p:nvSpPr>
          <p:cNvPr id="26631" name="Rectangle 7"/>
          <p:cNvSpPr>
            <a:spLocks noGrp="1" noChangeArrowheads="1"/>
          </p:cNvSpPr>
          <p:nvPr>
            <p:ph type="body" sz="half" idx="2"/>
          </p:nvPr>
        </p:nvSpPr>
        <p:spPr>
          <a:xfrm>
            <a:off x="5651500" y="1484313"/>
            <a:ext cx="3035300" cy="3095625"/>
          </a:xfrm>
        </p:spPr>
        <p:txBody>
          <a:bodyPr/>
          <a:lstStyle/>
          <a:p>
            <a:r>
              <a:rPr lang="es-ES" sz="2000"/>
              <a:t>La colección de vidrieras de estilo clásico que dan luz a las capillas es del S. XIX.</a:t>
            </a:r>
          </a:p>
          <a:p>
            <a:endParaRPr lang="es-ES" sz="2000"/>
          </a:p>
          <a:p>
            <a:r>
              <a:rPr lang="es-ES" sz="2000"/>
              <a:t>Es impresionante por su calidad, buen gusto, y de las mejores que se encuentran en Madrid.</a:t>
            </a:r>
          </a:p>
        </p:txBody>
      </p:sp>
    </p:spTree>
  </p:cSld>
  <p:clrMapOvr>
    <a:masterClrMapping/>
  </p:clrMapOvr>
  <p:transition advTm="4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descr="DSC02072"/>
          <p:cNvPicPr>
            <a:picLocks noChangeAspect="1" noChangeArrowheads="1"/>
          </p:cNvPicPr>
          <p:nvPr/>
        </p:nvPicPr>
        <p:blipFill>
          <a:blip r:embed="rId2"/>
          <a:srcRect/>
          <a:stretch>
            <a:fillRect/>
          </a:stretch>
        </p:blipFill>
        <p:spPr bwMode="auto">
          <a:xfrm>
            <a:off x="0" y="0"/>
            <a:ext cx="5145088" cy="6858000"/>
          </a:xfrm>
          <a:prstGeom prst="rect">
            <a:avLst/>
          </a:prstGeom>
          <a:noFill/>
        </p:spPr>
      </p:pic>
      <p:sp>
        <p:nvSpPr>
          <p:cNvPr id="77831" name="Rectangle 7"/>
          <p:cNvSpPr>
            <a:spLocks noGrp="1" noChangeArrowheads="1"/>
          </p:cNvSpPr>
          <p:nvPr>
            <p:ph type="body" sz="half" idx="2"/>
          </p:nvPr>
        </p:nvSpPr>
        <p:spPr>
          <a:xfrm>
            <a:off x="5867400" y="3068638"/>
            <a:ext cx="2808288" cy="1225550"/>
          </a:xfrm>
        </p:spPr>
        <p:txBody>
          <a:bodyPr/>
          <a:lstStyle/>
          <a:p>
            <a:r>
              <a:rPr lang="es-ES" sz="2000"/>
              <a:t>Vista lateral de una de las vidrieras.</a:t>
            </a:r>
          </a:p>
        </p:txBody>
      </p:sp>
    </p:spTree>
  </p:cSld>
  <p:clrMapOvr>
    <a:masterClrMapping/>
  </p:clrMapOvr>
  <p:transition advTm="4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VIDRIERA CON FLAX"/>
          <p:cNvPicPr>
            <a:picLocks noChangeAspect="1" noChangeArrowheads="1"/>
          </p:cNvPicPr>
          <p:nvPr/>
        </p:nvPicPr>
        <p:blipFill>
          <a:blip r:embed="rId2"/>
          <a:srcRect/>
          <a:stretch>
            <a:fillRect/>
          </a:stretch>
        </p:blipFill>
        <p:spPr bwMode="auto">
          <a:xfrm>
            <a:off x="1331913" y="0"/>
            <a:ext cx="6659562" cy="6858000"/>
          </a:xfrm>
          <a:prstGeom prst="rect">
            <a:avLst/>
          </a:prstGeom>
          <a:noFill/>
        </p:spPr>
      </p:pic>
    </p:spTree>
  </p:cSld>
  <p:clrMapOvr>
    <a:masterClrMapping/>
  </p:clrMapOvr>
  <p:transition advTm="4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ChangeArrowheads="1"/>
          </p:cNvSpPr>
          <p:nvPr>
            <p:ph type="body" idx="1"/>
          </p:nvPr>
        </p:nvSpPr>
        <p:spPr>
          <a:xfrm>
            <a:off x="5829300" y="2636838"/>
            <a:ext cx="3314700" cy="3267075"/>
          </a:xfrm>
        </p:spPr>
        <p:txBody>
          <a:bodyPr/>
          <a:lstStyle/>
          <a:p>
            <a:r>
              <a:rPr lang="es-ES" sz="2000"/>
              <a:t>Contraluz: </a:t>
            </a:r>
          </a:p>
          <a:p>
            <a:endParaRPr lang="es-ES" sz="2000"/>
          </a:p>
          <a:p>
            <a:r>
              <a:rPr lang="es-ES" sz="2000"/>
              <a:t>Crucificado y vidriera al fondo.</a:t>
            </a:r>
          </a:p>
        </p:txBody>
      </p:sp>
      <p:pic>
        <p:nvPicPr>
          <p:cNvPr id="162820" name="Picture 4" descr="DSC02045"/>
          <p:cNvPicPr>
            <a:picLocks noChangeAspect="1" noChangeArrowheads="1"/>
          </p:cNvPicPr>
          <p:nvPr/>
        </p:nvPicPr>
        <p:blipFill>
          <a:blip r:embed="rId2"/>
          <a:srcRect/>
          <a:stretch>
            <a:fillRect/>
          </a:stretch>
        </p:blipFill>
        <p:spPr bwMode="auto">
          <a:xfrm>
            <a:off x="0" y="0"/>
            <a:ext cx="5508625" cy="6858000"/>
          </a:xfrm>
          <a:prstGeom prst="rect">
            <a:avLst/>
          </a:prstGeom>
          <a:noFill/>
        </p:spPr>
      </p:pic>
    </p:spTree>
  </p:cSld>
  <p:clrMapOvr>
    <a:masterClrMapping/>
  </p:clrMapOvr>
  <p:transition advTm="4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VIDRIERA CON FLAXB"/>
          <p:cNvPicPr>
            <a:picLocks noChangeAspect="1" noChangeArrowheads="1"/>
          </p:cNvPicPr>
          <p:nvPr/>
        </p:nvPicPr>
        <p:blipFill>
          <a:blip r:embed="rId2"/>
          <a:srcRect/>
          <a:stretch>
            <a:fillRect/>
          </a:stretch>
        </p:blipFill>
        <p:spPr bwMode="auto">
          <a:xfrm>
            <a:off x="1403350" y="0"/>
            <a:ext cx="6477000" cy="6858000"/>
          </a:xfrm>
          <a:prstGeom prst="rect">
            <a:avLst/>
          </a:prstGeom>
          <a:noFill/>
        </p:spPr>
      </p:pic>
    </p:spTree>
  </p:cSld>
  <p:clrMapOvr>
    <a:masterClrMapping/>
  </p:clrMapOvr>
  <p:transition advTm="4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0" y="188913"/>
            <a:ext cx="5076825" cy="6669087"/>
          </a:xfrm>
        </p:spPr>
        <p:txBody>
          <a:bodyPr/>
          <a:lstStyle/>
          <a:p>
            <a:endParaRPr lang="es-ES"/>
          </a:p>
        </p:txBody>
      </p:sp>
      <p:sp>
        <p:nvSpPr>
          <p:cNvPr id="156675" name="Rectangle 3"/>
          <p:cNvSpPr>
            <a:spLocks noGrp="1" noChangeArrowheads="1"/>
          </p:cNvSpPr>
          <p:nvPr>
            <p:ph type="body" idx="1"/>
          </p:nvPr>
        </p:nvSpPr>
        <p:spPr>
          <a:xfrm>
            <a:off x="5508625" y="1052513"/>
            <a:ext cx="3635375" cy="6335712"/>
          </a:xfrm>
        </p:spPr>
        <p:txBody>
          <a:bodyPr/>
          <a:lstStyle/>
          <a:p>
            <a:r>
              <a:rPr lang="es-ES" sz="2000"/>
              <a:t>Capilla del Cristo de la Buena Muerte y Nuestra Señora de los Dolores. </a:t>
            </a:r>
          </a:p>
          <a:p>
            <a:pPr>
              <a:buFont typeface="Wingdings" pitchFamily="2" charset="2"/>
              <a:buNone/>
            </a:pPr>
            <a:endParaRPr lang="es-ES" sz="2000"/>
          </a:p>
          <a:p>
            <a:r>
              <a:rPr lang="es-ES" sz="2000"/>
              <a:t>Pertenece a los Marqueses de Maltrana y Condes de Bustorredondo. </a:t>
            </a:r>
          </a:p>
          <a:p>
            <a:endParaRPr lang="es-ES" sz="2000"/>
          </a:p>
          <a:p>
            <a:r>
              <a:rPr lang="es-ES" sz="2000"/>
              <a:t>Obra de los arquitectos Repullés y Laredo.</a:t>
            </a:r>
          </a:p>
        </p:txBody>
      </p:sp>
      <p:pic>
        <p:nvPicPr>
          <p:cNvPr id="156676" name="Picture 4" descr="CRISTO Y VIRGEN"/>
          <p:cNvPicPr>
            <a:picLocks noChangeAspect="1" noChangeArrowheads="1"/>
          </p:cNvPicPr>
          <p:nvPr/>
        </p:nvPicPr>
        <p:blipFill>
          <a:blip r:embed="rId2"/>
          <a:srcRect/>
          <a:stretch>
            <a:fillRect/>
          </a:stretch>
        </p:blipFill>
        <p:spPr bwMode="auto">
          <a:xfrm>
            <a:off x="0" y="0"/>
            <a:ext cx="5148263" cy="6858000"/>
          </a:xfrm>
          <a:prstGeom prst="rect">
            <a:avLst/>
          </a:prstGeom>
          <a:noFill/>
        </p:spPr>
      </p:pic>
    </p:spTree>
  </p:cSld>
  <p:clrMapOvr>
    <a:masterClrMapping/>
  </p:clrMapOvr>
  <p:transition advTm="4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VIDRIERA BAJA"/>
          <p:cNvPicPr>
            <a:picLocks noChangeAspect="1" noChangeArrowheads="1"/>
          </p:cNvPicPr>
          <p:nvPr/>
        </p:nvPicPr>
        <p:blipFill>
          <a:blip r:embed="rId2"/>
          <a:srcRect/>
          <a:stretch>
            <a:fillRect/>
          </a:stretch>
        </p:blipFill>
        <p:spPr bwMode="auto">
          <a:xfrm>
            <a:off x="1331913" y="0"/>
            <a:ext cx="6462712" cy="6858000"/>
          </a:xfrm>
          <a:prstGeom prst="rect">
            <a:avLst/>
          </a:prstGeom>
          <a:noFill/>
        </p:spPr>
      </p:pic>
    </p:spTree>
  </p:cSld>
  <p:clrMapOvr>
    <a:masterClrMapping/>
  </p:clrMapOvr>
  <p:transition advTm="4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ONTRALUZ VIDRIER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2227" name="Rectangle 3"/>
          <p:cNvSpPr>
            <a:spLocks noGrp="1" noChangeArrowheads="1"/>
          </p:cNvSpPr>
          <p:nvPr>
            <p:ph type="title"/>
          </p:nvPr>
        </p:nvSpPr>
        <p:spPr/>
        <p:txBody>
          <a:bodyPr/>
          <a:lstStyle/>
          <a:p>
            <a:endParaRPr lang="es-ES"/>
          </a:p>
        </p:txBody>
      </p:sp>
      <p:sp>
        <p:nvSpPr>
          <p:cNvPr id="52228" name="Rectangle 4"/>
          <p:cNvSpPr>
            <a:spLocks noGrp="1" noChangeArrowheads="1"/>
          </p:cNvSpPr>
          <p:nvPr>
            <p:ph type="body" sz="half" idx="1"/>
          </p:nvPr>
        </p:nvSpPr>
        <p:spPr/>
        <p:txBody>
          <a:bodyPr/>
          <a:lstStyle/>
          <a:p>
            <a:endParaRPr lang="es-ES"/>
          </a:p>
        </p:txBody>
      </p:sp>
      <p:sp>
        <p:nvSpPr>
          <p:cNvPr id="52229"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descr="CRISTO DE FRENTE"/>
          <p:cNvPicPr>
            <a:picLocks noChangeAspect="1" noChangeArrowheads="1"/>
          </p:cNvPicPr>
          <p:nvPr/>
        </p:nvPicPr>
        <p:blipFill>
          <a:blip r:embed="rId2"/>
          <a:srcRect/>
          <a:stretch>
            <a:fillRect/>
          </a:stretch>
        </p:blipFill>
        <p:spPr bwMode="auto">
          <a:xfrm>
            <a:off x="0" y="0"/>
            <a:ext cx="5364163" cy="6858000"/>
          </a:xfrm>
          <a:prstGeom prst="rect">
            <a:avLst/>
          </a:prstGeom>
          <a:noFill/>
        </p:spPr>
      </p:pic>
      <p:sp>
        <p:nvSpPr>
          <p:cNvPr id="69638" name="Rectangle 6"/>
          <p:cNvSpPr>
            <a:spLocks noGrp="1" noChangeArrowheads="1"/>
          </p:cNvSpPr>
          <p:nvPr>
            <p:ph type="body" sz="half" idx="1"/>
          </p:nvPr>
        </p:nvSpPr>
        <p:spPr>
          <a:xfrm flipH="1">
            <a:off x="5651500" y="1773238"/>
            <a:ext cx="3313113" cy="3384550"/>
          </a:xfrm>
        </p:spPr>
        <p:txBody>
          <a:bodyPr/>
          <a:lstStyle/>
          <a:p>
            <a:pPr>
              <a:lnSpc>
                <a:spcPct val="90000"/>
              </a:lnSpc>
            </a:pPr>
            <a:r>
              <a:rPr lang="es-ES" sz="2000"/>
              <a:t>Cristo del Buen Camino, talla en madera policromada del siglo XVIII.</a:t>
            </a:r>
          </a:p>
          <a:p>
            <a:pPr>
              <a:lnSpc>
                <a:spcPct val="90000"/>
              </a:lnSpc>
            </a:pPr>
            <a:endParaRPr lang="es-ES" sz="2000"/>
          </a:p>
          <a:p>
            <a:pPr>
              <a:lnSpc>
                <a:spcPct val="90000"/>
              </a:lnSpc>
            </a:pPr>
            <a:r>
              <a:rPr lang="es-ES" sz="2000"/>
              <a:t>Procede de la desaparecida  Iglesia de Santa María.</a:t>
            </a:r>
          </a:p>
        </p:txBody>
      </p:sp>
    </p:spTree>
  </p:cSld>
  <p:clrMapOvr>
    <a:masterClrMapping/>
  </p:clrMapOvr>
  <p:transition advTm="4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1" name="Picture 3" descr="CRISTO LATERAL"/>
          <p:cNvPicPr>
            <a:picLocks noChangeAspect="1" noChangeArrowheads="1"/>
          </p:cNvPicPr>
          <p:nvPr/>
        </p:nvPicPr>
        <p:blipFill>
          <a:blip r:embed="rId2"/>
          <a:srcRect/>
          <a:stretch>
            <a:fillRect/>
          </a:stretch>
        </p:blipFill>
        <p:spPr bwMode="auto">
          <a:xfrm>
            <a:off x="1692275" y="0"/>
            <a:ext cx="5543550" cy="6858000"/>
          </a:xfrm>
          <a:prstGeom prst="rect">
            <a:avLst/>
          </a:prstGeom>
          <a:noFill/>
        </p:spPr>
      </p:pic>
      <p:sp>
        <p:nvSpPr>
          <p:cNvPr id="53252" name="Rectangle 4"/>
          <p:cNvSpPr>
            <a:spLocks noGrp="1" noChangeArrowheads="1"/>
          </p:cNvSpPr>
          <p:nvPr>
            <p:ph type="title"/>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4" descr="DSC02127"/>
          <p:cNvPicPr>
            <a:picLocks noChangeAspect="1" noChangeArrowheads="1"/>
          </p:cNvPicPr>
          <p:nvPr/>
        </p:nvPicPr>
        <p:blipFill>
          <a:blip r:embed="rId2"/>
          <a:srcRect/>
          <a:stretch>
            <a:fillRect/>
          </a:stretch>
        </p:blipFill>
        <p:spPr bwMode="auto">
          <a:xfrm>
            <a:off x="179388" y="134938"/>
            <a:ext cx="8964612" cy="6723062"/>
          </a:xfrm>
          <a:prstGeom prst="rect">
            <a:avLst/>
          </a:prstGeom>
          <a:noFill/>
        </p:spPr>
      </p:pic>
      <p:sp>
        <p:nvSpPr>
          <p:cNvPr id="86021" name="Rectangle 5"/>
          <p:cNvSpPr>
            <a:spLocks noGrp="1" noChangeArrowheads="1"/>
          </p:cNvSpPr>
          <p:nvPr>
            <p:ph type="title"/>
          </p:nvPr>
        </p:nvSpPr>
        <p:spPr/>
        <p:txBody>
          <a:bodyPr/>
          <a:lstStyle/>
          <a:p>
            <a:endParaRPr lang="es-ES"/>
          </a:p>
        </p:txBody>
      </p:sp>
      <p:sp>
        <p:nvSpPr>
          <p:cNvPr id="86022" name="Rectangle 6"/>
          <p:cNvSpPr>
            <a:spLocks noGrp="1" noChangeArrowheads="1"/>
          </p:cNvSpPr>
          <p:nvPr>
            <p:ph type="body" sz="half" idx="1"/>
          </p:nvPr>
        </p:nvSpPr>
        <p:spPr/>
        <p:txBody>
          <a:bodyPr/>
          <a:lstStyle/>
          <a:p>
            <a:endParaRPr lang="es-ES"/>
          </a:p>
        </p:txBody>
      </p:sp>
      <p:sp>
        <p:nvSpPr>
          <p:cNvPr id="86023" name="Rectangle 7"/>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ÚPUL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4275" name="Rectangle 3"/>
          <p:cNvSpPr>
            <a:spLocks noGrp="1" noChangeArrowheads="1"/>
          </p:cNvSpPr>
          <p:nvPr>
            <p:ph type="title"/>
          </p:nvPr>
        </p:nvSpPr>
        <p:spPr/>
        <p:txBody>
          <a:bodyPr/>
          <a:lstStyle/>
          <a:p>
            <a:endParaRPr lang="es-ES"/>
          </a:p>
        </p:txBody>
      </p:sp>
      <p:sp>
        <p:nvSpPr>
          <p:cNvPr id="54276" name="Rectangle 4"/>
          <p:cNvSpPr>
            <a:spLocks noGrp="1" noChangeArrowheads="1"/>
          </p:cNvSpPr>
          <p:nvPr>
            <p:ph type="body" sz="half" idx="1"/>
          </p:nvPr>
        </p:nvSpPr>
        <p:spPr/>
        <p:txBody>
          <a:bodyPr/>
          <a:lstStyle/>
          <a:p>
            <a:endParaRPr lang="es-ES"/>
          </a:p>
        </p:txBody>
      </p:sp>
      <p:sp>
        <p:nvSpPr>
          <p:cNvPr id="54277"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Rectangle 3"/>
          <p:cNvSpPr>
            <a:spLocks noGrp="1" noChangeArrowheads="1"/>
          </p:cNvSpPr>
          <p:nvPr>
            <p:ph type="body" idx="1"/>
          </p:nvPr>
        </p:nvSpPr>
        <p:spPr>
          <a:xfrm>
            <a:off x="1979613" y="6281738"/>
            <a:ext cx="5832475" cy="576262"/>
          </a:xfrm>
        </p:spPr>
        <p:txBody>
          <a:bodyPr/>
          <a:lstStyle/>
          <a:p>
            <a:r>
              <a:rPr lang="es-ES" sz="1800"/>
              <a:t> </a:t>
            </a:r>
            <a:r>
              <a:rPr lang="es-ES" sz="1800">
                <a:effectLst/>
              </a:rPr>
              <a:t>Detalle de las vidrieras de la capilla anterior.</a:t>
            </a:r>
          </a:p>
        </p:txBody>
      </p:sp>
      <p:pic>
        <p:nvPicPr>
          <p:cNvPr id="177156" name="Picture 4" descr="DSC02033"/>
          <p:cNvPicPr>
            <a:picLocks noChangeAspect="1" noChangeArrowheads="1"/>
          </p:cNvPicPr>
          <p:nvPr/>
        </p:nvPicPr>
        <p:blipFill>
          <a:blip r:embed="rId2"/>
          <a:srcRect/>
          <a:stretch>
            <a:fillRect/>
          </a:stretch>
        </p:blipFill>
        <p:spPr bwMode="auto">
          <a:xfrm>
            <a:off x="0" y="0"/>
            <a:ext cx="4500563" cy="6165850"/>
          </a:xfrm>
          <a:prstGeom prst="rect">
            <a:avLst/>
          </a:prstGeom>
          <a:noFill/>
        </p:spPr>
      </p:pic>
      <p:pic>
        <p:nvPicPr>
          <p:cNvPr id="177157" name="Picture 5" descr="DSC02032"/>
          <p:cNvPicPr>
            <a:picLocks noChangeAspect="1" noChangeArrowheads="1"/>
          </p:cNvPicPr>
          <p:nvPr/>
        </p:nvPicPr>
        <p:blipFill>
          <a:blip r:embed="rId3"/>
          <a:srcRect/>
          <a:stretch>
            <a:fillRect/>
          </a:stretch>
        </p:blipFill>
        <p:spPr bwMode="auto">
          <a:xfrm>
            <a:off x="4643438" y="0"/>
            <a:ext cx="4500562" cy="6165850"/>
          </a:xfrm>
          <a:prstGeom prst="rect">
            <a:avLst/>
          </a:prstGeom>
          <a:noFill/>
        </p:spPr>
      </p:pic>
    </p:spTree>
  </p:cSld>
  <p:clrMapOvr>
    <a:masterClrMapping/>
  </p:clrMapOvr>
  <p:transition advTm="4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VIDRIERA CON ARCO"/>
          <p:cNvPicPr>
            <a:picLocks noChangeAspect="1" noChangeArrowheads="1"/>
          </p:cNvPicPr>
          <p:nvPr/>
        </p:nvPicPr>
        <p:blipFill>
          <a:blip r:embed="rId2"/>
          <a:srcRect/>
          <a:stretch>
            <a:fillRect/>
          </a:stretch>
        </p:blipFill>
        <p:spPr bwMode="auto">
          <a:xfrm>
            <a:off x="0" y="1588"/>
            <a:ext cx="9144000" cy="6856412"/>
          </a:xfrm>
          <a:prstGeom prst="rect">
            <a:avLst/>
          </a:prstGeom>
          <a:noFill/>
        </p:spPr>
      </p:pic>
      <p:sp>
        <p:nvSpPr>
          <p:cNvPr id="30723" name="Rectangle 3"/>
          <p:cNvSpPr>
            <a:spLocks noGrp="1" noChangeArrowheads="1"/>
          </p:cNvSpPr>
          <p:nvPr>
            <p:ph type="title"/>
          </p:nvPr>
        </p:nvSpPr>
        <p:spPr/>
        <p:txBody>
          <a:bodyPr/>
          <a:lstStyle/>
          <a:p>
            <a:endParaRPr lang="es-ES"/>
          </a:p>
        </p:txBody>
      </p:sp>
      <p:sp>
        <p:nvSpPr>
          <p:cNvPr id="30724" name="Rectangle 4"/>
          <p:cNvSpPr>
            <a:spLocks noGrp="1" noChangeArrowheads="1"/>
          </p:cNvSpPr>
          <p:nvPr>
            <p:ph type="body" sz="half" idx="1"/>
          </p:nvPr>
        </p:nvSpPr>
        <p:spPr/>
        <p:txBody>
          <a:bodyPr/>
          <a:lstStyle/>
          <a:p>
            <a:endParaRPr lang="es-ES"/>
          </a:p>
        </p:txBody>
      </p:sp>
      <p:sp>
        <p:nvSpPr>
          <p:cNvPr id="30725"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FONDO"/>
          <p:cNvPicPr>
            <a:picLocks noChangeAspect="1" noChangeArrowheads="1"/>
          </p:cNvPicPr>
          <p:nvPr/>
        </p:nvPicPr>
        <p:blipFill>
          <a:blip r:embed="rId2"/>
          <a:srcRect/>
          <a:stretch>
            <a:fillRect/>
          </a:stretch>
        </p:blipFill>
        <p:spPr bwMode="auto">
          <a:xfrm>
            <a:off x="0" y="7938"/>
            <a:ext cx="9144000" cy="6850062"/>
          </a:xfrm>
          <a:prstGeom prst="rect">
            <a:avLst/>
          </a:prstGeom>
          <a:noFill/>
        </p:spPr>
      </p:pic>
      <p:sp>
        <p:nvSpPr>
          <p:cNvPr id="38915" name="Rectangle 3"/>
          <p:cNvSpPr>
            <a:spLocks noGrp="1" noChangeArrowheads="1"/>
          </p:cNvSpPr>
          <p:nvPr>
            <p:ph type="title"/>
          </p:nvPr>
        </p:nvSpPr>
        <p:spPr/>
        <p:txBody>
          <a:bodyPr/>
          <a:lstStyle/>
          <a:p>
            <a:endParaRPr lang="es-ES"/>
          </a:p>
        </p:txBody>
      </p:sp>
      <p:sp>
        <p:nvSpPr>
          <p:cNvPr id="38916" name="Rectangle 4"/>
          <p:cNvSpPr>
            <a:spLocks noGrp="1" noChangeArrowheads="1"/>
          </p:cNvSpPr>
          <p:nvPr>
            <p:ph type="body" sz="half" idx="1"/>
          </p:nvPr>
        </p:nvSpPr>
        <p:spPr/>
        <p:txBody>
          <a:bodyPr/>
          <a:lstStyle/>
          <a:p>
            <a:endParaRPr lang="es-ES"/>
          </a:p>
        </p:txBody>
      </p:sp>
      <p:sp>
        <p:nvSpPr>
          <p:cNvPr id="38917"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ONTRALUZ VIDRIERA C"/>
          <p:cNvPicPr>
            <a:picLocks noChangeAspect="1" noChangeArrowheads="1"/>
          </p:cNvPicPr>
          <p:nvPr/>
        </p:nvPicPr>
        <p:blipFill>
          <a:blip r:embed="rId2"/>
          <a:srcRect/>
          <a:stretch>
            <a:fillRect/>
          </a:stretch>
        </p:blipFill>
        <p:spPr bwMode="auto">
          <a:xfrm>
            <a:off x="2051050" y="0"/>
            <a:ext cx="4672013" cy="6858000"/>
          </a:xfrm>
          <a:prstGeom prst="rect">
            <a:avLst/>
          </a:prstGeom>
          <a:noFill/>
        </p:spPr>
      </p:pic>
      <p:sp>
        <p:nvSpPr>
          <p:cNvPr id="51203" name="Rectangle 3"/>
          <p:cNvSpPr>
            <a:spLocks noGrp="1" noChangeArrowheads="1"/>
          </p:cNvSpPr>
          <p:nvPr>
            <p:ph type="title"/>
          </p:nvPr>
        </p:nvSpPr>
        <p:spPr/>
        <p:txBody>
          <a:bodyPr/>
          <a:lstStyle/>
          <a:p>
            <a:endParaRPr lang="es-ES"/>
          </a:p>
        </p:txBody>
      </p:sp>
      <p:sp>
        <p:nvSpPr>
          <p:cNvPr id="51205"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VIDRIERA 2"/>
          <p:cNvPicPr>
            <a:picLocks noChangeAspect="1" noChangeArrowheads="1"/>
          </p:cNvPicPr>
          <p:nvPr/>
        </p:nvPicPr>
        <p:blipFill>
          <a:blip r:embed="rId2"/>
          <a:srcRect/>
          <a:stretch>
            <a:fillRect/>
          </a:stretch>
        </p:blipFill>
        <p:spPr bwMode="auto">
          <a:xfrm>
            <a:off x="1979613" y="0"/>
            <a:ext cx="5145087" cy="6858000"/>
          </a:xfrm>
          <a:prstGeom prst="rect">
            <a:avLst/>
          </a:prstGeom>
          <a:noFill/>
        </p:spPr>
      </p:pic>
      <p:sp>
        <p:nvSpPr>
          <p:cNvPr id="31747" name="Rectangle 3"/>
          <p:cNvSpPr>
            <a:spLocks noGrp="1" noChangeArrowheads="1"/>
          </p:cNvSpPr>
          <p:nvPr>
            <p:ph type="title"/>
          </p:nvPr>
        </p:nvSpPr>
        <p:spPr/>
        <p:txBody>
          <a:bodyPr/>
          <a:lstStyle/>
          <a:p>
            <a:endParaRPr lang="es-ES"/>
          </a:p>
        </p:txBody>
      </p:sp>
      <p:sp>
        <p:nvSpPr>
          <p:cNvPr id="31749"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VIDRIERA Y LÁMPARA"/>
          <p:cNvPicPr>
            <a:picLocks noChangeAspect="1" noChangeArrowheads="1"/>
          </p:cNvPicPr>
          <p:nvPr/>
        </p:nvPicPr>
        <p:blipFill>
          <a:blip r:embed="rId2"/>
          <a:srcRect/>
          <a:stretch>
            <a:fillRect/>
          </a:stretch>
        </p:blipFill>
        <p:spPr bwMode="auto">
          <a:xfrm>
            <a:off x="1258888" y="0"/>
            <a:ext cx="6489700" cy="6858000"/>
          </a:xfrm>
          <a:prstGeom prst="rect">
            <a:avLst/>
          </a:prstGeom>
          <a:noFill/>
        </p:spPr>
      </p:pic>
      <p:sp>
        <p:nvSpPr>
          <p:cNvPr id="32771" name="Rectangle 3"/>
          <p:cNvSpPr>
            <a:spLocks noGrp="1" noChangeArrowheads="1"/>
          </p:cNvSpPr>
          <p:nvPr>
            <p:ph type="title"/>
          </p:nvPr>
        </p:nvSpPr>
        <p:spPr/>
        <p:txBody>
          <a:bodyPr/>
          <a:lstStyle/>
          <a:p>
            <a:endParaRPr lang="es-ES"/>
          </a:p>
        </p:txBody>
      </p:sp>
      <p:sp>
        <p:nvSpPr>
          <p:cNvPr id="32773"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ERSPECTIV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0419" name="Rectangle 3"/>
          <p:cNvSpPr>
            <a:spLocks noGrp="1" noChangeArrowheads="1"/>
          </p:cNvSpPr>
          <p:nvPr>
            <p:ph type="title"/>
          </p:nvPr>
        </p:nvSpPr>
        <p:spPr/>
        <p:txBody>
          <a:bodyPr/>
          <a:lstStyle/>
          <a:p>
            <a:endParaRPr lang="es-ES"/>
          </a:p>
        </p:txBody>
      </p:sp>
      <p:sp>
        <p:nvSpPr>
          <p:cNvPr id="60420" name="Rectangle 4"/>
          <p:cNvSpPr>
            <a:spLocks noGrp="1" noChangeArrowheads="1"/>
          </p:cNvSpPr>
          <p:nvPr>
            <p:ph type="body" sz="half" idx="1"/>
          </p:nvPr>
        </p:nvSpPr>
        <p:spPr/>
        <p:txBody>
          <a:bodyPr/>
          <a:lstStyle/>
          <a:p>
            <a:endParaRPr lang="es-ES"/>
          </a:p>
        </p:txBody>
      </p:sp>
      <p:sp>
        <p:nvSpPr>
          <p:cNvPr id="60421"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noChangeArrowheads="1"/>
          </p:cNvSpPr>
          <p:nvPr>
            <p:ph type="body" idx="1"/>
          </p:nvPr>
        </p:nvSpPr>
        <p:spPr>
          <a:xfrm>
            <a:off x="684213" y="5876925"/>
            <a:ext cx="8229600" cy="765175"/>
          </a:xfrm>
        </p:spPr>
        <p:txBody>
          <a:bodyPr/>
          <a:lstStyle/>
          <a:p>
            <a:pPr>
              <a:lnSpc>
                <a:spcPct val="80000"/>
              </a:lnSpc>
            </a:pPr>
            <a:r>
              <a:rPr lang="es-ES" sz="2000"/>
              <a:t>Sepulcros de Don Francisco de Cubas y González Montes, y Doña Matilde de Erice y Urquijo, Marqueses de Cubas y de Fontalba.</a:t>
            </a:r>
          </a:p>
          <a:p>
            <a:pPr>
              <a:lnSpc>
                <a:spcPct val="80000"/>
              </a:lnSpc>
            </a:pPr>
            <a:endParaRPr lang="es-ES" sz="2000"/>
          </a:p>
        </p:txBody>
      </p:sp>
      <p:pic>
        <p:nvPicPr>
          <p:cNvPr id="160772" name="Picture 4" descr="Tumba Marqués de Cubas"/>
          <p:cNvPicPr>
            <a:picLocks noChangeAspect="1" noChangeArrowheads="1"/>
          </p:cNvPicPr>
          <p:nvPr/>
        </p:nvPicPr>
        <p:blipFill>
          <a:blip r:embed="rId2"/>
          <a:srcRect/>
          <a:stretch>
            <a:fillRect/>
          </a:stretch>
        </p:blipFill>
        <p:spPr bwMode="auto">
          <a:xfrm>
            <a:off x="0" y="0"/>
            <a:ext cx="9144000" cy="5783263"/>
          </a:xfrm>
          <a:prstGeom prst="rect">
            <a:avLst/>
          </a:prstGeom>
          <a:noFill/>
        </p:spPr>
      </p:pic>
    </p:spTree>
  </p:cSld>
  <p:clrMapOvr>
    <a:masterClrMapping/>
  </p:clrMapOvr>
  <p:transition advTm="4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CORTE RAYO LUZ"/>
          <p:cNvPicPr>
            <a:picLocks noChangeAspect="1" noChangeArrowheads="1"/>
          </p:cNvPicPr>
          <p:nvPr/>
        </p:nvPicPr>
        <p:blipFill>
          <a:blip r:embed="rId2"/>
          <a:srcRect/>
          <a:stretch>
            <a:fillRect/>
          </a:stretch>
        </p:blipFill>
        <p:spPr bwMode="auto">
          <a:xfrm>
            <a:off x="0" y="0"/>
            <a:ext cx="5795963" cy="6858000"/>
          </a:xfrm>
          <a:prstGeom prst="rect">
            <a:avLst/>
          </a:prstGeom>
          <a:noFill/>
        </p:spPr>
      </p:pic>
      <p:sp>
        <p:nvSpPr>
          <p:cNvPr id="66565" name="Rectangle 5"/>
          <p:cNvSpPr>
            <a:spLocks noGrp="1" noChangeArrowheads="1"/>
          </p:cNvSpPr>
          <p:nvPr>
            <p:ph type="body" sz="half" idx="2"/>
          </p:nvPr>
        </p:nvSpPr>
        <p:spPr>
          <a:xfrm>
            <a:off x="5795963" y="2420938"/>
            <a:ext cx="3348037" cy="2349500"/>
          </a:xfrm>
        </p:spPr>
        <p:txBody>
          <a:bodyPr/>
          <a:lstStyle/>
          <a:p>
            <a:r>
              <a:rPr lang="es-ES" sz="2000"/>
              <a:t>Capilla de enterramiento de una hija del primer arquitecto de la Almudena. </a:t>
            </a:r>
          </a:p>
          <a:p>
            <a:endParaRPr lang="es-ES" sz="2000"/>
          </a:p>
        </p:txBody>
      </p:sp>
    </p:spTree>
  </p:cSld>
  <p:clrMapOvr>
    <a:masterClrMapping/>
  </p:clrMapOvr>
  <p:transition advTm="4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MONAGUILLO"/>
          <p:cNvPicPr>
            <a:picLocks noChangeAspect="1" noChangeArrowheads="1"/>
          </p:cNvPicPr>
          <p:nvPr/>
        </p:nvPicPr>
        <p:blipFill>
          <a:blip r:embed="rId2"/>
          <a:srcRect/>
          <a:stretch>
            <a:fillRect/>
          </a:stretch>
        </p:blipFill>
        <p:spPr bwMode="auto">
          <a:xfrm>
            <a:off x="0" y="0"/>
            <a:ext cx="9144000" cy="6815138"/>
          </a:xfrm>
          <a:prstGeom prst="rect">
            <a:avLst/>
          </a:prstGeom>
          <a:noFill/>
        </p:spPr>
      </p:pic>
      <p:sp>
        <p:nvSpPr>
          <p:cNvPr id="61443" name="Rectangle 3"/>
          <p:cNvSpPr>
            <a:spLocks noGrp="1" noChangeArrowheads="1"/>
          </p:cNvSpPr>
          <p:nvPr>
            <p:ph type="title"/>
          </p:nvPr>
        </p:nvSpPr>
        <p:spPr/>
        <p:txBody>
          <a:bodyPr/>
          <a:lstStyle/>
          <a:p>
            <a:endParaRPr lang="es-ES"/>
          </a:p>
        </p:txBody>
      </p:sp>
      <p:sp>
        <p:nvSpPr>
          <p:cNvPr id="61444" name="Rectangle 4"/>
          <p:cNvSpPr>
            <a:spLocks noGrp="1" noChangeArrowheads="1"/>
          </p:cNvSpPr>
          <p:nvPr>
            <p:ph type="body" sz="half" idx="1"/>
          </p:nvPr>
        </p:nvSpPr>
        <p:spPr/>
        <p:txBody>
          <a:bodyPr/>
          <a:lstStyle/>
          <a:p>
            <a:endParaRPr lang="es-ES"/>
          </a:p>
        </p:txBody>
      </p:sp>
      <p:sp>
        <p:nvSpPr>
          <p:cNvPr id="61445" name="Rectangle 5"/>
          <p:cNvSpPr>
            <a:spLocks noGrp="1" noChangeArrowheads="1"/>
          </p:cNvSpPr>
          <p:nvPr>
            <p:ph type="body" sz="half" idx="2"/>
          </p:nvPr>
        </p:nvSpPr>
        <p:spPr/>
        <p:txBody>
          <a:bodyPr/>
          <a:lstStyle/>
          <a:p>
            <a:endParaRPr lang="es-ES"/>
          </a:p>
        </p:txBody>
      </p:sp>
    </p:spTree>
  </p:cSld>
  <p:clrMapOvr>
    <a:masterClrMapping/>
  </p:clrMapOvr>
  <p:transition advTm="4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Rectangle 3"/>
          <p:cNvSpPr>
            <a:spLocks noGrp="1" noChangeArrowheads="1"/>
          </p:cNvSpPr>
          <p:nvPr>
            <p:ph type="body" idx="1"/>
          </p:nvPr>
        </p:nvSpPr>
        <p:spPr>
          <a:xfrm>
            <a:off x="250825" y="6092825"/>
            <a:ext cx="8642350" cy="1008063"/>
          </a:xfrm>
        </p:spPr>
        <p:txBody>
          <a:bodyPr/>
          <a:lstStyle/>
          <a:p>
            <a:r>
              <a:rPr lang="es-ES" sz="1600"/>
              <a:t>Capilla del Santísimo, proyectada para albergar los restos de la reina Doña María de las Mercedes que actualmente reposan en el altar de la Virgen de la Almudena de la Catedral.</a:t>
            </a:r>
          </a:p>
        </p:txBody>
      </p:sp>
      <p:pic>
        <p:nvPicPr>
          <p:cNvPr id="157700" name="Picture 4" descr="Capilla del Santísimo"/>
          <p:cNvPicPr>
            <a:picLocks noChangeAspect="1" noChangeArrowheads="1"/>
          </p:cNvPicPr>
          <p:nvPr/>
        </p:nvPicPr>
        <p:blipFill>
          <a:blip r:embed="rId2"/>
          <a:srcRect/>
          <a:stretch>
            <a:fillRect/>
          </a:stretch>
        </p:blipFill>
        <p:spPr bwMode="auto">
          <a:xfrm>
            <a:off x="250825" y="0"/>
            <a:ext cx="8569325" cy="6092825"/>
          </a:xfrm>
          <a:prstGeom prst="rect">
            <a:avLst/>
          </a:prstGeom>
          <a:noFill/>
        </p:spPr>
      </p:pic>
    </p:spTree>
  </p:cSld>
  <p:clrMapOvr>
    <a:masterClrMapping/>
  </p:clrMapOvr>
  <p:transition advTm="4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SANFERNANDORECORTADO"/>
          <p:cNvPicPr>
            <a:picLocks noChangeAspect="1" noChangeArrowheads="1"/>
          </p:cNvPicPr>
          <p:nvPr/>
        </p:nvPicPr>
        <p:blipFill>
          <a:blip r:embed="rId2"/>
          <a:srcRect/>
          <a:stretch>
            <a:fillRect/>
          </a:stretch>
        </p:blipFill>
        <p:spPr bwMode="auto">
          <a:xfrm>
            <a:off x="0" y="0"/>
            <a:ext cx="5580063" cy="6858000"/>
          </a:xfrm>
          <a:prstGeom prst="rect">
            <a:avLst/>
          </a:prstGeom>
          <a:noFill/>
        </p:spPr>
      </p:pic>
      <p:sp>
        <p:nvSpPr>
          <p:cNvPr id="62467" name="Rectangle 3"/>
          <p:cNvSpPr>
            <a:spLocks noGrp="1" noChangeArrowheads="1"/>
          </p:cNvSpPr>
          <p:nvPr>
            <p:ph type="title"/>
          </p:nvPr>
        </p:nvSpPr>
        <p:spPr/>
        <p:txBody>
          <a:bodyPr/>
          <a:lstStyle/>
          <a:p>
            <a:endParaRPr lang="es-ES"/>
          </a:p>
        </p:txBody>
      </p:sp>
      <p:sp>
        <p:nvSpPr>
          <p:cNvPr id="62468" name="Rectangle 4"/>
          <p:cNvSpPr>
            <a:spLocks noGrp="1" noChangeArrowheads="1"/>
          </p:cNvSpPr>
          <p:nvPr>
            <p:ph type="body" sz="half" idx="1"/>
          </p:nvPr>
        </p:nvSpPr>
        <p:spPr/>
        <p:txBody>
          <a:bodyPr/>
          <a:lstStyle/>
          <a:p>
            <a:endParaRPr lang="es-ES"/>
          </a:p>
        </p:txBody>
      </p:sp>
      <p:sp>
        <p:nvSpPr>
          <p:cNvPr id="62469" name="Rectangle 5"/>
          <p:cNvSpPr>
            <a:spLocks noGrp="1" noChangeArrowheads="1"/>
          </p:cNvSpPr>
          <p:nvPr>
            <p:ph type="body" sz="half" idx="2"/>
          </p:nvPr>
        </p:nvSpPr>
        <p:spPr>
          <a:xfrm>
            <a:off x="5940425" y="2852738"/>
            <a:ext cx="2962275" cy="1511300"/>
          </a:xfrm>
        </p:spPr>
        <p:txBody>
          <a:bodyPr/>
          <a:lstStyle/>
          <a:p>
            <a:r>
              <a:rPr lang="es-ES" sz="2000"/>
              <a:t>Detalle de la imagen de San Fernando y vidriera en la misma capilla.</a:t>
            </a:r>
          </a:p>
        </p:txBody>
      </p:sp>
    </p:spTree>
  </p:cSld>
  <p:clrMapOvr>
    <a:masterClrMapping/>
  </p:clrMapOvr>
  <p:transition advTm="45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MAUSOLEO RECORT"/>
          <p:cNvPicPr>
            <a:picLocks noChangeAspect="1" noChangeArrowheads="1"/>
          </p:cNvPicPr>
          <p:nvPr/>
        </p:nvPicPr>
        <p:blipFill>
          <a:blip r:embed="rId2"/>
          <a:srcRect/>
          <a:stretch>
            <a:fillRect/>
          </a:stretch>
        </p:blipFill>
        <p:spPr bwMode="auto">
          <a:xfrm>
            <a:off x="0" y="0"/>
            <a:ext cx="6226175" cy="6858000"/>
          </a:xfrm>
          <a:prstGeom prst="rect">
            <a:avLst/>
          </a:prstGeom>
          <a:noFill/>
        </p:spPr>
      </p:pic>
      <p:sp>
        <p:nvSpPr>
          <p:cNvPr id="58373" name="Rectangle 5"/>
          <p:cNvSpPr>
            <a:spLocks noGrp="1" noChangeArrowheads="1"/>
          </p:cNvSpPr>
          <p:nvPr>
            <p:ph type="body" sz="half" idx="2"/>
          </p:nvPr>
        </p:nvSpPr>
        <p:spPr>
          <a:xfrm>
            <a:off x="6659563" y="2565400"/>
            <a:ext cx="2160587" cy="2089150"/>
          </a:xfrm>
        </p:spPr>
        <p:txBody>
          <a:bodyPr/>
          <a:lstStyle/>
          <a:p>
            <a:r>
              <a:rPr lang="es-ES" sz="2000"/>
              <a:t>Monumento funerario de la familia Soto y Alba.</a:t>
            </a:r>
          </a:p>
        </p:txBody>
      </p:sp>
    </p:spTree>
  </p:cSld>
  <p:clrMapOvr>
    <a:masterClrMapping/>
  </p:clrMapOvr>
  <p:transition advTm="4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type="body" idx="1"/>
          </p:nvPr>
        </p:nvSpPr>
        <p:spPr>
          <a:xfrm>
            <a:off x="1547813" y="6324600"/>
            <a:ext cx="6911975" cy="533400"/>
          </a:xfrm>
        </p:spPr>
        <p:txBody>
          <a:bodyPr/>
          <a:lstStyle/>
          <a:p>
            <a:r>
              <a:rPr lang="es-ES" sz="1800"/>
              <a:t> Mismo s</a:t>
            </a:r>
            <a:r>
              <a:rPr lang="es-ES" sz="1800">
                <a:effectLst/>
              </a:rPr>
              <a:t>epulcro y distintas perspectivas de la pintura mural.</a:t>
            </a:r>
          </a:p>
          <a:p>
            <a:endParaRPr lang="es-ES" sz="1800"/>
          </a:p>
        </p:txBody>
      </p:sp>
      <p:pic>
        <p:nvPicPr>
          <p:cNvPr id="178180" name="Picture 4" descr="TAPIZ"/>
          <p:cNvPicPr>
            <a:picLocks noChangeAspect="1" noChangeArrowheads="1"/>
          </p:cNvPicPr>
          <p:nvPr/>
        </p:nvPicPr>
        <p:blipFill>
          <a:blip r:embed="rId2"/>
          <a:srcRect/>
          <a:stretch>
            <a:fillRect/>
          </a:stretch>
        </p:blipFill>
        <p:spPr bwMode="auto">
          <a:xfrm>
            <a:off x="0" y="0"/>
            <a:ext cx="4427538" cy="6165850"/>
          </a:xfrm>
          <a:prstGeom prst="rect">
            <a:avLst/>
          </a:prstGeom>
          <a:noFill/>
          <a:ln w="9525">
            <a:noFill/>
            <a:miter lim="800000"/>
            <a:headEnd/>
            <a:tailEnd/>
          </a:ln>
        </p:spPr>
      </p:pic>
      <p:pic>
        <p:nvPicPr>
          <p:cNvPr id="178181" name="Picture 5" descr="CÚPULA MAUSOLEO2"/>
          <p:cNvPicPr>
            <a:picLocks noChangeAspect="1" noChangeArrowheads="1"/>
          </p:cNvPicPr>
          <p:nvPr/>
        </p:nvPicPr>
        <p:blipFill>
          <a:blip r:embed="rId3"/>
          <a:srcRect/>
          <a:stretch>
            <a:fillRect/>
          </a:stretch>
        </p:blipFill>
        <p:spPr bwMode="auto">
          <a:xfrm>
            <a:off x="4500563" y="0"/>
            <a:ext cx="4643437" cy="6165850"/>
          </a:xfrm>
          <a:prstGeom prst="rect">
            <a:avLst/>
          </a:prstGeom>
          <a:noFill/>
          <a:ln w="9525">
            <a:noFill/>
            <a:miter lim="800000"/>
            <a:headEnd/>
            <a:tailEnd/>
          </a:ln>
        </p:spPr>
      </p:pic>
    </p:spTree>
  </p:cSld>
  <p:clrMapOvr>
    <a:masterClrMapping/>
  </p:clrMapOvr>
  <p:transition advTm="45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descr="MAUSOLEO"/>
          <p:cNvPicPr>
            <a:picLocks noChangeAspect="1" noChangeArrowheads="1"/>
          </p:cNvPicPr>
          <p:nvPr/>
        </p:nvPicPr>
        <p:blipFill>
          <a:blip r:embed="rId2"/>
          <a:srcRect/>
          <a:stretch>
            <a:fillRect/>
          </a:stretch>
        </p:blipFill>
        <p:spPr bwMode="auto">
          <a:xfrm>
            <a:off x="0" y="0"/>
            <a:ext cx="9144000" cy="6308725"/>
          </a:xfrm>
          <a:prstGeom prst="rect">
            <a:avLst/>
          </a:prstGeom>
          <a:noFill/>
        </p:spPr>
      </p:pic>
      <p:sp>
        <p:nvSpPr>
          <p:cNvPr id="82951" name="Rectangle 7"/>
          <p:cNvSpPr>
            <a:spLocks noGrp="1" noChangeArrowheads="1"/>
          </p:cNvSpPr>
          <p:nvPr>
            <p:ph type="body" sz="half" idx="2"/>
          </p:nvPr>
        </p:nvSpPr>
        <p:spPr>
          <a:xfrm>
            <a:off x="3203575" y="6423025"/>
            <a:ext cx="2376488" cy="434975"/>
          </a:xfrm>
        </p:spPr>
        <p:txBody>
          <a:bodyPr/>
          <a:lstStyle/>
          <a:p>
            <a:pPr>
              <a:lnSpc>
                <a:spcPct val="90000"/>
              </a:lnSpc>
            </a:pPr>
            <a:r>
              <a:rPr lang="es-ES" sz="2000"/>
              <a:t>Vista parcial.</a:t>
            </a:r>
          </a:p>
        </p:txBody>
      </p:sp>
    </p:spTree>
  </p:cSld>
  <p:clrMapOvr>
    <a:masterClrMapping/>
  </p:clrMapOvr>
  <p:transition advTm="45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SEPULCRO"/>
          <p:cNvPicPr>
            <a:picLocks noChangeAspect="1" noChangeArrowheads="1"/>
          </p:cNvPicPr>
          <p:nvPr/>
        </p:nvPicPr>
        <p:blipFill>
          <a:blip r:embed="rId2"/>
          <a:srcRect/>
          <a:stretch>
            <a:fillRect/>
          </a:stretch>
        </p:blipFill>
        <p:spPr bwMode="auto">
          <a:xfrm>
            <a:off x="0" y="0"/>
            <a:ext cx="9144000" cy="6021388"/>
          </a:xfrm>
          <a:prstGeom prst="rect">
            <a:avLst/>
          </a:prstGeom>
          <a:noFill/>
        </p:spPr>
      </p:pic>
      <p:sp>
        <p:nvSpPr>
          <p:cNvPr id="65540" name="Rectangle 4"/>
          <p:cNvSpPr>
            <a:spLocks noGrp="1" noChangeArrowheads="1"/>
          </p:cNvSpPr>
          <p:nvPr>
            <p:ph type="body" sz="half" idx="1"/>
          </p:nvPr>
        </p:nvSpPr>
        <p:spPr>
          <a:xfrm>
            <a:off x="3419475" y="6253163"/>
            <a:ext cx="2519363" cy="604837"/>
          </a:xfrm>
        </p:spPr>
        <p:txBody>
          <a:bodyPr/>
          <a:lstStyle/>
          <a:p>
            <a:r>
              <a:rPr lang="es-ES" sz="2000"/>
              <a:t>Vista lateral.</a:t>
            </a:r>
          </a:p>
        </p:txBody>
      </p:sp>
    </p:spTree>
  </p:cSld>
  <p:clrMapOvr>
    <a:masterClrMapping/>
  </p:clrMapOvr>
  <p:transition advTm="45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7" name="Rectangle 3"/>
          <p:cNvSpPr>
            <a:spLocks noGrp="1" noChangeArrowheads="1"/>
          </p:cNvSpPr>
          <p:nvPr>
            <p:ph type="body" idx="1"/>
          </p:nvPr>
        </p:nvSpPr>
        <p:spPr>
          <a:xfrm>
            <a:off x="539750" y="1196975"/>
            <a:ext cx="8229600" cy="4868863"/>
          </a:xfrm>
        </p:spPr>
        <p:txBody>
          <a:bodyPr/>
          <a:lstStyle/>
          <a:p>
            <a:r>
              <a:rPr lang="es-ES" sz="2400"/>
              <a:t>Y éste ha sido un breve recorrido por la Cripta de la Catedral de la Almudena de Madrid.</a:t>
            </a:r>
          </a:p>
          <a:p>
            <a:endParaRPr lang="es-ES" sz="2400"/>
          </a:p>
          <a:p>
            <a:r>
              <a:rPr lang="es-ES" sz="2400"/>
              <a:t>Cripta, sobre la cual está construida la propia Catedral, y para muchos “La gran desconocida”, ya que, suele pasar desapercibida por la grandiosidad del templo que sustenta; sin embargo, no deja de ser una gran obra de arte arquitectónico, sorprendente y bella, única en su género por muchos motivos, entre los que destaca su originalidad y solidez, e indudablemente por la gran calidad en la colección  de tallas y vidrieras.</a:t>
            </a:r>
          </a:p>
        </p:txBody>
      </p:sp>
      <p:sp>
        <p:nvSpPr>
          <p:cNvPr id="180228" name="Text Box 4"/>
          <p:cNvSpPr txBox="1">
            <a:spLocks noChangeArrowheads="1"/>
          </p:cNvSpPr>
          <p:nvPr/>
        </p:nvSpPr>
        <p:spPr bwMode="auto">
          <a:xfrm>
            <a:off x="6424613" y="5964238"/>
            <a:ext cx="1100137" cy="366712"/>
          </a:xfrm>
          <a:prstGeom prst="rect">
            <a:avLst/>
          </a:prstGeom>
          <a:noFill/>
          <a:ln w="9525">
            <a:noFill/>
            <a:miter lim="800000"/>
            <a:headEnd/>
            <a:tailEnd/>
          </a:ln>
          <a:effectLst/>
        </p:spPr>
        <p:txBody>
          <a:bodyPr>
            <a:spAutoFit/>
          </a:bodyPr>
          <a:lstStyle/>
          <a:p>
            <a:endParaRPr lang="es-ES"/>
          </a:p>
        </p:txBody>
      </p:sp>
      <p:sp>
        <p:nvSpPr>
          <p:cNvPr id="180229" name="Text Box 5"/>
          <p:cNvSpPr txBox="1">
            <a:spLocks noChangeArrowheads="1"/>
          </p:cNvSpPr>
          <p:nvPr/>
        </p:nvSpPr>
        <p:spPr bwMode="auto">
          <a:xfrm>
            <a:off x="7164388" y="6237288"/>
            <a:ext cx="1516062" cy="336550"/>
          </a:xfrm>
          <a:prstGeom prst="rect">
            <a:avLst/>
          </a:prstGeom>
          <a:noFill/>
          <a:ln w="9525">
            <a:noFill/>
            <a:miter lim="800000"/>
            <a:headEnd/>
            <a:tailEnd/>
          </a:ln>
          <a:effectLst/>
        </p:spPr>
        <p:txBody>
          <a:bodyPr wrap="none">
            <a:spAutoFit/>
          </a:bodyPr>
          <a:lstStyle/>
          <a:p>
            <a:r>
              <a:rPr lang="es-ES" sz="1600">
                <a:solidFill>
                  <a:srgbClr val="CCCC00"/>
                </a:solidFill>
              </a:rPr>
              <a:t>J. Díaz Aguado</a:t>
            </a:r>
          </a:p>
        </p:txBody>
      </p:sp>
    </p:spTree>
  </p:cSld>
  <p:clrMapOvr>
    <a:masterClrMapping/>
  </p:clrMapOvr>
  <p:transition advTm="45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ripta_ Almudena ">
  <a:themeElements>
    <a:clrScheme name="Corte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fontScheme name="Corte">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orte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Corte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Corte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Corte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Corte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Corte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Corte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Corte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Corte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Cripta_ Almudena </Template>
  <TotalTime>1</TotalTime>
  <Words>1240</Words>
  <Application>Microsoft Office PowerPoint</Application>
  <PresentationFormat>Presentación en pantalla (4:3)</PresentationFormat>
  <Paragraphs>118</Paragraphs>
  <Slides>61</Slides>
  <Notes>0</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61</vt:i4>
      </vt:variant>
    </vt:vector>
  </HeadingPairs>
  <TitlesOfParts>
    <vt:vector size="68" baseType="lpstr">
      <vt:lpstr>Arial</vt:lpstr>
      <vt:lpstr>Tahoma</vt:lpstr>
      <vt:lpstr>Times New Roman</vt:lpstr>
      <vt:lpstr>Wingdings</vt:lpstr>
      <vt:lpstr>Calibri</vt:lpstr>
      <vt:lpstr>Cripta_ Almudena </vt:lpstr>
      <vt:lpstr>Diseño predeterminado</vt:lpstr>
      <vt:lpstr>CRIPTA DE LA CATEDRAL DE LA ALMUDENA</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CRIPTA DE LA CATEDRAL DE LA ALMUDENA</dc:title>
  <dc:creator>..</dc:creator>
  <cp:lastModifiedBy>..</cp:lastModifiedBy>
  <cp:revision>1</cp:revision>
  <dcterms:created xsi:type="dcterms:W3CDTF">2015-11-13T13:55:24Z</dcterms:created>
  <dcterms:modified xsi:type="dcterms:W3CDTF">2015-11-13T13:56:55Z</dcterms:modified>
</cp:coreProperties>
</file>