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5" r:id="rId3"/>
    <p:sldId id="257" r:id="rId4"/>
    <p:sldId id="256" r:id="rId5"/>
    <p:sldId id="258" r:id="rId6"/>
    <p:sldId id="259" r:id="rId7"/>
    <p:sldId id="260" r:id="rId8"/>
    <p:sldId id="261" r:id="rId9"/>
    <p:sldId id="263" r:id="rId10"/>
    <p:sldId id="264" r:id="rId11"/>
    <p:sldId id="266" r:id="rId12"/>
    <p:sldId id="267" r:id="rId13"/>
    <p:sldId id="268" r:id="rId14"/>
    <p:sldId id="269" r:id="rId1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NYoTQpmNab2ThYPFQIRWcA==" hashData="/MZaMousE4qn+lUlmStceYoDHg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D3D3"/>
    <a:srgbClr val="CC6600"/>
    <a:srgbClr val="0000FF"/>
    <a:srgbClr val="C42500"/>
    <a:srgbClr val="C46200"/>
    <a:srgbClr val="FF3300"/>
    <a:srgbClr val="6FBDC3"/>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A0368040-5703-4EC0-8385-C2BFC3E40164}"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EB02E1DF-FE70-4485-ADF9-1DF1B729C4EA}"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B2E8FC84-3A38-44BA-AC70-C7286589AF86}"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3A216FE7-F244-46FB-8761-B3C0C5E3AB00}"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pt-BR"/>
          </a:p>
        </p:txBody>
      </p:sp>
      <p:sp>
        <p:nvSpPr>
          <p:cNvPr id="8" name="7 Marcador de pie de página"/>
          <p:cNvSpPr>
            <a:spLocks noGrp="1"/>
          </p:cNvSpPr>
          <p:nvPr>
            <p:ph type="ftr" sz="quarter" idx="11"/>
          </p:nvPr>
        </p:nvSpPr>
        <p:spPr/>
        <p:txBody>
          <a:bodyPr/>
          <a:lstStyle>
            <a:lvl1pPr>
              <a:defRPr/>
            </a:lvl1pPr>
          </a:lstStyle>
          <a:p>
            <a:endParaRPr lang="pt-BR"/>
          </a:p>
        </p:txBody>
      </p:sp>
      <p:sp>
        <p:nvSpPr>
          <p:cNvPr id="9" name="8 Marcador de número de diapositiva"/>
          <p:cNvSpPr>
            <a:spLocks noGrp="1"/>
          </p:cNvSpPr>
          <p:nvPr>
            <p:ph type="sldNum" sz="quarter" idx="12"/>
          </p:nvPr>
        </p:nvSpPr>
        <p:spPr/>
        <p:txBody>
          <a:bodyPr/>
          <a:lstStyle>
            <a:lvl1pPr>
              <a:defRPr/>
            </a:lvl1pPr>
          </a:lstStyle>
          <a:p>
            <a:fld id="{F7FB86B3-5406-44A7-98E1-FBDC7DC50BFF}"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pt-BR"/>
          </a:p>
        </p:txBody>
      </p:sp>
      <p:sp>
        <p:nvSpPr>
          <p:cNvPr id="4" name="3 Marcador de pie de página"/>
          <p:cNvSpPr>
            <a:spLocks noGrp="1"/>
          </p:cNvSpPr>
          <p:nvPr>
            <p:ph type="ftr" sz="quarter" idx="11"/>
          </p:nvPr>
        </p:nvSpPr>
        <p:spPr/>
        <p:txBody>
          <a:bodyPr/>
          <a:lstStyle>
            <a:lvl1pPr>
              <a:defRPr/>
            </a:lvl1pPr>
          </a:lstStyle>
          <a:p>
            <a:endParaRPr lang="pt-BR"/>
          </a:p>
        </p:txBody>
      </p:sp>
      <p:sp>
        <p:nvSpPr>
          <p:cNvPr id="5" name="4 Marcador de número de diapositiva"/>
          <p:cNvSpPr>
            <a:spLocks noGrp="1"/>
          </p:cNvSpPr>
          <p:nvPr>
            <p:ph type="sldNum" sz="quarter" idx="12"/>
          </p:nvPr>
        </p:nvSpPr>
        <p:spPr/>
        <p:txBody>
          <a:bodyPr/>
          <a:lstStyle>
            <a:lvl1pPr>
              <a:defRPr/>
            </a:lvl1pPr>
          </a:lstStyle>
          <a:p>
            <a:fld id="{050A2408-837D-4286-B276-2B490456C0B3}"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pt-BR"/>
          </a:p>
        </p:txBody>
      </p:sp>
      <p:sp>
        <p:nvSpPr>
          <p:cNvPr id="3" name="2 Marcador de pie de página"/>
          <p:cNvSpPr>
            <a:spLocks noGrp="1"/>
          </p:cNvSpPr>
          <p:nvPr>
            <p:ph type="ftr" sz="quarter" idx="11"/>
          </p:nvPr>
        </p:nvSpPr>
        <p:spPr/>
        <p:txBody>
          <a:bodyPr/>
          <a:lstStyle>
            <a:lvl1pPr>
              <a:defRPr/>
            </a:lvl1pPr>
          </a:lstStyle>
          <a:p>
            <a:endParaRPr lang="pt-BR"/>
          </a:p>
        </p:txBody>
      </p:sp>
      <p:sp>
        <p:nvSpPr>
          <p:cNvPr id="4" name="3 Marcador de número de diapositiva"/>
          <p:cNvSpPr>
            <a:spLocks noGrp="1"/>
          </p:cNvSpPr>
          <p:nvPr>
            <p:ph type="sldNum" sz="quarter" idx="12"/>
          </p:nvPr>
        </p:nvSpPr>
        <p:spPr/>
        <p:txBody>
          <a:bodyPr/>
          <a:lstStyle>
            <a:lvl1pPr>
              <a:defRPr/>
            </a:lvl1pPr>
          </a:lstStyle>
          <a:p>
            <a:fld id="{0A8928E1-F30C-43B2-9B6E-94D737465D40}"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AA051622-A1DE-450F-A4ED-A43B027B4AD1}"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6EABD40D-0E91-4DD8-B886-0F0BD4F67F81}"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FD96A608-0B1D-411B-B027-A16E2FB393DD}"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C38C6861-9E14-469B-8F76-85A914BD03E4}"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4AF0B0-4161-488A-88D3-3D0E1A4B6EF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68C60FA-B4BF-4BB5-88C1-6E15BF27BE1D}"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3144B0F-923E-498A-BD05-86FF6E41DE10}" type="slidenum">
              <a:rPr lang="es-ES_tradnl">
                <a:solidFill>
                  <a:srgbClr val="000000"/>
                </a:solidFill>
              </a:rPr>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hyperlink" Target="http://br.groups.yahoo.com/group/coleciono_slide_pps/"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pic>
        <p:nvPicPr>
          <p:cNvPr id="11272" name="Picture 8" descr="C:\Documents and Settings\Dell\Escritorio\Imagen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11269" name="Rectangle 5"/>
          <p:cNvSpPr>
            <a:spLocks noGrp="1" noChangeArrowheads="1"/>
          </p:cNvSpPr>
          <p:nvPr>
            <p:ph type="title"/>
          </p:nvPr>
        </p:nvSpPr>
        <p:spPr>
          <a:xfrm>
            <a:off x="323850" y="476250"/>
            <a:ext cx="8497888" cy="1143000"/>
          </a:xfrm>
        </p:spPr>
        <p:txBody>
          <a:bodyPr/>
          <a:lstStyle/>
          <a:p>
            <a:r>
              <a:rPr lang="pt-BR" sz="4700" b="1" dirty="0">
                <a:solidFill>
                  <a:srgbClr val="FF3300"/>
                </a:solidFill>
                <a:effectLst>
                  <a:outerShdw blurRad="38100" dist="38100" dir="2700000" algn="tl">
                    <a:srgbClr val="C0C0C0"/>
                  </a:outerShdw>
                </a:effectLst>
                <a:latin typeface="Tahoma" pitchFamily="34" charset="0"/>
              </a:rPr>
              <a:t>CON DIOS NO SE JUEGA</a:t>
            </a:r>
            <a:endParaRPr lang="pt-BR" sz="4700" b="1" dirty="0">
              <a:solidFill>
                <a:srgbClr val="FF9933"/>
              </a:solidFill>
              <a:effectLst>
                <a:outerShdw blurRad="38100" dist="38100" dir="2700000" algn="tl">
                  <a:srgbClr val="C0C0C0"/>
                </a:outerShdw>
              </a:effectLst>
              <a:latin typeface="Tahoma" pitchFamily="34" charset="0"/>
            </a:endParaRPr>
          </a:p>
        </p:txBody>
      </p:sp>
      <p:sp>
        <p:nvSpPr>
          <p:cNvPr id="11271" name="Rectangle 7"/>
          <p:cNvSpPr>
            <a:spLocks noChangeArrowheads="1"/>
          </p:cNvSpPr>
          <p:nvPr/>
        </p:nvSpPr>
        <p:spPr bwMode="auto">
          <a:xfrm>
            <a:off x="539750" y="908050"/>
            <a:ext cx="8229600" cy="4176713"/>
          </a:xfrm>
          <a:prstGeom prst="rect">
            <a:avLst/>
          </a:prstGeom>
          <a:noFill/>
          <a:ln w="9525">
            <a:noFill/>
            <a:miter lim="800000"/>
            <a:headEnd/>
            <a:tailEnd/>
          </a:ln>
          <a:effectLst/>
        </p:spPr>
        <p:txBody>
          <a:bodyPr anchor="ctr"/>
          <a:lstStyle/>
          <a:p>
            <a:pPr algn="ctr"/>
            <a:r>
              <a:rPr lang="pt-BR" sz="4000" dirty="0">
                <a:solidFill>
                  <a:srgbClr val="FF9933"/>
                </a:solidFill>
                <a:effectLst>
                  <a:outerShdw blurRad="38100" dist="38100" dir="2700000" algn="tl">
                    <a:srgbClr val="C0C0C0"/>
                  </a:outerShdw>
                </a:effectLst>
                <a:latin typeface="Tahoma" pitchFamily="34" charset="0"/>
              </a:rPr>
              <a:t/>
            </a:r>
            <a:br>
              <a:rPr lang="pt-BR" sz="4000" dirty="0">
                <a:solidFill>
                  <a:srgbClr val="FF9933"/>
                </a:solidFill>
                <a:effectLst>
                  <a:outerShdw blurRad="38100" dist="38100" dir="2700000" algn="tl">
                    <a:srgbClr val="C0C0C0"/>
                  </a:outerShdw>
                </a:effectLst>
                <a:latin typeface="Tahoma" pitchFamily="34" charset="0"/>
              </a:rPr>
            </a:br>
            <a:r>
              <a:rPr lang="es-ES_tradnl" sz="4400" dirty="0">
                <a:solidFill>
                  <a:srgbClr val="FFCC00"/>
                </a:solidFill>
                <a:latin typeface="Comic Sans MS" pitchFamily="66" charset="0"/>
              </a:rPr>
              <a:t>“No se engañen: de Dios nadie se burla. Cada uno cosecha lo que siembra” </a:t>
            </a:r>
            <a:br>
              <a:rPr lang="es-ES_tradnl" sz="4400" dirty="0">
                <a:solidFill>
                  <a:srgbClr val="FFCC00"/>
                </a:solidFill>
                <a:latin typeface="Comic Sans MS" pitchFamily="66" charset="0"/>
              </a:rPr>
            </a:br>
            <a:r>
              <a:rPr lang="es-ES_tradnl" sz="4400" dirty="0" err="1">
                <a:solidFill>
                  <a:srgbClr val="FFCC00"/>
                </a:solidFill>
                <a:latin typeface="Comic Sans MS" pitchFamily="66" charset="0"/>
              </a:rPr>
              <a:t>Galatas</a:t>
            </a:r>
            <a:r>
              <a:rPr lang="es-ES_tradnl" sz="4400" dirty="0">
                <a:solidFill>
                  <a:srgbClr val="FFCC00"/>
                </a:solidFill>
                <a:latin typeface="Comic Sans MS" pitchFamily="66" charset="0"/>
              </a:rPr>
              <a:t> 6:7</a:t>
            </a:r>
            <a:br>
              <a:rPr lang="es-ES_tradnl" sz="4400" dirty="0">
                <a:solidFill>
                  <a:srgbClr val="FFCC00"/>
                </a:solidFill>
                <a:latin typeface="Comic Sans MS" pitchFamily="66" charset="0"/>
              </a:rPr>
            </a:br>
            <a:endParaRPr lang="pt-BR" sz="4400" dirty="0">
              <a:solidFill>
                <a:srgbClr val="FFCC00"/>
              </a:solidFill>
              <a:latin typeface="Comic Sans MS" pitchFamily="66" charset="0"/>
            </a:endParaRPr>
          </a:p>
        </p:txBody>
      </p:sp>
    </p:spTree>
  </p:cSld>
  <p:clrMapOvr>
    <a:masterClrMapping/>
  </p:clrMapOvr>
  <p:transition spd="slow">
    <p:newsflash/>
    <p:sndAc>
      <p:stSnd loop="1">
        <p:snd r:embed="rId2" name="celtic[1]long version ind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p:cTn id="7" dur="5000" fill="hold"/>
                                        <p:tgtEl>
                                          <p:spTgt spid="11269"/>
                                        </p:tgtEl>
                                        <p:attrNameLst>
                                          <p:attrName>ppt_w</p:attrName>
                                        </p:attrNameLst>
                                      </p:cBhvr>
                                      <p:tavLst>
                                        <p:tav tm="0">
                                          <p:val>
                                            <p:fltVal val="0"/>
                                          </p:val>
                                        </p:tav>
                                        <p:tav tm="100000">
                                          <p:val>
                                            <p:strVal val="#ppt_w"/>
                                          </p:val>
                                        </p:tav>
                                      </p:tavLst>
                                    </p:anim>
                                    <p:anim calcmode="lin" valueType="num">
                                      <p:cBhvr>
                                        <p:cTn id="8" dur="5000" fill="hold"/>
                                        <p:tgtEl>
                                          <p:spTgt spid="11269"/>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11271"/>
                                        </p:tgtEl>
                                        <p:attrNameLst>
                                          <p:attrName>style.visibility</p:attrName>
                                        </p:attrNameLst>
                                      </p:cBhvr>
                                      <p:to>
                                        <p:strVal val="visible"/>
                                      </p:to>
                                    </p:set>
                                    <p:animEffect transition="in" filter="fade">
                                      <p:cBhvr>
                                        <p:cTn id="12" dur="1000"/>
                                        <p:tgtEl>
                                          <p:spTgt spid="11271"/>
                                        </p:tgtEl>
                                      </p:cBhvr>
                                    </p:animEffect>
                                    <p:anim calcmode="lin" valueType="num">
                                      <p:cBhvr>
                                        <p:cTn id="13" dur="1000" fill="hold"/>
                                        <p:tgtEl>
                                          <p:spTgt spid="11271"/>
                                        </p:tgtEl>
                                        <p:attrNameLst>
                                          <p:attrName>ppt_x</p:attrName>
                                        </p:attrNameLst>
                                      </p:cBhvr>
                                      <p:tavLst>
                                        <p:tav tm="0">
                                          <p:val>
                                            <p:strVal val="#ppt_x-.1"/>
                                          </p:val>
                                        </p:tav>
                                        <p:tav tm="100000">
                                          <p:val>
                                            <p:strVal val="#ppt_x"/>
                                          </p:val>
                                        </p:tav>
                                      </p:tavLst>
                                    </p:anim>
                                    <p:anim calcmode="lin" valueType="num">
                                      <p:cBhvr>
                                        <p:cTn id="14" dur="1000" fill="hold"/>
                                        <p:tgtEl>
                                          <p:spTgt spid="112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P spid="1127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xfrm>
            <a:off x="323850" y="3141663"/>
            <a:ext cx="4103688" cy="1143000"/>
          </a:xfrm>
        </p:spPr>
        <p:txBody>
          <a:bodyPr/>
          <a:lstStyle/>
          <a:p>
            <a:pPr algn="l"/>
            <a:r>
              <a:rPr lang="pt-BR" sz="2200">
                <a:solidFill>
                  <a:srgbClr val="FF9933"/>
                </a:solidFill>
                <a:latin typeface="Tahoma" pitchFamily="34" charset="0"/>
              </a:rPr>
              <a:t>Algunos años despues de dar una entrevista a una revista americana donde dijo:</a:t>
            </a:r>
            <a:br>
              <a:rPr lang="pt-BR" sz="2200">
                <a:solidFill>
                  <a:srgbClr val="FF9933"/>
                </a:solidFill>
                <a:latin typeface="Tahoma" pitchFamily="34" charset="0"/>
              </a:rPr>
            </a:br>
            <a:r>
              <a:rPr lang="pt-BR" sz="2200">
                <a:solidFill>
                  <a:schemeClr val="bg2"/>
                </a:solidFill>
                <a:effectLst>
                  <a:outerShdw blurRad="38100" dist="38100" dir="2700000" algn="tl">
                    <a:srgbClr val="FFFFFF"/>
                  </a:outerShdw>
                </a:effectLst>
                <a:latin typeface="Tahoma" pitchFamily="34" charset="0"/>
              </a:rPr>
              <a:t>“el cristianismo se va a acabar, se va a perder, va a desaparecer. Yo no nesecito discutir sobre eso. Yo estoy en lo correcto. Jesus era “bueno”, pero sus diciplinas son muy simples. Hoy, nosotros somos mas populares que Jesus. (1966)".</a:t>
            </a:r>
            <a:r>
              <a:rPr lang="pt-BR" sz="2200">
                <a:solidFill>
                  <a:srgbClr val="FF9933"/>
                </a:solidFill>
                <a:latin typeface="Tahoma" pitchFamily="34" charset="0"/>
              </a:rPr>
              <a:t> Lennon, despues de haber dicho que The Beatles eran mas famosos que Jesus, recibio cinco tiros de uno de sus propios Fans.</a:t>
            </a:r>
          </a:p>
        </p:txBody>
      </p:sp>
      <p:pic>
        <p:nvPicPr>
          <p:cNvPr id="3077" name="Picture 5" descr="lennon[1]"/>
          <p:cNvPicPr>
            <a:picLocks noChangeAspect="1" noChangeArrowheads="1"/>
          </p:cNvPicPr>
          <p:nvPr/>
        </p:nvPicPr>
        <p:blipFill>
          <a:blip r:embed="rId2" cstate="print"/>
          <a:srcRect/>
          <a:stretch>
            <a:fillRect/>
          </a:stretch>
        </p:blipFill>
        <p:spPr bwMode="auto">
          <a:xfrm>
            <a:off x="4427538" y="404813"/>
            <a:ext cx="4429125" cy="3384550"/>
          </a:xfrm>
          <a:prstGeom prst="rect">
            <a:avLst/>
          </a:prstGeom>
          <a:noFill/>
        </p:spPr>
      </p:pic>
      <p:sp>
        <p:nvSpPr>
          <p:cNvPr id="3078" name="Rectangle 6"/>
          <p:cNvSpPr>
            <a:spLocks noChangeArrowheads="1"/>
          </p:cNvSpPr>
          <p:nvPr/>
        </p:nvSpPr>
        <p:spPr bwMode="auto">
          <a:xfrm>
            <a:off x="4356100" y="5013325"/>
            <a:ext cx="4787900" cy="1143000"/>
          </a:xfrm>
          <a:prstGeom prst="rect">
            <a:avLst/>
          </a:prstGeom>
          <a:noFill/>
          <a:ln w="9525">
            <a:noFill/>
            <a:miter lim="800000"/>
            <a:headEnd/>
            <a:tailEnd/>
          </a:ln>
          <a:effectLst/>
        </p:spPr>
        <p:txBody>
          <a:bodyPr anchor="ctr"/>
          <a:lstStyle/>
          <a:p>
            <a:r>
              <a:rPr lang="pt-BR" sz="2600" b="1">
                <a:solidFill>
                  <a:srgbClr val="FF3300"/>
                </a:solidFill>
                <a:latin typeface="Tahoma" pitchFamily="34" charset="0"/>
              </a:rPr>
              <a:t>Lennon, despues de haber dicho que The Beatles eran mas famosos que Jesus, recibio cinco tiros de uno de sus propios Fans</a:t>
            </a:r>
          </a:p>
        </p:txBody>
      </p:sp>
      <p:sp>
        <p:nvSpPr>
          <p:cNvPr id="3079" name="Rectangle 7"/>
          <p:cNvSpPr>
            <a:spLocks noChangeArrowheads="1"/>
          </p:cNvSpPr>
          <p:nvPr/>
        </p:nvSpPr>
        <p:spPr bwMode="auto">
          <a:xfrm>
            <a:off x="395288" y="404813"/>
            <a:ext cx="4103687" cy="576262"/>
          </a:xfrm>
          <a:prstGeom prst="rect">
            <a:avLst/>
          </a:prstGeom>
          <a:noFill/>
          <a:ln w="9525">
            <a:noFill/>
            <a:miter lim="800000"/>
            <a:headEnd/>
            <a:tailEnd/>
          </a:ln>
          <a:effectLst/>
        </p:spPr>
        <p:txBody>
          <a:bodyPr anchor="ctr"/>
          <a:lstStyle/>
          <a:p>
            <a:r>
              <a:rPr lang="pt-BR" sz="2200" b="1" i="1">
                <a:solidFill>
                  <a:srgbClr val="FF3300"/>
                </a:solidFill>
                <a:latin typeface="Tahoma" pitchFamily="34" charset="0"/>
              </a:rPr>
              <a:t>JOHN LENNON:</a:t>
            </a:r>
            <a:endParaRPr lang="pt-BR" sz="2200" b="1">
              <a:solidFill>
                <a:srgbClr val="FF9933"/>
              </a:solidFill>
              <a:latin typeface="Tahoma"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079"/>
                                        </p:tgtEl>
                                        <p:attrNameLst>
                                          <p:attrName>style.visibility</p:attrName>
                                        </p:attrNameLst>
                                      </p:cBhvr>
                                      <p:to>
                                        <p:strVal val="visible"/>
                                      </p:to>
                                    </p:set>
                                    <p:anim calcmode="lin" valueType="num">
                                      <p:cBhvr additive="base">
                                        <p:cTn id="7" dur="2000" fill="hold"/>
                                        <p:tgtEl>
                                          <p:spTgt spid="3079"/>
                                        </p:tgtEl>
                                        <p:attrNameLst>
                                          <p:attrName>ppt_x</p:attrName>
                                        </p:attrNameLst>
                                      </p:cBhvr>
                                      <p:tavLst>
                                        <p:tav tm="0">
                                          <p:val>
                                            <p:strVal val="1+#ppt_w/2"/>
                                          </p:val>
                                        </p:tav>
                                        <p:tav tm="100000">
                                          <p:val>
                                            <p:strVal val="#ppt_x"/>
                                          </p:val>
                                        </p:tav>
                                      </p:tavLst>
                                    </p:anim>
                                    <p:anim calcmode="lin" valueType="num">
                                      <p:cBhvr additive="base">
                                        <p:cTn id="8" dur="2000" fill="hold"/>
                                        <p:tgtEl>
                                          <p:spTgt spid="3079"/>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076"/>
                                        </p:tgtEl>
                                        <p:attrNameLst>
                                          <p:attrName>style.visibility</p:attrName>
                                        </p:attrNameLst>
                                      </p:cBhvr>
                                      <p:to>
                                        <p:strVal val="visible"/>
                                      </p:to>
                                    </p:set>
                                    <p:animEffect transition="in" filter="fade">
                                      <p:cBhvr>
                                        <p:cTn id="12" dur="1000"/>
                                        <p:tgtEl>
                                          <p:spTgt spid="3076"/>
                                        </p:tgtEl>
                                      </p:cBhvr>
                                    </p:animEffect>
                                    <p:anim calcmode="lin" valueType="num">
                                      <p:cBhvr>
                                        <p:cTn id="13" dur="1000" fill="hold"/>
                                        <p:tgtEl>
                                          <p:spTgt spid="3076"/>
                                        </p:tgtEl>
                                        <p:attrNameLst>
                                          <p:attrName>ppt_x</p:attrName>
                                        </p:attrNameLst>
                                      </p:cBhvr>
                                      <p:tavLst>
                                        <p:tav tm="0">
                                          <p:val>
                                            <p:strVal val="#ppt_x-.1"/>
                                          </p:val>
                                        </p:tav>
                                        <p:tav tm="100000">
                                          <p:val>
                                            <p:strVal val="#ppt_x"/>
                                          </p:val>
                                        </p:tav>
                                      </p:tavLst>
                                    </p:anim>
                                    <p:anim calcmode="lin" valueType="num">
                                      <p:cBhvr>
                                        <p:cTn id="14" dur="1000" fill="hold"/>
                                        <p:tgtEl>
                                          <p:spTgt spid="3076"/>
                                        </p:tgtEl>
                                        <p:attrNameLst>
                                          <p:attrName>ppt_y</p:attrName>
                                        </p:attrNameLst>
                                      </p:cBhvr>
                                      <p:tavLst>
                                        <p:tav tm="0">
                                          <p:val>
                                            <p:strVal val="#ppt_y"/>
                                          </p:val>
                                        </p:tav>
                                        <p:tav tm="100000">
                                          <p:val>
                                            <p:strVal val="#ppt_y"/>
                                          </p:val>
                                        </p:tav>
                                      </p:tavLst>
                                    </p:anim>
                                  </p:childTnLst>
                                </p:cTn>
                              </p:par>
                            </p:childTnLst>
                          </p:cTn>
                        </p:par>
                        <p:par>
                          <p:cTn id="15" fill="hold">
                            <p:stCondLst>
                              <p:cond delay="39300"/>
                            </p:stCondLst>
                            <p:childTnLst>
                              <p:par>
                                <p:cTn id="16" presetID="23" presetClass="entr" presetSubtype="16" fill="hold" grpId="0" nodeType="afterEffect">
                                  <p:stCondLst>
                                    <p:cond delay="0"/>
                                  </p:stCondLst>
                                  <p:childTnLst>
                                    <p:set>
                                      <p:cBhvr>
                                        <p:cTn id="17" dur="1" fill="hold">
                                          <p:stCondLst>
                                            <p:cond delay="0"/>
                                          </p:stCondLst>
                                        </p:cTn>
                                        <p:tgtEl>
                                          <p:spTgt spid="3078"/>
                                        </p:tgtEl>
                                        <p:attrNameLst>
                                          <p:attrName>style.visibility</p:attrName>
                                        </p:attrNameLst>
                                      </p:cBhvr>
                                      <p:to>
                                        <p:strVal val="visible"/>
                                      </p:to>
                                    </p:set>
                                    <p:anim calcmode="lin" valueType="num">
                                      <p:cBhvr>
                                        <p:cTn id="18" dur="2000" fill="hold"/>
                                        <p:tgtEl>
                                          <p:spTgt spid="3078"/>
                                        </p:tgtEl>
                                        <p:attrNameLst>
                                          <p:attrName>ppt_w</p:attrName>
                                        </p:attrNameLst>
                                      </p:cBhvr>
                                      <p:tavLst>
                                        <p:tav tm="0">
                                          <p:val>
                                            <p:fltVal val="0"/>
                                          </p:val>
                                        </p:tav>
                                        <p:tav tm="100000">
                                          <p:val>
                                            <p:strVal val="#ppt_w"/>
                                          </p:val>
                                        </p:tav>
                                      </p:tavLst>
                                    </p:anim>
                                    <p:anim calcmode="lin" valueType="num">
                                      <p:cBhvr>
                                        <p:cTn id="19" dur="2000" fill="hold"/>
                                        <p:tgtEl>
                                          <p:spTgt spid="30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P spid="3078" grpId="0"/>
      <p:bldP spid="307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3708400" y="1916113"/>
            <a:ext cx="5148263" cy="1143000"/>
          </a:xfrm>
        </p:spPr>
        <p:txBody>
          <a:bodyPr/>
          <a:lstStyle/>
          <a:p>
            <a:pPr algn="r"/>
            <a:r>
              <a:rPr lang="pt-BR" sz="3200">
                <a:solidFill>
                  <a:srgbClr val="FF9933"/>
                </a:solidFill>
                <a:latin typeface="Tahoma" pitchFamily="34" charset="0"/>
              </a:rPr>
              <a:t>Durante su campaña presidencial, dijo que si tuviese 500 votos de su partido (PDS): </a:t>
            </a:r>
            <a:r>
              <a:rPr lang="pt-BR" sz="3200">
                <a:solidFill>
                  <a:schemeClr val="bg2"/>
                </a:solidFill>
                <a:effectLst>
                  <a:outerShdw blurRad="38100" dist="38100" dir="2700000" algn="tl">
                    <a:srgbClr val="FFFFFF"/>
                  </a:outerShdw>
                </a:effectLst>
                <a:latin typeface="Tahoma" pitchFamily="34" charset="0"/>
              </a:rPr>
              <a:t>“ni Dios lo sacaria de la presidencia de la Republica”.</a:t>
            </a:r>
            <a:r>
              <a:rPr lang="pt-BR" sz="3200">
                <a:solidFill>
                  <a:srgbClr val="FF9933"/>
                </a:solidFill>
                <a:latin typeface="Tahoma" pitchFamily="34" charset="0"/>
              </a:rPr>
              <a:t> </a:t>
            </a:r>
          </a:p>
        </p:txBody>
      </p:sp>
      <p:pic>
        <p:nvPicPr>
          <p:cNvPr id="2053" name="Picture 5" descr="Tancredo Neves"/>
          <p:cNvPicPr>
            <a:picLocks noChangeAspect="1" noChangeArrowheads="1"/>
          </p:cNvPicPr>
          <p:nvPr/>
        </p:nvPicPr>
        <p:blipFill>
          <a:blip r:embed="rId2" cstate="print"/>
          <a:srcRect/>
          <a:stretch>
            <a:fillRect/>
          </a:stretch>
        </p:blipFill>
        <p:spPr bwMode="auto">
          <a:xfrm>
            <a:off x="0" y="1052513"/>
            <a:ext cx="2514600" cy="3124200"/>
          </a:xfrm>
          <a:prstGeom prst="rect">
            <a:avLst/>
          </a:prstGeom>
          <a:noFill/>
        </p:spPr>
      </p:pic>
      <p:sp>
        <p:nvSpPr>
          <p:cNvPr id="2056" name="Rectangle 8"/>
          <p:cNvSpPr>
            <a:spLocks noChangeArrowheads="1"/>
          </p:cNvSpPr>
          <p:nvPr/>
        </p:nvSpPr>
        <p:spPr bwMode="auto">
          <a:xfrm>
            <a:off x="395288" y="5084763"/>
            <a:ext cx="8424862" cy="1143000"/>
          </a:xfrm>
          <a:prstGeom prst="rect">
            <a:avLst/>
          </a:prstGeom>
          <a:noFill/>
          <a:ln w="9525">
            <a:noFill/>
            <a:miter lim="800000"/>
            <a:headEnd/>
            <a:tailEnd/>
          </a:ln>
          <a:effectLst/>
        </p:spPr>
        <p:txBody>
          <a:bodyPr anchor="ctr"/>
          <a:lstStyle/>
          <a:p>
            <a:pPr algn="ctr"/>
            <a:r>
              <a:rPr lang="pt-BR" sz="3200" b="1">
                <a:solidFill>
                  <a:srgbClr val="FF3300"/>
                </a:solidFill>
                <a:latin typeface="Tahoma" pitchFamily="34" charset="0"/>
              </a:rPr>
              <a:t>Los votos, él los consiguio, pero la presidencia le fue sacada un dia antes de tomar su puesto.</a:t>
            </a:r>
          </a:p>
        </p:txBody>
      </p:sp>
      <p:sp>
        <p:nvSpPr>
          <p:cNvPr id="2057" name="Rectangle 9"/>
          <p:cNvSpPr>
            <a:spLocks noChangeArrowheads="1"/>
          </p:cNvSpPr>
          <p:nvPr/>
        </p:nvSpPr>
        <p:spPr bwMode="auto">
          <a:xfrm>
            <a:off x="3635375" y="260350"/>
            <a:ext cx="5148263" cy="882650"/>
          </a:xfrm>
          <a:prstGeom prst="rect">
            <a:avLst/>
          </a:prstGeom>
          <a:noFill/>
          <a:ln w="9525">
            <a:noFill/>
            <a:miter lim="800000"/>
            <a:headEnd/>
            <a:tailEnd/>
          </a:ln>
          <a:effectLst/>
        </p:spPr>
        <p:txBody>
          <a:bodyPr anchor="ctr"/>
          <a:lstStyle/>
          <a:p>
            <a:pPr algn="r"/>
            <a:r>
              <a:rPr lang="pt-BR" sz="3200" b="1" i="1">
                <a:solidFill>
                  <a:srgbClr val="FF3300"/>
                </a:solidFill>
                <a:latin typeface="Tahoma" pitchFamily="34" charset="0"/>
              </a:rPr>
              <a:t>TANCREDO NEVES:</a:t>
            </a:r>
            <a:endParaRPr lang="pt-BR" sz="3200">
              <a:solidFill>
                <a:srgbClr val="FF9933"/>
              </a:solidFill>
              <a:latin typeface="Tahoma"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57"/>
                                        </p:tgtEl>
                                        <p:attrNameLst>
                                          <p:attrName>style.visibility</p:attrName>
                                        </p:attrNameLst>
                                      </p:cBhvr>
                                      <p:to>
                                        <p:strVal val="visible"/>
                                      </p:to>
                                    </p:set>
                                    <p:anim calcmode="lin" valueType="num">
                                      <p:cBhvr additive="base">
                                        <p:cTn id="7" dur="2000" fill="hold"/>
                                        <p:tgtEl>
                                          <p:spTgt spid="2057"/>
                                        </p:tgtEl>
                                        <p:attrNameLst>
                                          <p:attrName>ppt_x</p:attrName>
                                        </p:attrNameLst>
                                      </p:cBhvr>
                                      <p:tavLst>
                                        <p:tav tm="0">
                                          <p:val>
                                            <p:strVal val="0-#ppt_w/2"/>
                                          </p:val>
                                        </p:tav>
                                        <p:tav tm="100000">
                                          <p:val>
                                            <p:strVal val="#ppt_x"/>
                                          </p:val>
                                        </p:tav>
                                      </p:tavLst>
                                    </p:anim>
                                    <p:anim calcmode="lin" valueType="num">
                                      <p:cBhvr additive="base">
                                        <p:cTn id="8" dur="2000" fill="hold"/>
                                        <p:tgtEl>
                                          <p:spTgt spid="2057"/>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2052"/>
                                        </p:tgtEl>
                                        <p:attrNameLst>
                                          <p:attrName>style.visibility</p:attrName>
                                        </p:attrNameLst>
                                      </p:cBhvr>
                                      <p:to>
                                        <p:strVal val="visible"/>
                                      </p:to>
                                    </p:set>
                                    <p:animEffect transition="in" filter="fade">
                                      <p:cBhvr>
                                        <p:cTn id="12" dur="1000"/>
                                        <p:tgtEl>
                                          <p:spTgt spid="2052"/>
                                        </p:tgtEl>
                                      </p:cBhvr>
                                    </p:animEffect>
                                    <p:anim calcmode="lin" valueType="num">
                                      <p:cBhvr>
                                        <p:cTn id="13" dur="1000" fill="hold"/>
                                        <p:tgtEl>
                                          <p:spTgt spid="2052"/>
                                        </p:tgtEl>
                                        <p:attrNameLst>
                                          <p:attrName>ppt_x</p:attrName>
                                        </p:attrNameLst>
                                      </p:cBhvr>
                                      <p:tavLst>
                                        <p:tav tm="0">
                                          <p:val>
                                            <p:strVal val="#ppt_x-.1"/>
                                          </p:val>
                                        </p:tav>
                                        <p:tav tm="100000">
                                          <p:val>
                                            <p:strVal val="#ppt_x"/>
                                          </p:val>
                                        </p:tav>
                                      </p:tavLst>
                                    </p:anim>
                                    <p:anim calcmode="lin" valueType="num">
                                      <p:cBhvr>
                                        <p:cTn id="14" dur="1000" fill="hold"/>
                                        <p:tgtEl>
                                          <p:spTgt spid="2052"/>
                                        </p:tgtEl>
                                        <p:attrNameLst>
                                          <p:attrName>ppt_y</p:attrName>
                                        </p:attrNameLst>
                                      </p:cBhvr>
                                      <p:tavLst>
                                        <p:tav tm="0">
                                          <p:val>
                                            <p:strVal val="#ppt_y"/>
                                          </p:val>
                                        </p:tav>
                                        <p:tav tm="100000">
                                          <p:val>
                                            <p:strVal val="#ppt_y"/>
                                          </p:val>
                                        </p:tav>
                                      </p:tavLst>
                                    </p:anim>
                                  </p:childTnLst>
                                </p:cTn>
                              </p:par>
                            </p:childTnLst>
                          </p:cTn>
                        </p:par>
                        <p:par>
                          <p:cTn id="15" fill="hold">
                            <p:stCondLst>
                              <p:cond delay="14500"/>
                            </p:stCondLst>
                            <p:childTnLst>
                              <p:par>
                                <p:cTn id="16" presetID="23" presetClass="entr" presetSubtype="16" fill="hold" grpId="0" nodeType="afterEffect">
                                  <p:stCondLst>
                                    <p:cond delay="0"/>
                                  </p:stCondLst>
                                  <p:childTnLst>
                                    <p:set>
                                      <p:cBhvr>
                                        <p:cTn id="17" dur="1" fill="hold">
                                          <p:stCondLst>
                                            <p:cond delay="0"/>
                                          </p:stCondLst>
                                        </p:cTn>
                                        <p:tgtEl>
                                          <p:spTgt spid="2056"/>
                                        </p:tgtEl>
                                        <p:attrNameLst>
                                          <p:attrName>style.visibility</p:attrName>
                                        </p:attrNameLst>
                                      </p:cBhvr>
                                      <p:to>
                                        <p:strVal val="visible"/>
                                      </p:to>
                                    </p:set>
                                    <p:anim calcmode="lin" valueType="num">
                                      <p:cBhvr>
                                        <p:cTn id="18" dur="2000" fill="hold"/>
                                        <p:tgtEl>
                                          <p:spTgt spid="2056"/>
                                        </p:tgtEl>
                                        <p:attrNameLst>
                                          <p:attrName>ppt_w</p:attrName>
                                        </p:attrNameLst>
                                      </p:cBhvr>
                                      <p:tavLst>
                                        <p:tav tm="0">
                                          <p:val>
                                            <p:fltVal val="0"/>
                                          </p:val>
                                        </p:tav>
                                        <p:tav tm="100000">
                                          <p:val>
                                            <p:strVal val="#ppt_w"/>
                                          </p:val>
                                        </p:tav>
                                      </p:tavLst>
                                    </p:anim>
                                    <p:anim calcmode="lin" valueType="num">
                                      <p:cBhvr>
                                        <p:cTn id="19" dur="2000" fill="hold"/>
                                        <p:tgtEl>
                                          <p:spTgt spid="205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P spid="2056" grpId="0"/>
      <p:bldP spid="205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title"/>
          </p:nvPr>
        </p:nvSpPr>
        <p:spPr>
          <a:xfrm>
            <a:off x="250825" y="836613"/>
            <a:ext cx="4608513" cy="3744912"/>
          </a:xfrm>
        </p:spPr>
        <p:txBody>
          <a:bodyPr/>
          <a:lstStyle/>
          <a:p>
            <a:pPr algn="l"/>
            <a:r>
              <a:rPr lang="pt-BR" sz="2700">
                <a:solidFill>
                  <a:srgbClr val="FF9933"/>
                </a:solidFill>
                <a:latin typeface="Tahoma" pitchFamily="34" charset="0"/>
              </a:rPr>
              <a:t/>
            </a:r>
            <a:br>
              <a:rPr lang="pt-BR" sz="2700">
                <a:solidFill>
                  <a:srgbClr val="FF9933"/>
                </a:solidFill>
                <a:latin typeface="Tahoma" pitchFamily="34" charset="0"/>
              </a:rPr>
            </a:br>
            <a:r>
              <a:rPr lang="pt-BR" sz="2700">
                <a:solidFill>
                  <a:srgbClr val="FF9933"/>
                </a:solidFill>
                <a:latin typeface="Tahoma" pitchFamily="34" charset="0"/>
              </a:rPr>
              <a:t>En el año 1990, cuando hubo otra campaña presidencial, dijo </a:t>
            </a:r>
            <a:r>
              <a:rPr lang="pt-BR" sz="2700">
                <a:solidFill>
                  <a:schemeClr val="bg2"/>
                </a:solidFill>
                <a:effectLst>
                  <a:outerShdw blurRad="38100" dist="38100" dir="2700000" algn="tl">
                    <a:srgbClr val="FFFFFF"/>
                  </a:outerShdw>
                </a:effectLst>
                <a:latin typeface="Tahoma" pitchFamily="34" charset="0"/>
              </a:rPr>
              <a:t>“que</a:t>
            </a:r>
            <a:br>
              <a:rPr lang="pt-BR" sz="2700">
                <a:solidFill>
                  <a:schemeClr val="bg2"/>
                </a:solidFill>
                <a:effectLst>
                  <a:outerShdw blurRad="38100" dist="38100" dir="2700000" algn="tl">
                    <a:srgbClr val="FFFFFF"/>
                  </a:outerShdw>
                </a:effectLst>
                <a:latin typeface="Tahoma" pitchFamily="34" charset="0"/>
              </a:rPr>
            </a:br>
            <a:r>
              <a:rPr lang="pt-BR" sz="2700">
                <a:solidFill>
                  <a:schemeClr val="bg2"/>
                </a:solidFill>
                <a:effectLst>
                  <a:outerShdw blurRad="38100" dist="38100" dir="2700000" algn="tl">
                    <a:srgbClr val="FFFFFF"/>
                  </a:outerShdw>
                </a:effectLst>
                <a:latin typeface="Tahoma" pitchFamily="34" charset="0"/>
              </a:rPr>
              <a:t>aceptaba hasta el apoyo del Demonio para ser presidente”.</a:t>
            </a:r>
            <a:r>
              <a:rPr lang="pt-BR" sz="2700">
                <a:solidFill>
                  <a:srgbClr val="FF9933"/>
                </a:solidFill>
                <a:latin typeface="Tahoma" pitchFamily="34" charset="0"/>
              </a:rPr>
              <a:t> La campaña,</a:t>
            </a:r>
            <a:br>
              <a:rPr lang="pt-BR" sz="2700">
                <a:solidFill>
                  <a:srgbClr val="FF9933"/>
                </a:solidFill>
                <a:latin typeface="Tahoma" pitchFamily="34" charset="0"/>
              </a:rPr>
            </a:br>
            <a:r>
              <a:rPr lang="pt-BR" sz="2700">
                <a:solidFill>
                  <a:srgbClr val="FF9933"/>
                </a:solidFill>
                <a:latin typeface="Tahoma" pitchFamily="34" charset="0"/>
              </a:rPr>
              <a:t>cuando acabo, dio como resulto a Collor como presidente y no mostro a Brizola ni en segundo lugar.</a:t>
            </a:r>
          </a:p>
        </p:txBody>
      </p:sp>
      <p:pic>
        <p:nvPicPr>
          <p:cNvPr id="4101" name="Picture 5" descr="brizola_310304rs[1]"/>
          <p:cNvPicPr>
            <a:picLocks noChangeAspect="1" noChangeArrowheads="1"/>
          </p:cNvPicPr>
          <p:nvPr/>
        </p:nvPicPr>
        <p:blipFill>
          <a:blip r:embed="rId2" cstate="print"/>
          <a:srcRect/>
          <a:stretch>
            <a:fillRect/>
          </a:stretch>
        </p:blipFill>
        <p:spPr bwMode="auto">
          <a:xfrm>
            <a:off x="4643438" y="333375"/>
            <a:ext cx="4130675" cy="3455988"/>
          </a:xfrm>
          <a:prstGeom prst="rect">
            <a:avLst/>
          </a:prstGeom>
          <a:noFill/>
        </p:spPr>
      </p:pic>
      <p:sp>
        <p:nvSpPr>
          <p:cNvPr id="4102" name="Rectangle 6"/>
          <p:cNvSpPr>
            <a:spLocks noChangeArrowheads="1"/>
          </p:cNvSpPr>
          <p:nvPr/>
        </p:nvSpPr>
        <p:spPr bwMode="auto">
          <a:xfrm>
            <a:off x="0" y="5013325"/>
            <a:ext cx="9144000" cy="1584325"/>
          </a:xfrm>
          <a:prstGeom prst="rect">
            <a:avLst/>
          </a:prstGeom>
          <a:noFill/>
          <a:ln w="9525">
            <a:noFill/>
            <a:miter lim="800000"/>
            <a:headEnd/>
            <a:tailEnd/>
          </a:ln>
          <a:effectLst/>
        </p:spPr>
        <p:txBody>
          <a:bodyPr anchor="ctr"/>
          <a:lstStyle/>
          <a:p>
            <a:pPr algn="ctr"/>
            <a:r>
              <a:rPr lang="pt-BR" sz="3200" b="1">
                <a:solidFill>
                  <a:srgbClr val="FF3300"/>
                </a:solidFill>
                <a:latin typeface="Tahoma" pitchFamily="34" charset="0"/>
              </a:rPr>
              <a:t>La campaña,cuando acabo, dio como resulto a Collor como presidente y no mostro a Brizola ni en segundo lugar</a:t>
            </a:r>
          </a:p>
        </p:txBody>
      </p:sp>
      <p:sp>
        <p:nvSpPr>
          <p:cNvPr id="4103" name="Rectangle 7"/>
          <p:cNvSpPr>
            <a:spLocks noChangeArrowheads="1"/>
          </p:cNvSpPr>
          <p:nvPr/>
        </p:nvSpPr>
        <p:spPr bwMode="auto">
          <a:xfrm>
            <a:off x="323850" y="404813"/>
            <a:ext cx="4608513" cy="504825"/>
          </a:xfrm>
          <a:prstGeom prst="rect">
            <a:avLst/>
          </a:prstGeom>
          <a:noFill/>
          <a:ln w="9525">
            <a:noFill/>
            <a:miter lim="800000"/>
            <a:headEnd/>
            <a:tailEnd/>
          </a:ln>
          <a:effectLst/>
        </p:spPr>
        <p:txBody>
          <a:bodyPr anchor="ctr"/>
          <a:lstStyle/>
          <a:p>
            <a:r>
              <a:rPr lang="pt-BR" sz="2700" b="1" i="1">
                <a:solidFill>
                  <a:srgbClr val="FF3300"/>
                </a:solidFill>
                <a:latin typeface="Tahoma" pitchFamily="34" charset="0"/>
              </a:rPr>
              <a:t>BRIZOLA:</a:t>
            </a:r>
            <a:endParaRPr lang="pt-BR" sz="2700">
              <a:solidFill>
                <a:srgbClr val="FF9933"/>
              </a:solidFill>
              <a:latin typeface="Tahoma"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03"/>
                                        </p:tgtEl>
                                        <p:attrNameLst>
                                          <p:attrName>style.visibility</p:attrName>
                                        </p:attrNameLst>
                                      </p:cBhvr>
                                      <p:to>
                                        <p:strVal val="visible"/>
                                      </p:to>
                                    </p:set>
                                    <p:anim calcmode="lin" valueType="num">
                                      <p:cBhvr additive="base">
                                        <p:cTn id="7" dur="2000" fill="hold"/>
                                        <p:tgtEl>
                                          <p:spTgt spid="4103"/>
                                        </p:tgtEl>
                                        <p:attrNameLst>
                                          <p:attrName>ppt_x</p:attrName>
                                        </p:attrNameLst>
                                      </p:cBhvr>
                                      <p:tavLst>
                                        <p:tav tm="0">
                                          <p:val>
                                            <p:strVal val="1+#ppt_w/2"/>
                                          </p:val>
                                        </p:tav>
                                        <p:tav tm="100000">
                                          <p:val>
                                            <p:strVal val="#ppt_x"/>
                                          </p:val>
                                        </p:tav>
                                      </p:tavLst>
                                    </p:anim>
                                    <p:anim calcmode="lin" valueType="num">
                                      <p:cBhvr additive="base">
                                        <p:cTn id="8" dur="2000" fill="hold"/>
                                        <p:tgtEl>
                                          <p:spTgt spid="4103"/>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4100"/>
                                        </p:tgtEl>
                                        <p:attrNameLst>
                                          <p:attrName>style.visibility</p:attrName>
                                        </p:attrNameLst>
                                      </p:cBhvr>
                                      <p:to>
                                        <p:strVal val="visible"/>
                                      </p:to>
                                    </p:set>
                                    <p:animEffect transition="in" filter="fade">
                                      <p:cBhvr>
                                        <p:cTn id="12" dur="1000"/>
                                        <p:tgtEl>
                                          <p:spTgt spid="4100"/>
                                        </p:tgtEl>
                                      </p:cBhvr>
                                    </p:animEffect>
                                    <p:anim calcmode="lin" valueType="num">
                                      <p:cBhvr>
                                        <p:cTn id="13" dur="1000" fill="hold"/>
                                        <p:tgtEl>
                                          <p:spTgt spid="4100"/>
                                        </p:tgtEl>
                                        <p:attrNameLst>
                                          <p:attrName>ppt_x</p:attrName>
                                        </p:attrNameLst>
                                      </p:cBhvr>
                                      <p:tavLst>
                                        <p:tav tm="0">
                                          <p:val>
                                            <p:strVal val="#ppt_x-.1"/>
                                          </p:val>
                                        </p:tav>
                                        <p:tav tm="100000">
                                          <p:val>
                                            <p:strVal val="#ppt_x"/>
                                          </p:val>
                                        </p:tav>
                                      </p:tavLst>
                                    </p:anim>
                                    <p:anim calcmode="lin" valueType="num">
                                      <p:cBhvr>
                                        <p:cTn id="14" dur="1000" fill="hold"/>
                                        <p:tgtEl>
                                          <p:spTgt spid="4100"/>
                                        </p:tgtEl>
                                        <p:attrNameLst>
                                          <p:attrName>ppt_y</p:attrName>
                                        </p:attrNameLst>
                                      </p:cBhvr>
                                      <p:tavLst>
                                        <p:tav tm="0">
                                          <p:val>
                                            <p:strVal val="#ppt_y"/>
                                          </p:val>
                                        </p:tav>
                                        <p:tav tm="100000">
                                          <p:val>
                                            <p:strVal val="#ppt_y"/>
                                          </p:val>
                                        </p:tav>
                                      </p:tavLst>
                                    </p:anim>
                                  </p:childTnLst>
                                </p:cTn>
                              </p:par>
                            </p:childTnLst>
                          </p:cTn>
                        </p:par>
                        <p:par>
                          <p:cTn id="15" fill="hold">
                            <p:stCondLst>
                              <p:cond delay="22600"/>
                            </p:stCondLst>
                            <p:childTnLst>
                              <p:par>
                                <p:cTn id="16" presetID="23" presetClass="entr" presetSubtype="16" fill="hold" grpId="0" nodeType="afterEffect">
                                  <p:stCondLst>
                                    <p:cond delay="0"/>
                                  </p:stCondLst>
                                  <p:childTnLst>
                                    <p:set>
                                      <p:cBhvr>
                                        <p:cTn id="17" dur="1" fill="hold">
                                          <p:stCondLst>
                                            <p:cond delay="0"/>
                                          </p:stCondLst>
                                        </p:cTn>
                                        <p:tgtEl>
                                          <p:spTgt spid="4102"/>
                                        </p:tgtEl>
                                        <p:attrNameLst>
                                          <p:attrName>style.visibility</p:attrName>
                                        </p:attrNameLst>
                                      </p:cBhvr>
                                      <p:to>
                                        <p:strVal val="visible"/>
                                      </p:to>
                                    </p:set>
                                    <p:anim calcmode="lin" valueType="num">
                                      <p:cBhvr>
                                        <p:cTn id="18" dur="2000" fill="hold"/>
                                        <p:tgtEl>
                                          <p:spTgt spid="4102"/>
                                        </p:tgtEl>
                                        <p:attrNameLst>
                                          <p:attrName>ppt_w</p:attrName>
                                        </p:attrNameLst>
                                      </p:cBhvr>
                                      <p:tavLst>
                                        <p:tav tm="0">
                                          <p:val>
                                            <p:fltVal val="0"/>
                                          </p:val>
                                        </p:tav>
                                        <p:tav tm="100000">
                                          <p:val>
                                            <p:strVal val="#ppt_w"/>
                                          </p:val>
                                        </p:tav>
                                      </p:tavLst>
                                    </p:anim>
                                    <p:anim calcmode="lin" valueType="num">
                                      <p:cBhvr>
                                        <p:cTn id="19" dur="2000" fill="hold"/>
                                        <p:tgtEl>
                                          <p:spTgt spid="410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4102" grpId="0"/>
      <p:bldP spid="410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Grp="1" noChangeArrowheads="1"/>
          </p:cNvSpPr>
          <p:nvPr>
            <p:ph type="title"/>
          </p:nvPr>
        </p:nvSpPr>
        <p:spPr>
          <a:xfrm>
            <a:off x="4572000" y="1844675"/>
            <a:ext cx="4321175" cy="1143000"/>
          </a:xfrm>
        </p:spPr>
        <p:txBody>
          <a:bodyPr/>
          <a:lstStyle/>
          <a:p>
            <a:pPr algn="r"/>
            <a:r>
              <a:rPr lang="pt-BR" sz="2800">
                <a:solidFill>
                  <a:srgbClr val="FF9933"/>
                </a:solidFill>
                <a:latin typeface="Tahoma" pitchFamily="34" charset="0"/>
              </a:rPr>
              <a:t>En un show en Canecão (Rio de Janeiro ), dio una fumada a un cigarro de</a:t>
            </a:r>
            <a:br>
              <a:rPr lang="pt-BR" sz="2800">
                <a:solidFill>
                  <a:srgbClr val="FF9933"/>
                </a:solidFill>
                <a:latin typeface="Tahoma" pitchFamily="34" charset="0"/>
              </a:rPr>
            </a:br>
            <a:r>
              <a:rPr lang="pt-BR" sz="2800">
                <a:solidFill>
                  <a:srgbClr val="FF9933"/>
                </a:solidFill>
                <a:latin typeface="Tahoma" pitchFamily="34" charset="0"/>
              </a:rPr>
              <a:t>marihuana, solto el humo para arriba y dijo: </a:t>
            </a:r>
            <a:r>
              <a:rPr lang="pt-BR" sz="2800">
                <a:solidFill>
                  <a:schemeClr val="bg2"/>
                </a:solidFill>
                <a:effectLst>
                  <a:outerShdw blurRad="38100" dist="38100" dir="2700000" algn="tl">
                    <a:srgbClr val="FFFFFF"/>
                  </a:outerShdw>
                </a:effectLst>
                <a:latin typeface="Tahoma" pitchFamily="34" charset="0"/>
              </a:rPr>
              <a:t>“Dios, esa es para ti!”</a:t>
            </a:r>
            <a:r>
              <a:rPr lang="pt-BR" sz="2800">
                <a:solidFill>
                  <a:srgbClr val="FF9933"/>
                </a:solidFill>
                <a:latin typeface="Tahoma" pitchFamily="34" charset="0"/>
              </a:rPr>
              <a:t> </a:t>
            </a:r>
          </a:p>
        </p:txBody>
      </p:sp>
      <p:pic>
        <p:nvPicPr>
          <p:cNvPr id="5125" name="Picture 5" descr="cazu1c"/>
          <p:cNvPicPr>
            <a:picLocks noChangeAspect="1" noChangeArrowheads="1"/>
          </p:cNvPicPr>
          <p:nvPr/>
        </p:nvPicPr>
        <p:blipFill>
          <a:blip r:embed="rId2" cstate="print"/>
          <a:srcRect/>
          <a:stretch>
            <a:fillRect/>
          </a:stretch>
        </p:blipFill>
        <p:spPr bwMode="auto">
          <a:xfrm>
            <a:off x="250825" y="836613"/>
            <a:ext cx="4368800" cy="3530600"/>
          </a:xfrm>
          <a:prstGeom prst="rect">
            <a:avLst/>
          </a:prstGeom>
          <a:noFill/>
        </p:spPr>
      </p:pic>
      <p:sp>
        <p:nvSpPr>
          <p:cNvPr id="5126" name="Rectangle 6"/>
          <p:cNvSpPr>
            <a:spLocks noChangeArrowheads="1"/>
          </p:cNvSpPr>
          <p:nvPr/>
        </p:nvSpPr>
        <p:spPr bwMode="auto">
          <a:xfrm>
            <a:off x="323850" y="5013325"/>
            <a:ext cx="8353425" cy="1143000"/>
          </a:xfrm>
          <a:prstGeom prst="rect">
            <a:avLst/>
          </a:prstGeom>
          <a:noFill/>
          <a:ln w="9525">
            <a:noFill/>
            <a:miter lim="800000"/>
            <a:headEnd/>
            <a:tailEnd/>
          </a:ln>
          <a:effectLst/>
        </p:spPr>
        <p:txBody>
          <a:bodyPr anchor="ctr"/>
          <a:lstStyle/>
          <a:p>
            <a:pPr algn="ctr"/>
            <a:r>
              <a:rPr lang="es-ES_tradnl" sz="3200" b="1">
                <a:solidFill>
                  <a:srgbClr val="FF3300"/>
                </a:solidFill>
              </a:rPr>
              <a:t>En 1990 Cazuza murió víctima del sida y en medio de una feroz campaña política en su contra</a:t>
            </a:r>
            <a:endParaRPr lang="pt-BR" sz="3200" b="1">
              <a:solidFill>
                <a:srgbClr val="FF3300"/>
              </a:solidFill>
            </a:endParaRPr>
          </a:p>
        </p:txBody>
      </p:sp>
      <p:sp>
        <p:nvSpPr>
          <p:cNvPr id="5127" name="Rectangle 7"/>
          <p:cNvSpPr>
            <a:spLocks noChangeArrowheads="1"/>
          </p:cNvSpPr>
          <p:nvPr/>
        </p:nvSpPr>
        <p:spPr bwMode="auto">
          <a:xfrm>
            <a:off x="4500563" y="620713"/>
            <a:ext cx="4321175" cy="503237"/>
          </a:xfrm>
          <a:prstGeom prst="rect">
            <a:avLst/>
          </a:prstGeom>
          <a:noFill/>
          <a:ln w="9525">
            <a:noFill/>
            <a:miter lim="800000"/>
            <a:headEnd/>
            <a:tailEnd/>
          </a:ln>
          <a:effectLst/>
        </p:spPr>
        <p:txBody>
          <a:bodyPr anchor="ctr"/>
          <a:lstStyle/>
          <a:p>
            <a:pPr algn="r"/>
            <a:r>
              <a:rPr lang="pt-BR" sz="2800" b="1" i="1">
                <a:solidFill>
                  <a:srgbClr val="FF3300"/>
                </a:solidFill>
                <a:latin typeface="Tahoma" pitchFamily="34" charset="0"/>
              </a:rPr>
              <a:t>CAZUZA:</a:t>
            </a:r>
            <a:endParaRPr lang="pt-BR" sz="2800">
              <a:solidFill>
                <a:srgbClr val="FF9933"/>
              </a:solidFill>
              <a:latin typeface="Tahoma"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27"/>
                                        </p:tgtEl>
                                        <p:attrNameLst>
                                          <p:attrName>style.visibility</p:attrName>
                                        </p:attrNameLst>
                                      </p:cBhvr>
                                      <p:to>
                                        <p:strVal val="visible"/>
                                      </p:to>
                                    </p:set>
                                    <p:anim calcmode="lin" valueType="num">
                                      <p:cBhvr additive="base">
                                        <p:cTn id="7" dur="2000" fill="hold"/>
                                        <p:tgtEl>
                                          <p:spTgt spid="5127"/>
                                        </p:tgtEl>
                                        <p:attrNameLst>
                                          <p:attrName>ppt_x</p:attrName>
                                        </p:attrNameLst>
                                      </p:cBhvr>
                                      <p:tavLst>
                                        <p:tav tm="0">
                                          <p:val>
                                            <p:strVal val="0-#ppt_w/2"/>
                                          </p:val>
                                        </p:tav>
                                        <p:tav tm="100000">
                                          <p:val>
                                            <p:strVal val="#ppt_x"/>
                                          </p:val>
                                        </p:tav>
                                      </p:tavLst>
                                    </p:anim>
                                    <p:anim calcmode="lin" valueType="num">
                                      <p:cBhvr additive="base">
                                        <p:cTn id="8" dur="2000" fill="hold"/>
                                        <p:tgtEl>
                                          <p:spTgt spid="5127"/>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5124"/>
                                        </p:tgtEl>
                                        <p:attrNameLst>
                                          <p:attrName>style.visibility</p:attrName>
                                        </p:attrNameLst>
                                      </p:cBhvr>
                                      <p:to>
                                        <p:strVal val="visible"/>
                                      </p:to>
                                    </p:set>
                                    <p:animEffect transition="in" filter="fade">
                                      <p:cBhvr>
                                        <p:cTn id="12" dur="1000"/>
                                        <p:tgtEl>
                                          <p:spTgt spid="5124"/>
                                        </p:tgtEl>
                                      </p:cBhvr>
                                    </p:animEffect>
                                    <p:anim calcmode="lin" valueType="num">
                                      <p:cBhvr>
                                        <p:cTn id="13" dur="1000" fill="hold"/>
                                        <p:tgtEl>
                                          <p:spTgt spid="5124"/>
                                        </p:tgtEl>
                                        <p:attrNameLst>
                                          <p:attrName>ppt_x</p:attrName>
                                        </p:attrNameLst>
                                      </p:cBhvr>
                                      <p:tavLst>
                                        <p:tav tm="0">
                                          <p:val>
                                            <p:strVal val="#ppt_x-.1"/>
                                          </p:val>
                                        </p:tav>
                                        <p:tav tm="100000">
                                          <p:val>
                                            <p:strVal val="#ppt_x"/>
                                          </p:val>
                                        </p:tav>
                                      </p:tavLst>
                                    </p:anim>
                                    <p:anim calcmode="lin" valueType="num">
                                      <p:cBhvr>
                                        <p:cTn id="14" dur="1000" fill="hold"/>
                                        <p:tgtEl>
                                          <p:spTgt spid="5124"/>
                                        </p:tgtEl>
                                        <p:attrNameLst>
                                          <p:attrName>ppt_y</p:attrName>
                                        </p:attrNameLst>
                                      </p:cBhvr>
                                      <p:tavLst>
                                        <p:tav tm="0">
                                          <p:val>
                                            <p:strVal val="#ppt_y"/>
                                          </p:val>
                                        </p:tav>
                                        <p:tav tm="100000">
                                          <p:val>
                                            <p:strVal val="#ppt_y"/>
                                          </p:val>
                                        </p:tav>
                                      </p:tavLst>
                                    </p:anim>
                                  </p:childTnLst>
                                </p:cTn>
                              </p:par>
                            </p:childTnLst>
                          </p:cTn>
                        </p:par>
                        <p:par>
                          <p:cTn id="15" fill="hold">
                            <p:stCondLst>
                              <p:cond delay="14200"/>
                            </p:stCondLst>
                            <p:childTnLst>
                              <p:par>
                                <p:cTn id="16" presetID="23" presetClass="entr" presetSubtype="16" fill="hold" grpId="0" nodeType="afterEffect">
                                  <p:stCondLst>
                                    <p:cond delay="0"/>
                                  </p:stCondLst>
                                  <p:childTnLst>
                                    <p:set>
                                      <p:cBhvr>
                                        <p:cTn id="17" dur="1" fill="hold">
                                          <p:stCondLst>
                                            <p:cond delay="0"/>
                                          </p:stCondLst>
                                        </p:cTn>
                                        <p:tgtEl>
                                          <p:spTgt spid="5126"/>
                                        </p:tgtEl>
                                        <p:attrNameLst>
                                          <p:attrName>style.visibility</p:attrName>
                                        </p:attrNameLst>
                                      </p:cBhvr>
                                      <p:to>
                                        <p:strVal val="visible"/>
                                      </p:to>
                                    </p:set>
                                    <p:anim calcmode="lin" valueType="num">
                                      <p:cBhvr>
                                        <p:cTn id="18" dur="2000" fill="hold"/>
                                        <p:tgtEl>
                                          <p:spTgt spid="5126"/>
                                        </p:tgtEl>
                                        <p:attrNameLst>
                                          <p:attrName>ppt_w</p:attrName>
                                        </p:attrNameLst>
                                      </p:cBhvr>
                                      <p:tavLst>
                                        <p:tav tm="0">
                                          <p:val>
                                            <p:fltVal val="0"/>
                                          </p:val>
                                        </p:tav>
                                        <p:tav tm="100000">
                                          <p:val>
                                            <p:strVal val="#ppt_w"/>
                                          </p:val>
                                        </p:tav>
                                      </p:tavLst>
                                    </p:anim>
                                    <p:anim calcmode="lin" valueType="num">
                                      <p:cBhvr>
                                        <p:cTn id="19" dur="2000" fill="hold"/>
                                        <p:tgtEl>
                                          <p:spTgt spid="51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6" grpId="0"/>
      <p:bldP spid="51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marilyn-monroe[1]"/>
          <p:cNvPicPr>
            <a:picLocks noChangeAspect="1" noChangeArrowheads="1"/>
          </p:cNvPicPr>
          <p:nvPr/>
        </p:nvPicPr>
        <p:blipFill>
          <a:blip r:embed="rId2" cstate="print"/>
          <a:srcRect/>
          <a:stretch>
            <a:fillRect/>
          </a:stretch>
        </p:blipFill>
        <p:spPr bwMode="auto">
          <a:xfrm>
            <a:off x="1524000" y="0"/>
            <a:ext cx="7620000" cy="6858000"/>
          </a:xfrm>
          <a:prstGeom prst="rect">
            <a:avLst/>
          </a:prstGeom>
          <a:noFill/>
        </p:spPr>
      </p:pic>
      <p:sp>
        <p:nvSpPr>
          <p:cNvPr id="6150" name="Rectangle 6"/>
          <p:cNvSpPr>
            <a:spLocks noChangeArrowheads="1"/>
          </p:cNvSpPr>
          <p:nvPr/>
        </p:nvSpPr>
        <p:spPr bwMode="auto">
          <a:xfrm>
            <a:off x="0" y="2133600"/>
            <a:ext cx="8353425" cy="1143000"/>
          </a:xfrm>
          <a:prstGeom prst="rect">
            <a:avLst/>
          </a:prstGeom>
          <a:noFill/>
          <a:ln w="9525">
            <a:noFill/>
            <a:miter lim="800000"/>
            <a:headEnd/>
            <a:tailEnd/>
          </a:ln>
          <a:effectLst/>
        </p:spPr>
        <p:txBody>
          <a:bodyPr anchor="ctr"/>
          <a:lstStyle/>
          <a:p>
            <a:r>
              <a:rPr lang="pt-BR" sz="2700">
                <a:solidFill>
                  <a:srgbClr val="FF9933"/>
                </a:solidFill>
                <a:latin typeface="Tahoma" pitchFamily="34" charset="0"/>
              </a:rPr>
              <a:t/>
            </a:r>
            <a:br>
              <a:rPr lang="pt-BR" sz="2700">
                <a:solidFill>
                  <a:srgbClr val="FF9933"/>
                </a:solidFill>
                <a:latin typeface="Tahoma" pitchFamily="34" charset="0"/>
              </a:rPr>
            </a:br>
            <a:r>
              <a:rPr lang="pt-BR" sz="2700">
                <a:solidFill>
                  <a:srgbClr val="FF9933"/>
                </a:solidFill>
                <a:latin typeface="Tahoma" pitchFamily="34" charset="0"/>
              </a:rPr>
              <a:t>Fue visitada por Billy Graham durante </a:t>
            </a:r>
            <a:br>
              <a:rPr lang="pt-BR" sz="2700">
                <a:solidFill>
                  <a:srgbClr val="FF9933"/>
                </a:solidFill>
                <a:latin typeface="Tahoma" pitchFamily="34" charset="0"/>
              </a:rPr>
            </a:br>
            <a:r>
              <a:rPr lang="pt-BR" sz="2700">
                <a:solidFill>
                  <a:srgbClr val="FF9933"/>
                </a:solidFill>
                <a:latin typeface="Tahoma" pitchFamily="34" charset="0"/>
              </a:rPr>
              <a:t>la presentacion de un show.</a:t>
            </a:r>
            <a:br>
              <a:rPr lang="pt-BR" sz="2700">
                <a:solidFill>
                  <a:srgbClr val="FF9933"/>
                </a:solidFill>
                <a:latin typeface="Tahoma" pitchFamily="34" charset="0"/>
              </a:rPr>
            </a:br>
            <a:r>
              <a:rPr lang="pt-BR" sz="2700">
                <a:solidFill>
                  <a:srgbClr val="FF9933"/>
                </a:solidFill>
                <a:latin typeface="Tahoma" pitchFamily="34" charset="0"/>
              </a:rPr>
              <a:t>Él, un predicador del evangelio, en </a:t>
            </a:r>
            <a:br>
              <a:rPr lang="pt-BR" sz="2700">
                <a:solidFill>
                  <a:srgbClr val="FF9933"/>
                </a:solidFill>
                <a:latin typeface="Tahoma" pitchFamily="34" charset="0"/>
              </a:rPr>
            </a:br>
            <a:r>
              <a:rPr lang="pt-BR" sz="2700">
                <a:solidFill>
                  <a:srgbClr val="FF9933"/>
                </a:solidFill>
                <a:latin typeface="Tahoma" pitchFamily="34" charset="0"/>
              </a:rPr>
              <a:t>esa epoca habia sido mandado </a:t>
            </a:r>
            <a:br>
              <a:rPr lang="pt-BR" sz="2700">
                <a:solidFill>
                  <a:srgbClr val="FF9933"/>
                </a:solidFill>
                <a:latin typeface="Tahoma" pitchFamily="34" charset="0"/>
              </a:rPr>
            </a:br>
            <a:r>
              <a:rPr lang="pt-BR" sz="2700">
                <a:solidFill>
                  <a:srgbClr val="FF9933"/>
                </a:solidFill>
                <a:latin typeface="Tahoma" pitchFamily="34" charset="0"/>
              </a:rPr>
              <a:t>por el Espiritu Santo a aquel </a:t>
            </a:r>
            <a:br>
              <a:rPr lang="pt-BR" sz="2700">
                <a:solidFill>
                  <a:srgbClr val="FF9933"/>
                </a:solidFill>
                <a:latin typeface="Tahoma" pitchFamily="34" charset="0"/>
              </a:rPr>
            </a:br>
            <a:r>
              <a:rPr lang="pt-BR" sz="2700">
                <a:solidFill>
                  <a:srgbClr val="FF9933"/>
                </a:solidFill>
                <a:latin typeface="Tahoma" pitchFamily="34" charset="0"/>
              </a:rPr>
              <a:t>lugar, para predicarle a Marilyn. </a:t>
            </a:r>
            <a:br>
              <a:rPr lang="pt-BR" sz="2700">
                <a:solidFill>
                  <a:srgbClr val="FF9933"/>
                </a:solidFill>
                <a:latin typeface="Tahoma" pitchFamily="34" charset="0"/>
              </a:rPr>
            </a:br>
            <a:r>
              <a:rPr lang="pt-BR" sz="2700">
                <a:solidFill>
                  <a:srgbClr val="FF9933"/>
                </a:solidFill>
                <a:latin typeface="Tahoma" pitchFamily="34" charset="0"/>
              </a:rPr>
              <a:t>Pero ella, despues de escuchar </a:t>
            </a:r>
            <a:br>
              <a:rPr lang="pt-BR" sz="2700">
                <a:solidFill>
                  <a:srgbClr val="FF9933"/>
                </a:solidFill>
                <a:latin typeface="Tahoma" pitchFamily="34" charset="0"/>
              </a:rPr>
            </a:br>
            <a:r>
              <a:rPr lang="pt-BR" sz="2700">
                <a:solidFill>
                  <a:srgbClr val="FF9933"/>
                </a:solidFill>
                <a:latin typeface="Tahoma" pitchFamily="34" charset="0"/>
              </a:rPr>
              <a:t>el mensaje del evangelio </a:t>
            </a:r>
            <a:br>
              <a:rPr lang="pt-BR" sz="2700">
                <a:solidFill>
                  <a:srgbClr val="FF9933"/>
                </a:solidFill>
                <a:latin typeface="Tahoma" pitchFamily="34" charset="0"/>
              </a:rPr>
            </a:br>
            <a:r>
              <a:rPr lang="pt-BR" sz="2700">
                <a:solidFill>
                  <a:srgbClr val="FF9933"/>
                </a:solidFill>
                <a:latin typeface="Tahoma" pitchFamily="34" charset="0"/>
              </a:rPr>
              <a:t>dijo:</a:t>
            </a:r>
            <a:br>
              <a:rPr lang="pt-BR" sz="2700">
                <a:solidFill>
                  <a:srgbClr val="FF9933"/>
                </a:solidFill>
                <a:latin typeface="Tahoma" pitchFamily="34" charset="0"/>
              </a:rPr>
            </a:br>
            <a:r>
              <a:rPr lang="pt-BR" sz="2700">
                <a:solidFill>
                  <a:schemeClr val="bg2"/>
                </a:solidFill>
                <a:effectLst>
                  <a:outerShdw blurRad="38100" dist="38100" dir="2700000" algn="tl">
                    <a:srgbClr val="FFFFFF"/>
                  </a:outerShdw>
                </a:effectLst>
                <a:latin typeface="Tahoma" pitchFamily="34" charset="0"/>
              </a:rPr>
              <a:t>"No nesecito de ese Jesus"</a:t>
            </a:r>
            <a:endParaRPr lang="pt-BR" sz="2700">
              <a:solidFill>
                <a:srgbClr val="FF9933"/>
              </a:solidFill>
              <a:latin typeface="Tahoma" pitchFamily="34" charset="0"/>
            </a:endParaRPr>
          </a:p>
        </p:txBody>
      </p:sp>
      <p:sp>
        <p:nvSpPr>
          <p:cNvPr id="6151" name="Rectangle 7"/>
          <p:cNvSpPr>
            <a:spLocks noChangeArrowheads="1"/>
          </p:cNvSpPr>
          <p:nvPr/>
        </p:nvSpPr>
        <p:spPr bwMode="auto">
          <a:xfrm>
            <a:off x="395288" y="5445125"/>
            <a:ext cx="8102600" cy="1143000"/>
          </a:xfrm>
          <a:prstGeom prst="rect">
            <a:avLst/>
          </a:prstGeom>
          <a:noFill/>
          <a:ln w="9525">
            <a:noFill/>
            <a:miter lim="800000"/>
            <a:headEnd/>
            <a:tailEnd/>
          </a:ln>
          <a:effectLst/>
        </p:spPr>
        <p:txBody>
          <a:bodyPr anchor="ctr"/>
          <a:lstStyle/>
          <a:p>
            <a:pPr algn="ctr"/>
            <a:r>
              <a:rPr lang="pt-BR" sz="2800" b="1">
                <a:solidFill>
                  <a:srgbClr val="FF0000"/>
                </a:solidFill>
              </a:rPr>
              <a:t>Una semana despues fue encontrada muerta en su propio apartamento.</a:t>
            </a:r>
          </a:p>
        </p:txBody>
      </p:sp>
      <p:sp>
        <p:nvSpPr>
          <p:cNvPr id="6152" name="Rectangle 8"/>
          <p:cNvSpPr>
            <a:spLocks noChangeArrowheads="1"/>
          </p:cNvSpPr>
          <p:nvPr/>
        </p:nvSpPr>
        <p:spPr bwMode="auto">
          <a:xfrm>
            <a:off x="250825" y="333375"/>
            <a:ext cx="8102600" cy="576263"/>
          </a:xfrm>
          <a:prstGeom prst="rect">
            <a:avLst/>
          </a:prstGeom>
          <a:noFill/>
          <a:ln w="9525">
            <a:noFill/>
            <a:miter lim="800000"/>
            <a:headEnd/>
            <a:tailEnd/>
          </a:ln>
          <a:effectLst/>
        </p:spPr>
        <p:txBody>
          <a:bodyPr anchor="ctr"/>
          <a:lstStyle/>
          <a:p>
            <a:r>
              <a:rPr lang="pt-BR" sz="2700" b="1" i="1">
                <a:solidFill>
                  <a:srgbClr val="FF3300"/>
                </a:solidFill>
                <a:latin typeface="Tahoma" pitchFamily="34" charset="0"/>
              </a:rPr>
              <a:t>MARILYN MONROE:</a:t>
            </a:r>
            <a:endParaRPr lang="pt-BR" sz="2700">
              <a:solidFill>
                <a:srgbClr val="FF9933"/>
              </a:solidFill>
              <a:latin typeface="Tahoma"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6152"/>
                                        </p:tgtEl>
                                        <p:attrNameLst>
                                          <p:attrName>style.visibility</p:attrName>
                                        </p:attrNameLst>
                                      </p:cBhvr>
                                      <p:to>
                                        <p:strVal val="visible"/>
                                      </p:to>
                                    </p:set>
                                    <p:anim calcmode="lin" valueType="num">
                                      <p:cBhvr additive="base">
                                        <p:cTn id="7" dur="2000" fill="hold"/>
                                        <p:tgtEl>
                                          <p:spTgt spid="6152"/>
                                        </p:tgtEl>
                                        <p:attrNameLst>
                                          <p:attrName>ppt_x</p:attrName>
                                        </p:attrNameLst>
                                      </p:cBhvr>
                                      <p:tavLst>
                                        <p:tav tm="0">
                                          <p:val>
                                            <p:strVal val="1+#ppt_w/2"/>
                                          </p:val>
                                        </p:tav>
                                        <p:tav tm="100000">
                                          <p:val>
                                            <p:strVal val="#ppt_x"/>
                                          </p:val>
                                        </p:tav>
                                      </p:tavLst>
                                    </p:anim>
                                    <p:anim calcmode="lin" valueType="num">
                                      <p:cBhvr additive="base">
                                        <p:cTn id="8" dur="2000" fill="hold"/>
                                        <p:tgtEl>
                                          <p:spTgt spid="6152"/>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6150"/>
                                        </p:tgtEl>
                                        <p:attrNameLst>
                                          <p:attrName>style.visibility</p:attrName>
                                        </p:attrNameLst>
                                      </p:cBhvr>
                                      <p:to>
                                        <p:strVal val="visible"/>
                                      </p:to>
                                    </p:set>
                                    <p:animEffect transition="in" filter="fade">
                                      <p:cBhvr>
                                        <p:cTn id="12" dur="1000"/>
                                        <p:tgtEl>
                                          <p:spTgt spid="6150"/>
                                        </p:tgtEl>
                                      </p:cBhvr>
                                    </p:animEffect>
                                    <p:anim calcmode="lin" valueType="num">
                                      <p:cBhvr>
                                        <p:cTn id="13" dur="1000" fill="hold"/>
                                        <p:tgtEl>
                                          <p:spTgt spid="6150"/>
                                        </p:tgtEl>
                                        <p:attrNameLst>
                                          <p:attrName>ppt_x</p:attrName>
                                        </p:attrNameLst>
                                      </p:cBhvr>
                                      <p:tavLst>
                                        <p:tav tm="0">
                                          <p:val>
                                            <p:strVal val="#ppt_x-.1"/>
                                          </p:val>
                                        </p:tav>
                                        <p:tav tm="100000">
                                          <p:val>
                                            <p:strVal val="#ppt_x"/>
                                          </p:val>
                                        </p:tav>
                                      </p:tavLst>
                                    </p:anim>
                                    <p:anim calcmode="lin" valueType="num">
                                      <p:cBhvr>
                                        <p:cTn id="14" dur="1000" fill="hold"/>
                                        <p:tgtEl>
                                          <p:spTgt spid="6150"/>
                                        </p:tgtEl>
                                        <p:attrNameLst>
                                          <p:attrName>ppt_y</p:attrName>
                                        </p:attrNameLst>
                                      </p:cBhvr>
                                      <p:tavLst>
                                        <p:tav tm="0">
                                          <p:val>
                                            <p:strVal val="#ppt_y"/>
                                          </p:val>
                                        </p:tav>
                                        <p:tav tm="100000">
                                          <p:val>
                                            <p:strVal val="#ppt_y"/>
                                          </p:val>
                                        </p:tav>
                                      </p:tavLst>
                                    </p:anim>
                                  </p:childTnLst>
                                </p:cTn>
                              </p:par>
                            </p:childTnLst>
                          </p:cTn>
                        </p:par>
                        <p:par>
                          <p:cTn id="15" fill="hold">
                            <p:stCondLst>
                              <p:cond delay="27500"/>
                            </p:stCondLst>
                            <p:childTnLst>
                              <p:par>
                                <p:cTn id="16" presetID="23" presetClass="entr" presetSubtype="16" fill="hold" grpId="0" nodeType="afterEffect">
                                  <p:stCondLst>
                                    <p:cond delay="0"/>
                                  </p:stCondLst>
                                  <p:childTnLst>
                                    <p:set>
                                      <p:cBhvr>
                                        <p:cTn id="17" dur="1" fill="hold">
                                          <p:stCondLst>
                                            <p:cond delay="0"/>
                                          </p:stCondLst>
                                        </p:cTn>
                                        <p:tgtEl>
                                          <p:spTgt spid="6151"/>
                                        </p:tgtEl>
                                        <p:attrNameLst>
                                          <p:attrName>style.visibility</p:attrName>
                                        </p:attrNameLst>
                                      </p:cBhvr>
                                      <p:to>
                                        <p:strVal val="visible"/>
                                      </p:to>
                                    </p:set>
                                    <p:anim calcmode="lin" valueType="num">
                                      <p:cBhvr>
                                        <p:cTn id="18" dur="2000" fill="hold"/>
                                        <p:tgtEl>
                                          <p:spTgt spid="6151"/>
                                        </p:tgtEl>
                                        <p:attrNameLst>
                                          <p:attrName>ppt_w</p:attrName>
                                        </p:attrNameLst>
                                      </p:cBhvr>
                                      <p:tavLst>
                                        <p:tav tm="0">
                                          <p:val>
                                            <p:fltVal val="0"/>
                                          </p:val>
                                        </p:tav>
                                        <p:tav tm="100000">
                                          <p:val>
                                            <p:strVal val="#ppt_w"/>
                                          </p:val>
                                        </p:tav>
                                      </p:tavLst>
                                    </p:anim>
                                    <p:anim calcmode="lin" valueType="num">
                                      <p:cBhvr>
                                        <p:cTn id="19" dur="2000" fill="hold"/>
                                        <p:tgtEl>
                                          <p:spTgt spid="61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6151" grpId="0"/>
      <p:bldP spid="615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title"/>
          </p:nvPr>
        </p:nvSpPr>
        <p:spPr>
          <a:xfrm>
            <a:off x="250825" y="2349500"/>
            <a:ext cx="4681538" cy="1143000"/>
          </a:xfrm>
        </p:spPr>
        <p:txBody>
          <a:bodyPr/>
          <a:lstStyle/>
          <a:p>
            <a:pPr algn="l"/>
            <a:r>
              <a:rPr lang="pt-BR" sz="2700">
                <a:solidFill>
                  <a:srgbClr val="FF9933"/>
                </a:solidFill>
                <a:latin typeface="Tahoma" pitchFamily="34" charset="0"/>
              </a:rPr>
              <a:t/>
            </a:r>
            <a:br>
              <a:rPr lang="pt-BR" sz="2700">
                <a:solidFill>
                  <a:srgbClr val="FF9933"/>
                </a:solidFill>
                <a:latin typeface="Tahoma" pitchFamily="34" charset="0"/>
              </a:rPr>
            </a:br>
            <a:r>
              <a:rPr lang="pt-BR" sz="2700">
                <a:solidFill>
                  <a:srgbClr val="FF9933"/>
                </a:solidFill>
                <a:latin typeface="Tahoma" pitchFamily="34" charset="0"/>
              </a:rPr>
              <a:t>Ex-vocalista del grupo AC/DC. Cantava en el año 1979 una cancion con la siguiente frase: </a:t>
            </a:r>
            <a:br>
              <a:rPr lang="pt-BR" sz="2700">
                <a:solidFill>
                  <a:srgbClr val="FF9933"/>
                </a:solidFill>
                <a:latin typeface="Tahoma" pitchFamily="34" charset="0"/>
              </a:rPr>
            </a:br>
            <a:r>
              <a:rPr lang="en-US" sz="2700">
                <a:solidFill>
                  <a:schemeClr val="bg2"/>
                </a:solidFill>
                <a:effectLst>
                  <a:outerShdw blurRad="38100" dist="38100" dir="2700000" algn="tl">
                    <a:srgbClr val="FFFFFF"/>
                  </a:outerShdw>
                </a:effectLst>
                <a:latin typeface="Tahoma" pitchFamily="34" charset="0"/>
              </a:rPr>
              <a:t>"Don´t stop me, I´m going down all the way, wow the highway to hell".</a:t>
            </a:r>
            <a:r>
              <a:rPr lang="pt-BR" sz="2700">
                <a:solidFill>
                  <a:schemeClr val="bg2"/>
                </a:solidFill>
                <a:effectLst>
                  <a:outerShdw blurRad="38100" dist="38100" dir="2700000" algn="tl">
                    <a:srgbClr val="FFFFFF"/>
                  </a:outerShdw>
                </a:effectLst>
                <a:latin typeface="Tahoma" pitchFamily="34" charset="0"/>
              </a:rPr>
              <a:t/>
            </a:r>
            <a:br>
              <a:rPr lang="pt-BR" sz="2700">
                <a:solidFill>
                  <a:schemeClr val="bg2"/>
                </a:solidFill>
                <a:effectLst>
                  <a:outerShdw blurRad="38100" dist="38100" dir="2700000" algn="tl">
                    <a:srgbClr val="FFFFFF"/>
                  </a:outerShdw>
                </a:effectLst>
                <a:latin typeface="Tahoma" pitchFamily="34" charset="0"/>
              </a:rPr>
            </a:br>
            <a:r>
              <a:rPr lang="pt-BR" sz="2700">
                <a:solidFill>
                  <a:schemeClr val="bg2"/>
                </a:solidFill>
                <a:effectLst>
                  <a:outerShdw blurRad="38100" dist="38100" dir="2700000" algn="tl">
                    <a:srgbClr val="FFFFFF"/>
                  </a:outerShdw>
                </a:effectLst>
                <a:latin typeface="Tahoma" pitchFamily="34" charset="0"/>
              </a:rPr>
              <a:t>(No me pares... Voi a seguir el camino hasta el fin, en auto-entrada para el infierno).</a:t>
            </a:r>
          </a:p>
        </p:txBody>
      </p:sp>
      <p:sp>
        <p:nvSpPr>
          <p:cNvPr id="7173" name="Rectangle 5"/>
          <p:cNvSpPr>
            <a:spLocks noChangeArrowheads="1"/>
          </p:cNvSpPr>
          <p:nvPr/>
        </p:nvSpPr>
        <p:spPr bwMode="auto">
          <a:xfrm>
            <a:off x="0" y="5445125"/>
            <a:ext cx="9144000" cy="1143000"/>
          </a:xfrm>
          <a:prstGeom prst="rect">
            <a:avLst/>
          </a:prstGeom>
          <a:noFill/>
          <a:ln w="9525">
            <a:noFill/>
            <a:miter lim="800000"/>
            <a:headEnd/>
            <a:tailEnd/>
          </a:ln>
          <a:effectLst/>
        </p:spPr>
        <p:txBody>
          <a:bodyPr anchor="ctr"/>
          <a:lstStyle/>
          <a:p>
            <a:pPr algn="ctr"/>
            <a:r>
              <a:rPr lang="pt-BR" sz="2700" b="1">
                <a:solidFill>
                  <a:srgbClr val="FF3300"/>
                </a:solidFill>
                <a:latin typeface="Tahoma" pitchFamily="34" charset="0"/>
              </a:rPr>
              <a:t>El dia 19 de febrero de 1980, Bom Scott fue encontrado muerto, asfixiado por su propio vomito.</a:t>
            </a:r>
          </a:p>
        </p:txBody>
      </p:sp>
      <p:pic>
        <p:nvPicPr>
          <p:cNvPr id="7174" name="Picture 6" descr="BON ESCOTT"/>
          <p:cNvPicPr>
            <a:picLocks noChangeAspect="1" noChangeArrowheads="1"/>
          </p:cNvPicPr>
          <p:nvPr/>
        </p:nvPicPr>
        <p:blipFill>
          <a:blip r:embed="rId2" cstate="print"/>
          <a:srcRect/>
          <a:stretch>
            <a:fillRect/>
          </a:stretch>
        </p:blipFill>
        <p:spPr bwMode="auto">
          <a:xfrm>
            <a:off x="5148263" y="476250"/>
            <a:ext cx="3560762" cy="4465638"/>
          </a:xfrm>
          <a:prstGeom prst="rect">
            <a:avLst/>
          </a:prstGeom>
          <a:noFill/>
        </p:spPr>
      </p:pic>
      <p:sp>
        <p:nvSpPr>
          <p:cNvPr id="7175" name="Rectangle 7"/>
          <p:cNvSpPr>
            <a:spLocks noChangeArrowheads="1"/>
          </p:cNvSpPr>
          <p:nvPr/>
        </p:nvSpPr>
        <p:spPr bwMode="auto">
          <a:xfrm>
            <a:off x="323850" y="260350"/>
            <a:ext cx="4681538" cy="647700"/>
          </a:xfrm>
          <a:prstGeom prst="rect">
            <a:avLst/>
          </a:prstGeom>
          <a:noFill/>
          <a:ln w="9525">
            <a:noFill/>
            <a:miter lim="800000"/>
            <a:headEnd/>
            <a:tailEnd/>
          </a:ln>
          <a:effectLst/>
        </p:spPr>
        <p:txBody>
          <a:bodyPr anchor="ctr"/>
          <a:lstStyle/>
          <a:p>
            <a:r>
              <a:rPr lang="pt-BR" sz="2700" b="1" i="1">
                <a:solidFill>
                  <a:srgbClr val="FF3300"/>
                </a:solidFill>
                <a:latin typeface="Tahoma" pitchFamily="34" charset="0"/>
              </a:rPr>
              <a:t>BON SCOTT:</a:t>
            </a:r>
            <a:endParaRPr lang="pt-BR" sz="2700">
              <a:solidFill>
                <a:schemeClr val="bg2"/>
              </a:solidFill>
              <a:effectLst>
                <a:outerShdw blurRad="38100" dist="38100" dir="2700000" algn="tl">
                  <a:srgbClr val="FFFFFF"/>
                </a:outerShdw>
              </a:effectLst>
              <a:latin typeface="Tahoma"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175"/>
                                        </p:tgtEl>
                                        <p:attrNameLst>
                                          <p:attrName>style.visibility</p:attrName>
                                        </p:attrNameLst>
                                      </p:cBhvr>
                                      <p:to>
                                        <p:strVal val="visible"/>
                                      </p:to>
                                    </p:set>
                                    <p:anim calcmode="lin" valueType="num">
                                      <p:cBhvr additive="base">
                                        <p:cTn id="7" dur="2000" fill="hold"/>
                                        <p:tgtEl>
                                          <p:spTgt spid="7175"/>
                                        </p:tgtEl>
                                        <p:attrNameLst>
                                          <p:attrName>ppt_x</p:attrName>
                                        </p:attrNameLst>
                                      </p:cBhvr>
                                      <p:tavLst>
                                        <p:tav tm="0">
                                          <p:val>
                                            <p:strVal val="1+#ppt_w/2"/>
                                          </p:val>
                                        </p:tav>
                                        <p:tav tm="100000">
                                          <p:val>
                                            <p:strVal val="#ppt_x"/>
                                          </p:val>
                                        </p:tav>
                                      </p:tavLst>
                                    </p:anim>
                                    <p:anim calcmode="lin" valueType="num">
                                      <p:cBhvr additive="base">
                                        <p:cTn id="8" dur="2000" fill="hold"/>
                                        <p:tgtEl>
                                          <p:spTgt spid="7175"/>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7172"/>
                                        </p:tgtEl>
                                        <p:attrNameLst>
                                          <p:attrName>style.visibility</p:attrName>
                                        </p:attrNameLst>
                                      </p:cBhvr>
                                      <p:to>
                                        <p:strVal val="visible"/>
                                      </p:to>
                                    </p:set>
                                    <p:animEffect transition="in" filter="fade">
                                      <p:cBhvr>
                                        <p:cTn id="12" dur="1000"/>
                                        <p:tgtEl>
                                          <p:spTgt spid="7172"/>
                                        </p:tgtEl>
                                      </p:cBhvr>
                                    </p:animEffect>
                                    <p:anim calcmode="lin" valueType="num">
                                      <p:cBhvr>
                                        <p:cTn id="13" dur="1000" fill="hold"/>
                                        <p:tgtEl>
                                          <p:spTgt spid="7172"/>
                                        </p:tgtEl>
                                        <p:attrNameLst>
                                          <p:attrName>ppt_x</p:attrName>
                                        </p:attrNameLst>
                                      </p:cBhvr>
                                      <p:tavLst>
                                        <p:tav tm="0">
                                          <p:val>
                                            <p:strVal val="#ppt_x-.1"/>
                                          </p:val>
                                        </p:tav>
                                        <p:tav tm="100000">
                                          <p:val>
                                            <p:strVal val="#ppt_x"/>
                                          </p:val>
                                        </p:tav>
                                      </p:tavLst>
                                    </p:anim>
                                    <p:anim calcmode="lin" valueType="num">
                                      <p:cBhvr>
                                        <p:cTn id="14" dur="1000" fill="hold"/>
                                        <p:tgtEl>
                                          <p:spTgt spid="7172"/>
                                        </p:tgtEl>
                                        <p:attrNameLst>
                                          <p:attrName>ppt_y</p:attrName>
                                        </p:attrNameLst>
                                      </p:cBhvr>
                                      <p:tavLst>
                                        <p:tav tm="0">
                                          <p:val>
                                            <p:strVal val="#ppt_y"/>
                                          </p:val>
                                        </p:tav>
                                        <p:tav tm="100000">
                                          <p:val>
                                            <p:strVal val="#ppt_y"/>
                                          </p:val>
                                        </p:tav>
                                      </p:tavLst>
                                    </p:anim>
                                  </p:childTnLst>
                                </p:cTn>
                              </p:par>
                            </p:childTnLst>
                          </p:cTn>
                        </p:par>
                        <p:par>
                          <p:cTn id="15" fill="hold">
                            <p:stCondLst>
                              <p:cond delay="23400"/>
                            </p:stCondLst>
                            <p:childTnLst>
                              <p:par>
                                <p:cTn id="16" presetID="23" presetClass="entr" presetSubtype="16" fill="hold" grpId="0" nodeType="afterEffect">
                                  <p:stCondLst>
                                    <p:cond delay="0"/>
                                  </p:stCondLst>
                                  <p:childTnLst>
                                    <p:set>
                                      <p:cBhvr>
                                        <p:cTn id="17" dur="1" fill="hold">
                                          <p:stCondLst>
                                            <p:cond delay="0"/>
                                          </p:stCondLst>
                                        </p:cTn>
                                        <p:tgtEl>
                                          <p:spTgt spid="7173"/>
                                        </p:tgtEl>
                                        <p:attrNameLst>
                                          <p:attrName>style.visibility</p:attrName>
                                        </p:attrNameLst>
                                      </p:cBhvr>
                                      <p:to>
                                        <p:strVal val="visible"/>
                                      </p:to>
                                    </p:set>
                                    <p:anim calcmode="lin" valueType="num">
                                      <p:cBhvr>
                                        <p:cTn id="18" dur="2000" fill="hold"/>
                                        <p:tgtEl>
                                          <p:spTgt spid="7173"/>
                                        </p:tgtEl>
                                        <p:attrNameLst>
                                          <p:attrName>ppt_w</p:attrName>
                                        </p:attrNameLst>
                                      </p:cBhvr>
                                      <p:tavLst>
                                        <p:tav tm="0">
                                          <p:val>
                                            <p:fltVal val="0"/>
                                          </p:val>
                                        </p:tav>
                                        <p:tav tm="100000">
                                          <p:val>
                                            <p:strVal val="#ppt_w"/>
                                          </p:val>
                                        </p:tav>
                                      </p:tavLst>
                                    </p:anim>
                                    <p:anim calcmode="lin" valueType="num">
                                      <p:cBhvr>
                                        <p:cTn id="19" dur="2000" fill="hold"/>
                                        <p:tgtEl>
                                          <p:spTgt spid="717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P spid="7173" grpId="0"/>
      <p:bldP spid="717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3" name="Picture 7" descr="titanic-atsea"/>
          <p:cNvPicPr>
            <a:picLocks noChangeAspect="1" noChangeArrowheads="1"/>
          </p:cNvPicPr>
          <p:nvPr/>
        </p:nvPicPr>
        <p:blipFill>
          <a:blip r:embed="rId2" cstate="print"/>
          <a:srcRect/>
          <a:stretch>
            <a:fillRect/>
          </a:stretch>
        </p:blipFill>
        <p:spPr bwMode="auto">
          <a:xfrm>
            <a:off x="4787900" y="1052513"/>
            <a:ext cx="4124325" cy="3529012"/>
          </a:xfrm>
          <a:prstGeom prst="rect">
            <a:avLst/>
          </a:prstGeom>
          <a:noFill/>
        </p:spPr>
      </p:pic>
      <p:sp>
        <p:nvSpPr>
          <p:cNvPr id="9224" name="Rectangle 8"/>
          <p:cNvSpPr>
            <a:spLocks noGrp="1" noChangeArrowheads="1"/>
          </p:cNvSpPr>
          <p:nvPr>
            <p:ph type="title"/>
          </p:nvPr>
        </p:nvSpPr>
        <p:spPr>
          <a:xfrm>
            <a:off x="4787900" y="260350"/>
            <a:ext cx="3671888" cy="576263"/>
          </a:xfrm>
          <a:noFill/>
          <a:ln/>
        </p:spPr>
        <p:txBody>
          <a:bodyPr/>
          <a:lstStyle/>
          <a:p>
            <a:pPr algn="r"/>
            <a:r>
              <a:rPr lang="pt-BR" sz="2800" b="1" i="1">
                <a:solidFill>
                  <a:srgbClr val="FF3300"/>
                </a:solidFill>
                <a:latin typeface="Tahoma" pitchFamily="34" charset="0"/>
              </a:rPr>
              <a:t>El Navio TITANIC</a:t>
            </a:r>
            <a:endParaRPr lang="pt-BR" sz="2800">
              <a:solidFill>
                <a:srgbClr val="FF9933"/>
              </a:solidFill>
              <a:latin typeface="Tahoma" pitchFamily="34" charset="0"/>
            </a:endParaRPr>
          </a:p>
        </p:txBody>
      </p:sp>
      <p:sp>
        <p:nvSpPr>
          <p:cNvPr id="9225" name="Rectangle 9"/>
          <p:cNvSpPr>
            <a:spLocks noChangeArrowheads="1"/>
          </p:cNvSpPr>
          <p:nvPr/>
        </p:nvSpPr>
        <p:spPr bwMode="auto">
          <a:xfrm>
            <a:off x="4895850" y="5157788"/>
            <a:ext cx="4248150" cy="1143000"/>
          </a:xfrm>
          <a:prstGeom prst="rect">
            <a:avLst/>
          </a:prstGeom>
          <a:noFill/>
          <a:ln w="9525">
            <a:noFill/>
            <a:miter lim="800000"/>
            <a:headEnd/>
            <a:tailEnd/>
          </a:ln>
          <a:effectLst/>
        </p:spPr>
        <p:txBody>
          <a:bodyPr anchor="ctr"/>
          <a:lstStyle/>
          <a:p>
            <a:pPr algn="ctr"/>
            <a:r>
              <a:rPr lang="pt-BR" sz="2700" b="1">
                <a:solidFill>
                  <a:srgbClr val="FF3300"/>
                </a:solidFill>
                <a:latin typeface="Tahoma" pitchFamily="34" charset="0"/>
              </a:rPr>
              <a:t>El Resultado: fue el mayor naufragio de un barco de pasajeros del mundo!</a:t>
            </a:r>
          </a:p>
        </p:txBody>
      </p:sp>
      <p:sp>
        <p:nvSpPr>
          <p:cNvPr id="9226" name="Rectangle 10"/>
          <p:cNvSpPr>
            <a:spLocks noChangeArrowheads="1"/>
          </p:cNvSpPr>
          <p:nvPr/>
        </p:nvSpPr>
        <p:spPr bwMode="auto">
          <a:xfrm>
            <a:off x="539750" y="2997200"/>
            <a:ext cx="4248150" cy="1143000"/>
          </a:xfrm>
          <a:prstGeom prst="rect">
            <a:avLst/>
          </a:prstGeom>
          <a:noFill/>
          <a:ln w="9525">
            <a:noFill/>
            <a:miter lim="800000"/>
            <a:headEnd/>
            <a:tailEnd/>
          </a:ln>
          <a:effectLst/>
        </p:spPr>
        <p:txBody>
          <a:bodyPr anchor="ctr"/>
          <a:lstStyle/>
          <a:p>
            <a:r>
              <a:rPr lang="pt-BR" sz="2500">
                <a:solidFill>
                  <a:srgbClr val="FF9933"/>
                </a:solidFill>
                <a:latin typeface="Tahoma" pitchFamily="34" charset="0"/>
              </a:rPr>
              <a:t>En ña ocacion en que fue construido, lo denominaron como el mayor navio de pasajeros de la epoca. El dia de entrar en alta mar, uma repórtere hizo la siguiente pregunta al constructor: “Que tiene que decir el señor de la empresa conserniente a la seguridad de su navio? "</a:t>
            </a:r>
            <a:br>
              <a:rPr lang="pt-BR" sz="2500">
                <a:solidFill>
                  <a:srgbClr val="FF9933"/>
                </a:solidFill>
                <a:latin typeface="Tahoma" pitchFamily="34" charset="0"/>
              </a:rPr>
            </a:br>
            <a:r>
              <a:rPr lang="pt-BR" sz="2500">
                <a:solidFill>
                  <a:srgbClr val="FF9933"/>
                </a:solidFill>
                <a:latin typeface="Tahoma" pitchFamily="34" charset="0"/>
              </a:rPr>
              <a:t>El hombre, con un tono ironico, dijo: </a:t>
            </a:r>
            <a:r>
              <a:rPr lang="pt-BR" sz="2500" b="1">
                <a:solidFill>
                  <a:schemeClr val="bg2"/>
                </a:solidFill>
                <a:latin typeface="Tahoma" pitchFamily="34" charset="0"/>
              </a:rPr>
              <a:t>“Ni Dios podra undir mi navio</a:t>
            </a:r>
            <a:r>
              <a:rPr lang="pt-BR" sz="2500" b="1">
                <a:solidFill>
                  <a:schemeClr val="bg2"/>
                </a:solidFill>
                <a:effectLst>
                  <a:outerShdw blurRad="38100" dist="38100" dir="2700000" algn="tl">
                    <a:srgbClr val="FFFFFF"/>
                  </a:outerShdw>
                </a:effectLst>
                <a:latin typeface="Tahoma" pitchFamily="34" charset="0"/>
              </a:rPr>
              <a:t>"</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224"/>
                                        </p:tgtEl>
                                        <p:attrNameLst>
                                          <p:attrName>style.visibility</p:attrName>
                                        </p:attrNameLst>
                                      </p:cBhvr>
                                      <p:to>
                                        <p:strVal val="visible"/>
                                      </p:to>
                                    </p:set>
                                    <p:anim calcmode="lin" valueType="num">
                                      <p:cBhvr additive="base">
                                        <p:cTn id="7" dur="2000" fill="hold"/>
                                        <p:tgtEl>
                                          <p:spTgt spid="9224"/>
                                        </p:tgtEl>
                                        <p:attrNameLst>
                                          <p:attrName>ppt_x</p:attrName>
                                        </p:attrNameLst>
                                      </p:cBhvr>
                                      <p:tavLst>
                                        <p:tav tm="0">
                                          <p:val>
                                            <p:strVal val="#ppt_x"/>
                                          </p:val>
                                        </p:tav>
                                        <p:tav tm="100000">
                                          <p:val>
                                            <p:strVal val="#ppt_x"/>
                                          </p:val>
                                        </p:tav>
                                      </p:tavLst>
                                    </p:anim>
                                    <p:anim calcmode="lin" valueType="num">
                                      <p:cBhvr additive="base">
                                        <p:cTn id="8" dur="2000" fill="hold"/>
                                        <p:tgtEl>
                                          <p:spTgt spid="9224"/>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9226"/>
                                        </p:tgtEl>
                                        <p:attrNameLst>
                                          <p:attrName>style.visibility</p:attrName>
                                        </p:attrNameLst>
                                      </p:cBhvr>
                                      <p:to>
                                        <p:strVal val="visible"/>
                                      </p:to>
                                    </p:set>
                                    <p:animEffect transition="in" filter="fade">
                                      <p:cBhvr>
                                        <p:cTn id="12" dur="1000"/>
                                        <p:tgtEl>
                                          <p:spTgt spid="9226"/>
                                        </p:tgtEl>
                                      </p:cBhvr>
                                    </p:animEffect>
                                    <p:anim calcmode="lin" valueType="num">
                                      <p:cBhvr>
                                        <p:cTn id="13" dur="1000" fill="hold"/>
                                        <p:tgtEl>
                                          <p:spTgt spid="9226"/>
                                        </p:tgtEl>
                                        <p:attrNameLst>
                                          <p:attrName>ppt_x</p:attrName>
                                        </p:attrNameLst>
                                      </p:cBhvr>
                                      <p:tavLst>
                                        <p:tav tm="0">
                                          <p:val>
                                            <p:strVal val="#ppt_x-.1"/>
                                          </p:val>
                                        </p:tav>
                                        <p:tav tm="100000">
                                          <p:val>
                                            <p:strVal val="#ppt_x"/>
                                          </p:val>
                                        </p:tav>
                                      </p:tavLst>
                                    </p:anim>
                                    <p:anim calcmode="lin" valueType="num">
                                      <p:cBhvr>
                                        <p:cTn id="14" dur="1000" fill="hold"/>
                                        <p:tgtEl>
                                          <p:spTgt spid="9226"/>
                                        </p:tgtEl>
                                        <p:attrNameLst>
                                          <p:attrName>ppt_y</p:attrName>
                                        </p:attrNameLst>
                                      </p:cBhvr>
                                      <p:tavLst>
                                        <p:tav tm="0">
                                          <p:val>
                                            <p:strVal val="#ppt_y"/>
                                          </p:val>
                                        </p:tav>
                                        <p:tav tm="100000">
                                          <p:val>
                                            <p:strVal val="#ppt_y"/>
                                          </p:val>
                                        </p:tav>
                                      </p:tavLst>
                                    </p:anim>
                                  </p:childTnLst>
                                </p:cTn>
                              </p:par>
                            </p:childTnLst>
                          </p:cTn>
                        </p:par>
                        <p:par>
                          <p:cTn id="15" fill="hold">
                            <p:stCondLst>
                              <p:cond delay="30800"/>
                            </p:stCondLst>
                            <p:childTnLst>
                              <p:par>
                                <p:cTn id="16" presetID="23" presetClass="entr" presetSubtype="16" fill="hold" grpId="0" nodeType="afterEffect">
                                  <p:stCondLst>
                                    <p:cond delay="0"/>
                                  </p:stCondLst>
                                  <p:childTnLst>
                                    <p:set>
                                      <p:cBhvr>
                                        <p:cTn id="17" dur="1" fill="hold">
                                          <p:stCondLst>
                                            <p:cond delay="0"/>
                                          </p:stCondLst>
                                        </p:cTn>
                                        <p:tgtEl>
                                          <p:spTgt spid="9225"/>
                                        </p:tgtEl>
                                        <p:attrNameLst>
                                          <p:attrName>style.visibility</p:attrName>
                                        </p:attrNameLst>
                                      </p:cBhvr>
                                      <p:to>
                                        <p:strVal val="visible"/>
                                      </p:to>
                                    </p:set>
                                    <p:anim calcmode="lin" valueType="num">
                                      <p:cBhvr>
                                        <p:cTn id="18" dur="2000" fill="hold"/>
                                        <p:tgtEl>
                                          <p:spTgt spid="9225"/>
                                        </p:tgtEl>
                                        <p:attrNameLst>
                                          <p:attrName>ppt_w</p:attrName>
                                        </p:attrNameLst>
                                      </p:cBhvr>
                                      <p:tavLst>
                                        <p:tav tm="0">
                                          <p:val>
                                            <p:fltVal val="0"/>
                                          </p:val>
                                        </p:tav>
                                        <p:tav tm="100000">
                                          <p:val>
                                            <p:strVal val="#ppt_w"/>
                                          </p:val>
                                        </p:tav>
                                      </p:tavLst>
                                    </p:anim>
                                    <p:anim calcmode="lin" valueType="num">
                                      <p:cBhvr>
                                        <p:cTn id="19" dur="2000" fill="hold"/>
                                        <p:tgtEl>
                                          <p:spTgt spid="92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p:bldP spid="9225" grpId="0"/>
      <p:bldP spid="92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8" name="Picture 8" descr="acidente"/>
          <p:cNvPicPr>
            <a:picLocks noChangeAspect="1" noChangeArrowheads="1"/>
          </p:cNvPicPr>
          <p:nvPr/>
        </p:nvPicPr>
        <p:blipFill>
          <a:blip r:embed="rId2" cstate="print"/>
          <a:srcRect/>
          <a:stretch>
            <a:fillRect/>
          </a:stretch>
        </p:blipFill>
        <p:spPr bwMode="auto">
          <a:xfrm>
            <a:off x="323850" y="908050"/>
            <a:ext cx="4103688" cy="3168650"/>
          </a:xfrm>
          <a:prstGeom prst="rect">
            <a:avLst/>
          </a:prstGeom>
          <a:noFill/>
        </p:spPr>
      </p:pic>
      <p:sp>
        <p:nvSpPr>
          <p:cNvPr id="10249" name="Rectangle 9"/>
          <p:cNvSpPr>
            <a:spLocks noGrp="1" noChangeArrowheads="1"/>
          </p:cNvSpPr>
          <p:nvPr>
            <p:ph type="title"/>
          </p:nvPr>
        </p:nvSpPr>
        <p:spPr>
          <a:xfrm>
            <a:off x="250825" y="188913"/>
            <a:ext cx="4176713" cy="576262"/>
          </a:xfrm>
          <a:noFill/>
          <a:ln/>
        </p:spPr>
        <p:txBody>
          <a:bodyPr/>
          <a:lstStyle/>
          <a:p>
            <a:r>
              <a:rPr lang="pt-BR" sz="2700" b="1" i="1">
                <a:solidFill>
                  <a:srgbClr val="FF3300"/>
                </a:solidFill>
              </a:rPr>
              <a:t>CAMPINAS/SP EM 2005</a:t>
            </a:r>
          </a:p>
        </p:txBody>
      </p:sp>
      <p:sp>
        <p:nvSpPr>
          <p:cNvPr id="10251" name="Rectangle 11"/>
          <p:cNvSpPr>
            <a:spLocks noChangeArrowheads="1"/>
          </p:cNvSpPr>
          <p:nvPr/>
        </p:nvSpPr>
        <p:spPr bwMode="auto">
          <a:xfrm>
            <a:off x="5003800" y="4581525"/>
            <a:ext cx="3887788" cy="2276475"/>
          </a:xfrm>
          <a:prstGeom prst="rect">
            <a:avLst/>
          </a:prstGeom>
          <a:noFill/>
          <a:ln w="9525">
            <a:noFill/>
            <a:miter lim="800000"/>
            <a:headEnd/>
            <a:tailEnd/>
          </a:ln>
          <a:effectLst/>
        </p:spPr>
        <p:txBody>
          <a:bodyPr anchor="ctr"/>
          <a:lstStyle/>
          <a:p>
            <a:pPr algn="r"/>
            <a:r>
              <a:rPr lang="pt-BR" sz="2000">
                <a:solidFill>
                  <a:srgbClr val="FF9933"/>
                </a:solidFill>
              </a:rPr>
              <a:t>Algunas horas despues en las noticias salio que los jovenes habian sufrido un accidente, todos murieron, el auto quedo irreconosible, PERO EL PORTAMALETAS QUEDO INTACTO. </a:t>
            </a:r>
            <a:endParaRPr lang="pt-BR" sz="2000">
              <a:solidFill>
                <a:srgbClr val="FF3300"/>
              </a:solidFill>
            </a:endParaRPr>
          </a:p>
        </p:txBody>
      </p:sp>
      <p:sp>
        <p:nvSpPr>
          <p:cNvPr id="10252" name="Rectangle 12"/>
          <p:cNvSpPr>
            <a:spLocks noChangeArrowheads="1"/>
          </p:cNvSpPr>
          <p:nvPr/>
        </p:nvSpPr>
        <p:spPr bwMode="auto">
          <a:xfrm>
            <a:off x="4318000" y="0"/>
            <a:ext cx="4826000" cy="4679950"/>
          </a:xfrm>
          <a:prstGeom prst="rect">
            <a:avLst/>
          </a:prstGeom>
          <a:noFill/>
          <a:ln w="9525">
            <a:noFill/>
            <a:miter lim="800000"/>
            <a:headEnd/>
            <a:tailEnd/>
          </a:ln>
          <a:effectLst/>
        </p:spPr>
        <p:txBody>
          <a:bodyPr anchor="ctr"/>
          <a:lstStyle/>
          <a:p>
            <a:pPr algn="r"/>
            <a:r>
              <a:rPr lang="pt-BR" sz="2000">
                <a:solidFill>
                  <a:srgbClr val="FF9933"/>
                </a:solidFill>
              </a:rPr>
              <a:t>En Campinas, un grupo de amigos ya embriagados, fueron a buscar a la ultima persona para salir, pararon frente de una casa, y junto con una chica venia su madre. La madre con miedo, viendo a todos embriagados y a su hija entrando en aquel auto, agarro la mano de su hija que ya estava dentro del auto y dijo: “HIJA VALLA CON DIOS; QUE ÉL TE PROTEGA", la hija para no quedar fuera de onda con sus amigos le dijo:</a:t>
            </a:r>
            <a:r>
              <a:rPr lang="pt-BR" sz="2000">
                <a:solidFill>
                  <a:schemeClr val="bg2"/>
                </a:solidFill>
                <a:effectLst>
                  <a:outerShdw blurRad="38100" dist="38100" dir="2700000" algn="tl">
                    <a:srgbClr val="FFFFFF"/>
                  </a:outerShdw>
                </a:effectLst>
              </a:rPr>
              <a:t>“SOLO SI Él FUERA EN EL PORTAMALETAS, POR QUE AQUI YA ESTA LLENO".</a:t>
            </a:r>
            <a:r>
              <a:rPr lang="pt-BR" sz="2000">
                <a:solidFill>
                  <a:srgbClr val="FF9933"/>
                </a:solidFill>
              </a:rPr>
              <a:t> </a:t>
            </a:r>
            <a:endParaRPr lang="pt-BR" sz="2000">
              <a:solidFill>
                <a:srgbClr val="FF3300"/>
              </a:solidFill>
            </a:endParaRPr>
          </a:p>
        </p:txBody>
      </p:sp>
      <p:sp>
        <p:nvSpPr>
          <p:cNvPr id="10253" name="Rectangle 13"/>
          <p:cNvSpPr>
            <a:spLocks noChangeArrowheads="1"/>
          </p:cNvSpPr>
          <p:nvPr/>
        </p:nvSpPr>
        <p:spPr bwMode="auto">
          <a:xfrm>
            <a:off x="0" y="4005263"/>
            <a:ext cx="5219700" cy="2663825"/>
          </a:xfrm>
          <a:prstGeom prst="rect">
            <a:avLst/>
          </a:prstGeom>
          <a:noFill/>
          <a:ln w="9525">
            <a:noFill/>
            <a:miter lim="800000"/>
            <a:headEnd/>
            <a:tailEnd/>
          </a:ln>
          <a:effectLst/>
        </p:spPr>
        <p:txBody>
          <a:bodyPr anchor="ctr"/>
          <a:lstStyle/>
          <a:p>
            <a:r>
              <a:rPr lang="pt-BR" sz="2100">
                <a:solidFill>
                  <a:srgbClr val="FF3300"/>
                </a:solidFill>
              </a:rPr>
              <a:t>La policia tecnica dijo que por la violencia del accidente seria imposible que el portamaletas quedara intacto. Cuando la policia abrio el portamaletas, ahi habia una bandeja con 18 huevos       com 18 sin ningun daño, y todos puesto correctamente en la abdneja.</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0249"/>
                                        </p:tgtEl>
                                        <p:attrNameLst>
                                          <p:attrName>style.visibility</p:attrName>
                                        </p:attrNameLst>
                                      </p:cBhvr>
                                      <p:to>
                                        <p:strVal val="visible"/>
                                      </p:to>
                                    </p:set>
                                    <p:anim calcmode="lin" valueType="num">
                                      <p:cBhvr additive="base">
                                        <p:cTn id="7" dur="2000" fill="hold"/>
                                        <p:tgtEl>
                                          <p:spTgt spid="10249"/>
                                        </p:tgtEl>
                                        <p:attrNameLst>
                                          <p:attrName>ppt_x</p:attrName>
                                        </p:attrNameLst>
                                      </p:cBhvr>
                                      <p:tavLst>
                                        <p:tav tm="0">
                                          <p:val>
                                            <p:strVal val="0-#ppt_w/2"/>
                                          </p:val>
                                        </p:tav>
                                        <p:tav tm="100000">
                                          <p:val>
                                            <p:strVal val="#ppt_x"/>
                                          </p:val>
                                        </p:tav>
                                      </p:tavLst>
                                    </p:anim>
                                    <p:anim calcmode="lin" valueType="num">
                                      <p:cBhvr additive="base">
                                        <p:cTn id="8" dur="2000" fill="hold"/>
                                        <p:tgtEl>
                                          <p:spTgt spid="10249"/>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10252"/>
                                        </p:tgtEl>
                                        <p:attrNameLst>
                                          <p:attrName>style.visibility</p:attrName>
                                        </p:attrNameLst>
                                      </p:cBhvr>
                                      <p:to>
                                        <p:strVal val="visible"/>
                                      </p:to>
                                    </p:set>
                                    <p:animEffect transition="in" filter="fade">
                                      <p:cBhvr>
                                        <p:cTn id="12" dur="1000"/>
                                        <p:tgtEl>
                                          <p:spTgt spid="10252"/>
                                        </p:tgtEl>
                                      </p:cBhvr>
                                    </p:animEffect>
                                    <p:anim calcmode="lin" valueType="num">
                                      <p:cBhvr>
                                        <p:cTn id="13" dur="1000" fill="hold"/>
                                        <p:tgtEl>
                                          <p:spTgt spid="10252"/>
                                        </p:tgtEl>
                                        <p:attrNameLst>
                                          <p:attrName>ppt_x</p:attrName>
                                        </p:attrNameLst>
                                      </p:cBhvr>
                                      <p:tavLst>
                                        <p:tav tm="0">
                                          <p:val>
                                            <p:strVal val="#ppt_x-.1"/>
                                          </p:val>
                                        </p:tav>
                                        <p:tav tm="100000">
                                          <p:val>
                                            <p:strVal val="#ppt_x"/>
                                          </p:val>
                                        </p:tav>
                                      </p:tavLst>
                                    </p:anim>
                                    <p:anim calcmode="lin" valueType="num">
                                      <p:cBhvr>
                                        <p:cTn id="14" dur="1000" fill="hold"/>
                                        <p:tgtEl>
                                          <p:spTgt spid="10252"/>
                                        </p:tgtEl>
                                        <p:attrNameLst>
                                          <p:attrName>ppt_y</p:attrName>
                                        </p:attrNameLst>
                                      </p:cBhvr>
                                      <p:tavLst>
                                        <p:tav tm="0">
                                          <p:val>
                                            <p:strVal val="#ppt_y"/>
                                          </p:val>
                                        </p:tav>
                                        <p:tav tm="100000">
                                          <p:val>
                                            <p:strVal val="#ppt_y"/>
                                          </p:val>
                                        </p:tav>
                                      </p:tavLst>
                                    </p:anim>
                                  </p:childTnLst>
                                </p:cTn>
                              </p:par>
                            </p:childTnLst>
                          </p:cTn>
                        </p:par>
                        <p:par>
                          <p:cTn id="15" fill="hold">
                            <p:stCondLst>
                              <p:cond delay="414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10251"/>
                                        </p:tgtEl>
                                        <p:attrNameLst>
                                          <p:attrName>style.visibility</p:attrName>
                                        </p:attrNameLst>
                                      </p:cBhvr>
                                      <p:to>
                                        <p:strVal val="visible"/>
                                      </p:to>
                                    </p:set>
                                    <p:animEffect transition="in" filter="fade">
                                      <p:cBhvr>
                                        <p:cTn id="18" dur="1000"/>
                                        <p:tgtEl>
                                          <p:spTgt spid="10251"/>
                                        </p:tgtEl>
                                      </p:cBhvr>
                                    </p:animEffect>
                                    <p:anim calcmode="lin" valueType="num">
                                      <p:cBhvr>
                                        <p:cTn id="19" dur="1000" fill="hold"/>
                                        <p:tgtEl>
                                          <p:spTgt spid="10251"/>
                                        </p:tgtEl>
                                        <p:attrNameLst>
                                          <p:attrName>ppt_x</p:attrName>
                                        </p:attrNameLst>
                                      </p:cBhvr>
                                      <p:tavLst>
                                        <p:tav tm="0">
                                          <p:val>
                                            <p:strVal val="#ppt_x-.1"/>
                                          </p:val>
                                        </p:tav>
                                        <p:tav tm="100000">
                                          <p:val>
                                            <p:strVal val="#ppt_x"/>
                                          </p:val>
                                        </p:tav>
                                      </p:tavLst>
                                    </p:anim>
                                    <p:anim calcmode="lin" valueType="num">
                                      <p:cBhvr>
                                        <p:cTn id="20" dur="1000" fill="hold"/>
                                        <p:tgtEl>
                                          <p:spTgt spid="10251"/>
                                        </p:tgtEl>
                                        <p:attrNameLst>
                                          <p:attrName>ppt_y</p:attrName>
                                        </p:attrNameLst>
                                      </p:cBhvr>
                                      <p:tavLst>
                                        <p:tav tm="0">
                                          <p:val>
                                            <p:strVal val="#ppt_y"/>
                                          </p:val>
                                        </p:tav>
                                        <p:tav tm="100000">
                                          <p:val>
                                            <p:strVal val="#ppt_y"/>
                                          </p:val>
                                        </p:tav>
                                      </p:tavLst>
                                    </p:anim>
                                  </p:childTnLst>
                                </p:cTn>
                              </p:par>
                            </p:childTnLst>
                          </p:cTn>
                        </p:par>
                        <p:par>
                          <p:cTn id="21" fill="hold">
                            <p:stCondLst>
                              <p:cond delay="56800"/>
                            </p:stCondLst>
                            <p:childTnLst>
                              <p:par>
                                <p:cTn id="22" presetID="23" presetClass="entr" presetSubtype="16" fill="hold" grpId="0" nodeType="afterEffect">
                                  <p:stCondLst>
                                    <p:cond delay="0"/>
                                  </p:stCondLst>
                                  <p:childTnLst>
                                    <p:set>
                                      <p:cBhvr>
                                        <p:cTn id="23" dur="1" fill="hold">
                                          <p:stCondLst>
                                            <p:cond delay="0"/>
                                          </p:stCondLst>
                                        </p:cTn>
                                        <p:tgtEl>
                                          <p:spTgt spid="10253"/>
                                        </p:tgtEl>
                                        <p:attrNameLst>
                                          <p:attrName>style.visibility</p:attrName>
                                        </p:attrNameLst>
                                      </p:cBhvr>
                                      <p:to>
                                        <p:strVal val="visible"/>
                                      </p:to>
                                    </p:set>
                                    <p:anim calcmode="lin" valueType="num">
                                      <p:cBhvr>
                                        <p:cTn id="24" dur="2000" fill="hold"/>
                                        <p:tgtEl>
                                          <p:spTgt spid="10253"/>
                                        </p:tgtEl>
                                        <p:attrNameLst>
                                          <p:attrName>ppt_w</p:attrName>
                                        </p:attrNameLst>
                                      </p:cBhvr>
                                      <p:tavLst>
                                        <p:tav tm="0">
                                          <p:val>
                                            <p:fltVal val="0"/>
                                          </p:val>
                                        </p:tav>
                                        <p:tav tm="100000">
                                          <p:val>
                                            <p:strVal val="#ppt_w"/>
                                          </p:val>
                                        </p:tav>
                                      </p:tavLst>
                                    </p:anim>
                                    <p:anim calcmode="lin" valueType="num">
                                      <p:cBhvr>
                                        <p:cTn id="25" dur="2000" fill="hold"/>
                                        <p:tgtEl>
                                          <p:spTgt spid="102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p:bldP spid="10251" grpId="0"/>
      <p:bldP spid="10252" grpId="0"/>
      <p:bldP spid="1025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a:xfrm>
            <a:off x="395288" y="2133600"/>
            <a:ext cx="8445500" cy="4464050"/>
          </a:xfrm>
          <a:noFill/>
          <a:ln w="38100" cmpd="dbl">
            <a:solidFill>
              <a:srgbClr val="969696"/>
            </a:solidFill>
          </a:ln>
        </p:spPr>
        <p:txBody>
          <a:bodyPr/>
          <a:lstStyle/>
          <a:p>
            <a:r>
              <a:rPr lang="pt-BR" sz="3200">
                <a:solidFill>
                  <a:srgbClr val="D3D3D3"/>
                </a:solidFill>
                <a:latin typeface="Tahoma" pitchFamily="34" charset="0"/>
              </a:rPr>
              <a:t>Muchos otros hombres importantes tambien se olvidaron que a ningun otro Nombre fue dada tanta autoridad como la que hay en el Nombre de JESUS. No olvides de esto: </a:t>
            </a:r>
            <a:br>
              <a:rPr lang="pt-BR" sz="3200">
                <a:solidFill>
                  <a:srgbClr val="D3D3D3"/>
                </a:solidFill>
                <a:latin typeface="Tahoma" pitchFamily="34" charset="0"/>
              </a:rPr>
            </a:br>
            <a:r>
              <a:rPr lang="pt-BR" sz="3200">
                <a:solidFill>
                  <a:srgbClr val="FF3300"/>
                </a:solidFill>
                <a:latin typeface="Tahoma" pitchFamily="34" charset="0"/>
              </a:rPr>
              <a:t>Muchos Moriran, pero solamente uno RESUCITO y esta VIVO hasta hoy ( y los dias venideros): Jesus!</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wheel(4)">
                                      <p:cBhvr>
                                        <p:cTn id="7"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4580" name="Rectangle 4"/>
          <p:cNvSpPr>
            <a:spLocks noGrp="1" noChangeArrowheads="1"/>
          </p:cNvSpPr>
          <p:nvPr>
            <p:ph type="title"/>
          </p:nvPr>
        </p:nvSpPr>
        <p:spPr>
          <a:xfrm>
            <a:off x="468313" y="2276475"/>
            <a:ext cx="8207375" cy="4581525"/>
          </a:xfrm>
          <a:noFill/>
        </p:spPr>
        <p:txBody>
          <a:bodyPr/>
          <a:lstStyle/>
          <a:p>
            <a:r>
              <a:rPr lang="pt-BR" sz="2800">
                <a:solidFill>
                  <a:srgbClr val="D3D3D3"/>
                </a:solidFill>
                <a:latin typeface="Tahoma" pitchFamily="34" charset="0"/>
              </a:rPr>
              <a:t>P.D Si fuese una cadena graciosa, TU la enviarias para todo el mundo? </a:t>
            </a:r>
            <a:br>
              <a:rPr lang="pt-BR" sz="2800">
                <a:solidFill>
                  <a:srgbClr val="D3D3D3"/>
                </a:solidFill>
                <a:latin typeface="Tahoma" pitchFamily="34" charset="0"/>
              </a:rPr>
            </a:br>
            <a:r>
              <a:rPr lang="pt-BR" sz="2800">
                <a:solidFill>
                  <a:srgbClr val="D3D3D3"/>
                </a:solidFill>
                <a:latin typeface="Tahoma" pitchFamily="34" charset="0"/>
              </a:rPr>
              <a:t>Será que tú tendras coraje de enviar este texto para todos?</a:t>
            </a:r>
            <a:br>
              <a:rPr lang="pt-BR" sz="2800">
                <a:solidFill>
                  <a:srgbClr val="D3D3D3"/>
                </a:solidFill>
                <a:latin typeface="Tahoma" pitchFamily="34" charset="0"/>
              </a:rPr>
            </a:br>
            <a:r>
              <a:rPr lang="pt-BR" sz="2800">
                <a:solidFill>
                  <a:srgbClr val="D3D3D3"/>
                </a:solidFill>
                <a:latin typeface="Tahoma" pitchFamily="34" charset="0"/>
              </a:rPr>
              <a:t>Yo ya hice mi parte. Jesus Cristo dijo: "Si te avergonsares de mi, yo me avergonzare de ti delante de mi Padre".</a:t>
            </a:r>
            <a:br>
              <a:rPr lang="pt-BR" sz="2800">
                <a:solidFill>
                  <a:srgbClr val="D3D3D3"/>
                </a:solidFill>
                <a:latin typeface="Tahoma" pitchFamily="34" charset="0"/>
              </a:rPr>
            </a:br>
            <a:r>
              <a:rPr lang="pt-BR" sz="2800">
                <a:solidFill>
                  <a:srgbClr val="D3D3D3"/>
                </a:solidFill>
                <a:latin typeface="Tahoma" pitchFamily="34" charset="0"/>
              </a:rPr>
              <a:t>Pues que aprevecha el hombre si gana el mndo entero pero pierde su alma?</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iterate type="wd">
                                    <p:tmPct val="100000"/>
                                  </p:iterate>
                                  <p:childTnLst>
                                    <p:set>
                                      <p:cBhvr>
                                        <p:cTn id="6" dur="1" fill="hold">
                                          <p:stCondLst>
                                            <p:cond delay="0"/>
                                          </p:stCondLst>
                                        </p:cTn>
                                        <p:tgtEl>
                                          <p:spTgt spid="24580"/>
                                        </p:tgtEl>
                                        <p:attrNameLst>
                                          <p:attrName>style.visibility</p:attrName>
                                        </p:attrNameLst>
                                      </p:cBhvr>
                                      <p:to>
                                        <p:strVal val="visible"/>
                                      </p:to>
                                    </p:set>
                                    <p:animEffect transition="in" filter="box(out)">
                                      <p:cBhvr>
                                        <p:cTn id="7" dur="3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Text Box 4"/>
          <p:cNvSpPr txBox="1">
            <a:spLocks noChangeArrowheads="1"/>
          </p:cNvSpPr>
          <p:nvPr/>
        </p:nvSpPr>
        <p:spPr bwMode="auto">
          <a:xfrm>
            <a:off x="-1588" y="1700213"/>
            <a:ext cx="9145588" cy="1922462"/>
          </a:xfrm>
          <a:prstGeom prst="rect">
            <a:avLst/>
          </a:prstGeom>
          <a:noFill/>
          <a:ln w="9525">
            <a:noFill/>
            <a:miter lim="800000"/>
            <a:headEnd/>
            <a:tailEnd/>
          </a:ln>
          <a:effectLst/>
        </p:spPr>
        <p:txBody>
          <a:bodyPr>
            <a:spAutoFit/>
          </a:bodyPr>
          <a:lstStyle/>
          <a:p>
            <a:pPr algn="ctr">
              <a:spcBef>
                <a:spcPct val="50000"/>
              </a:spcBef>
            </a:pPr>
            <a:r>
              <a:rPr lang="pt-BR" sz="4800">
                <a:solidFill>
                  <a:srgbClr val="FF9933"/>
                </a:solidFill>
                <a:latin typeface="Century Gothic" pitchFamily="34" charset="0"/>
              </a:rPr>
              <a:t>DIOS TE BENDIGA</a:t>
            </a:r>
          </a:p>
          <a:p>
            <a:pPr algn="ctr">
              <a:spcBef>
                <a:spcPct val="50000"/>
              </a:spcBef>
            </a:pPr>
            <a:r>
              <a:rPr lang="pt-BR" sz="4800">
                <a:solidFill>
                  <a:srgbClr val="FF9933"/>
                </a:solidFill>
                <a:latin typeface="Century Gothic" pitchFamily="34" charset="0"/>
              </a:rPr>
              <a:t>DEUS TE ABENÇOE</a:t>
            </a:r>
          </a:p>
        </p:txBody>
      </p:sp>
      <p:sp>
        <p:nvSpPr>
          <p:cNvPr id="26629" name="AutoShape 5">
            <a:hlinkClick r:id="rId2" highlightClick="1"/>
          </p:cNvPr>
          <p:cNvSpPr>
            <a:spLocks noChangeArrowheads="1"/>
          </p:cNvSpPr>
          <p:nvPr/>
        </p:nvSpPr>
        <p:spPr bwMode="auto">
          <a:xfrm>
            <a:off x="0" y="4652963"/>
            <a:ext cx="9144000" cy="1223962"/>
          </a:xfrm>
          <a:prstGeom prst="actionButtonBlank">
            <a:avLst/>
          </a:prstGeom>
          <a:noFill/>
          <a:ln w="3175" cap="rnd">
            <a:noFill/>
            <a:prstDash val="sysDot"/>
            <a:miter lim="800000"/>
            <a:headEnd/>
            <a:tailEnd/>
          </a:ln>
          <a:effectLst/>
        </p:spPr>
        <p:txBody>
          <a:bodyPr wrap="none" anchor="ctr"/>
          <a:lstStyle/>
          <a:p>
            <a:pPr algn="ctr"/>
            <a:endParaRPr lang="es-ES_tradnl" sz="2500" u="sng">
              <a:solidFill>
                <a:srgbClr val="FF9933"/>
              </a:solidFill>
              <a:latin typeface="Century Gothic" pitchFamily="34" charset="0"/>
            </a:endParaRPr>
          </a:p>
        </p:txBody>
      </p:sp>
      <p:sp>
        <p:nvSpPr>
          <p:cNvPr id="26630" name="Rectangle 6"/>
          <p:cNvSpPr>
            <a:spLocks noChangeArrowheads="1"/>
          </p:cNvSpPr>
          <p:nvPr/>
        </p:nvSpPr>
        <p:spPr bwMode="auto">
          <a:xfrm>
            <a:off x="0" y="4868863"/>
            <a:ext cx="9144000" cy="641350"/>
          </a:xfrm>
          <a:prstGeom prst="rect">
            <a:avLst/>
          </a:prstGeom>
          <a:noFill/>
          <a:ln w="9525">
            <a:noFill/>
            <a:miter lim="800000"/>
            <a:headEnd/>
            <a:tailEnd/>
          </a:ln>
          <a:effectLst/>
        </p:spPr>
        <p:txBody>
          <a:bodyPr>
            <a:spAutoFit/>
          </a:bodyPr>
          <a:lstStyle/>
          <a:p>
            <a:pPr algn="ctr"/>
            <a:r>
              <a:rPr lang="pt-BR" sz="3600">
                <a:solidFill>
                  <a:srgbClr val="FF9933"/>
                </a:solidFill>
                <a:latin typeface="Century Gothic" pitchFamily="34" charset="0"/>
              </a:rPr>
              <a:t>BUEN DIA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grpId="0" nodeType="afterEffect">
                                  <p:stCondLst>
                                    <p:cond delay="0"/>
                                  </p:stCondLst>
                                  <p:iterate type="lt">
                                    <p:tmPct val="10000"/>
                                  </p:iterate>
                                  <p:childTnLst>
                                    <p:set>
                                      <p:cBhvr>
                                        <p:cTn id="6" dur="1" fill="hold">
                                          <p:stCondLst>
                                            <p:cond delay="0"/>
                                          </p:stCondLst>
                                        </p:cTn>
                                        <p:tgtEl>
                                          <p:spTgt spid="26628"/>
                                        </p:tgtEl>
                                        <p:attrNameLst>
                                          <p:attrName>style.visibility</p:attrName>
                                        </p:attrNameLst>
                                      </p:cBhvr>
                                      <p:to>
                                        <p:strVal val="visible"/>
                                      </p:to>
                                    </p:set>
                                    <p:animEffect transition="in" filter="fade">
                                      <p:cBhvr>
                                        <p:cTn id="7" dur="100"/>
                                        <p:tgtEl>
                                          <p:spTgt spid="26628"/>
                                        </p:tgtEl>
                                      </p:cBhvr>
                                    </p:animEffect>
                                    <p:anim calcmode="lin" valueType="num">
                                      <p:cBhvr>
                                        <p:cTn id="8" dur="400" fill="hold"/>
                                        <p:tgtEl>
                                          <p:spTgt spid="26628"/>
                                        </p:tgtEl>
                                        <p:attrNameLst>
                                          <p:attrName>ppt_x</p:attrName>
                                        </p:attrNameLst>
                                      </p:cBhvr>
                                      <p:tavLst>
                                        <p:tav tm="0">
                                          <p:val>
                                            <p:strVal val="#ppt_x"/>
                                          </p:val>
                                        </p:tav>
                                        <p:tav tm="100000">
                                          <p:val>
                                            <p:strVal val="#ppt_x"/>
                                          </p:val>
                                        </p:tav>
                                      </p:tavLst>
                                    </p:anim>
                                    <p:anim calcmode="lin" valueType="num">
                                      <p:cBhvr>
                                        <p:cTn id="9" dur="400" fill="hold"/>
                                        <p:tgtEl>
                                          <p:spTgt spid="2662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66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66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3500"/>
                            </p:stCondLst>
                            <p:childTnLst>
                              <p:par>
                                <p:cTn id="13" presetID="2" presetClass="entr" presetSubtype="4" fill="hold" grpId="0" nodeType="afterEffect">
                                  <p:stCondLst>
                                    <p:cond delay="0"/>
                                  </p:stCondLst>
                                  <p:childTnLst>
                                    <p:set>
                                      <p:cBhvr>
                                        <p:cTn id="14" dur="1" fill="hold">
                                          <p:stCondLst>
                                            <p:cond delay="0"/>
                                          </p:stCondLst>
                                        </p:cTn>
                                        <p:tgtEl>
                                          <p:spTgt spid="26630"/>
                                        </p:tgtEl>
                                        <p:attrNameLst>
                                          <p:attrName>style.visibility</p:attrName>
                                        </p:attrNameLst>
                                      </p:cBhvr>
                                      <p:to>
                                        <p:strVal val="visible"/>
                                      </p:to>
                                    </p:set>
                                    <p:anim calcmode="lin" valueType="num">
                                      <p:cBhvr additive="base">
                                        <p:cTn id="15" dur="1000" fill="hold"/>
                                        <p:tgtEl>
                                          <p:spTgt spid="26630"/>
                                        </p:tgtEl>
                                        <p:attrNameLst>
                                          <p:attrName>ppt_x</p:attrName>
                                        </p:attrNameLst>
                                      </p:cBhvr>
                                      <p:tavLst>
                                        <p:tav tm="0">
                                          <p:val>
                                            <p:strVal val="#ppt_x"/>
                                          </p:val>
                                        </p:tav>
                                        <p:tav tm="100000">
                                          <p:val>
                                            <p:strVal val="#ppt_x"/>
                                          </p:val>
                                        </p:tav>
                                      </p:tavLst>
                                    </p:anim>
                                    <p:anim calcmode="lin" valueType="num">
                                      <p:cBhvr additive="base">
                                        <p:cTn id="16" dur="1000" fill="hold"/>
                                        <p:tgtEl>
                                          <p:spTgt spid="26630"/>
                                        </p:tgtEl>
                                        <p:attrNameLst>
                                          <p:attrName>ppt_y</p:attrName>
                                        </p:attrNameLst>
                                      </p:cBhvr>
                                      <p:tavLst>
                                        <p:tav tm="0">
                                          <p:val>
                                            <p:strVal val="1+#ppt_h/2"/>
                                          </p:val>
                                        </p:tav>
                                        <p:tav tm="100000">
                                          <p:val>
                                            <p:strVal val="#ppt_y"/>
                                          </p:val>
                                        </p:tav>
                                      </p:tavLst>
                                    </p:anim>
                                  </p:childTnLst>
                                </p:cTn>
                              </p:par>
                            </p:childTnLst>
                          </p:cTn>
                        </p:par>
                        <p:par>
                          <p:cTn id="17" fill="hold">
                            <p:stCondLst>
                              <p:cond delay="4500"/>
                            </p:stCondLst>
                            <p:childTnLst>
                              <p:par>
                                <p:cTn id="18" presetID="23" presetClass="entr" presetSubtype="528" fill="hold" grpId="0" nodeType="afterEffect" nodePh="1">
                                  <p:stCondLst>
                                    <p:cond delay="0"/>
                                  </p:stCondLst>
                                  <p:endCondLst>
                                    <p:cond evt="begin" delay="0">
                                      <p:tn val="18"/>
                                    </p:cond>
                                  </p:endCondLst>
                                  <p:iterate type="lt">
                                    <p:tmPct val="10000"/>
                                  </p:iterate>
                                  <p:childTnLst>
                                    <p:set>
                                      <p:cBhvr>
                                        <p:cTn id="19" dur="1" fill="hold">
                                          <p:stCondLst>
                                            <p:cond delay="0"/>
                                          </p:stCondLst>
                                        </p:cTn>
                                        <p:tgtEl>
                                          <p:spTgt spid="26629"/>
                                        </p:tgtEl>
                                        <p:attrNameLst>
                                          <p:attrName>style.visibility</p:attrName>
                                        </p:attrNameLst>
                                      </p:cBhvr>
                                      <p:to>
                                        <p:strVal val="visible"/>
                                      </p:to>
                                    </p:set>
                                    <p:anim calcmode="lin" valueType="num">
                                      <p:cBhvr>
                                        <p:cTn id="20" dur="500" fill="hold"/>
                                        <p:tgtEl>
                                          <p:spTgt spid="26629"/>
                                        </p:tgtEl>
                                        <p:attrNameLst>
                                          <p:attrName>ppt_w</p:attrName>
                                        </p:attrNameLst>
                                      </p:cBhvr>
                                      <p:tavLst>
                                        <p:tav tm="0">
                                          <p:val>
                                            <p:fltVal val="0"/>
                                          </p:val>
                                        </p:tav>
                                        <p:tav tm="100000">
                                          <p:val>
                                            <p:strVal val="#ppt_w"/>
                                          </p:val>
                                        </p:tav>
                                      </p:tavLst>
                                    </p:anim>
                                    <p:anim calcmode="lin" valueType="num">
                                      <p:cBhvr>
                                        <p:cTn id="21" dur="500" fill="hold"/>
                                        <p:tgtEl>
                                          <p:spTgt spid="26629"/>
                                        </p:tgtEl>
                                        <p:attrNameLst>
                                          <p:attrName>ppt_h</p:attrName>
                                        </p:attrNameLst>
                                      </p:cBhvr>
                                      <p:tavLst>
                                        <p:tav tm="0">
                                          <p:val>
                                            <p:fltVal val="0"/>
                                          </p:val>
                                        </p:tav>
                                        <p:tav tm="100000">
                                          <p:val>
                                            <p:strVal val="#ppt_h"/>
                                          </p:val>
                                        </p:tav>
                                      </p:tavLst>
                                    </p:anim>
                                    <p:anim calcmode="lin" valueType="num">
                                      <p:cBhvr>
                                        <p:cTn id="22" dur="500" fill="hold"/>
                                        <p:tgtEl>
                                          <p:spTgt spid="26629"/>
                                        </p:tgtEl>
                                        <p:attrNameLst>
                                          <p:attrName>ppt_x</p:attrName>
                                        </p:attrNameLst>
                                      </p:cBhvr>
                                      <p:tavLst>
                                        <p:tav tm="0">
                                          <p:val>
                                            <p:fltVal val="0.5"/>
                                          </p:val>
                                        </p:tav>
                                        <p:tav tm="100000">
                                          <p:val>
                                            <p:strVal val="#ppt_x"/>
                                          </p:val>
                                        </p:tav>
                                      </p:tavLst>
                                    </p:anim>
                                    <p:anim calcmode="lin" valueType="num">
                                      <p:cBhvr>
                                        <p:cTn id="23" dur="500" fill="hold"/>
                                        <p:tgtEl>
                                          <p:spTgt spid="2662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P spid="26629" grpId="0"/>
      <p:bldP spid="2663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N DIOS NO SE JUEGA">
  <a:themeElements>
    <a:clrScheme name="Com  DEUS nao se brinc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om  DEUS nao se brinc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m  DEUS nao se brinc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om  DEUS nao se brinc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om  DEUS nao se brinc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om  DEUS nao se brinc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om  DEUS nao se brinc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om  DEUS nao se brinc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om  DEUS nao se brinc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om  DEUS nao se brinc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om  DEUS nao se brinc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om  DEUS nao se brinc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om  DEUS nao se brinc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om  DEUS nao se brinc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 DIOS NO SE JUEGA</Template>
  <TotalTime>0</TotalTime>
  <Words>569</Words>
  <Application>Microsoft Office PowerPoint</Application>
  <PresentationFormat>Presentación en pantalla (4:3)</PresentationFormat>
  <Paragraphs>60</Paragraphs>
  <Slides>13</Slides>
  <Notes>0</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CON DIOS NO SE JUEGA</vt:lpstr>
      <vt:lpstr>Diseño predeterminado</vt:lpstr>
      <vt:lpstr>CON DIOS NO SE JUEGA</vt:lpstr>
      <vt:lpstr>Algunos años despues de dar una entrevista a una revista americana donde dijo: “el cristianismo se va a acabar, se va a perder, va a desaparecer. Yo no nesecito discutir sobre eso. Yo estoy en lo correcto. Jesus era “bueno”, pero sus diciplinas son muy simples. Hoy, nosotros somos mas populares que Jesus. (1966)". Lennon, despues de haber dicho que The Beatles eran mas famosos que Jesus, recibio cinco tiros de uno de sus propios Fans.</vt:lpstr>
      <vt:lpstr>Durante su campaña presidencial, dijo que si tuviese 500 votos de su partido (PDS): “ni Dios lo sacaria de la presidencia de la Republica”. </vt:lpstr>
      <vt:lpstr> En el año 1990, cuando hubo otra campaña presidencial, dijo “que aceptaba hasta el apoyo del Demonio para ser presidente”. La campaña, cuando acabo, dio como resulto a Collor como presidente y no mostro a Brizola ni en segundo lugar.</vt:lpstr>
      <vt:lpstr>En un show en Canecão (Rio de Janeiro ), dio una fumada a un cigarro de marihuana, solto el humo para arriba y dijo: “Dios, esa es para ti!” </vt:lpstr>
      <vt:lpstr>Diapositiva 6</vt:lpstr>
      <vt:lpstr> Ex-vocalista del grupo AC/DC. Cantava en el año 1979 una cancion con la siguiente frase:  "Don´t stop me, I´m going down all the way, wow the highway to hell". (No me pares... Voi a seguir el camino hasta el fin, en auto-entrada para el infierno).</vt:lpstr>
      <vt:lpstr>El Navio TITANIC</vt:lpstr>
      <vt:lpstr>CAMPINAS/SP EM 2005</vt:lpstr>
      <vt:lpstr>Muchos otros hombres importantes tambien se olvidaron que a ningun otro Nombre fue dada tanta autoridad como la que hay en el Nombre de JESUS. No olvides de esto:  Muchos Moriran, pero solamente uno RESUCITO y esta VIVO hasta hoy ( y los dias venideros): Jesus!</vt:lpstr>
      <vt:lpstr>P.D Si fuese una cadena graciosa, TU la enviarias para todo el mundo?  Será que tú tendras coraje de enviar este texto para todos? Yo ya hice mi parte. Jesus Cristo dijo: "Si te avergonsares de mi, yo me avergonzare de ti delante de mi Padre". Pues que aprevecha el hombre si gana el mndo entero pero pierde su alma?</vt:lpstr>
      <vt:lpstr>Diapositiva 12</vt:lpstr>
      <vt:lpstr>Diapositiva 13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 DIOS NO SE JUEGA</dc:title>
  <dc:creator>JOSE LUIS</dc:creator>
  <cp:lastModifiedBy>JOSE LUIS</cp:lastModifiedBy>
  <cp:revision>1</cp:revision>
  <dcterms:created xsi:type="dcterms:W3CDTF">2014-11-10T14:35:26Z</dcterms:created>
  <dcterms:modified xsi:type="dcterms:W3CDTF">2014-11-10T14:36:15Z</dcterms:modified>
</cp:coreProperties>
</file>