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15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78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14005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547813" y="1125538"/>
            <a:ext cx="7091362" cy="1470025"/>
          </a:xfrm>
        </p:spPr>
        <p:txBody>
          <a:bodyPr>
            <a:noAutofit/>
          </a:bodyPr>
          <a:lstStyle/>
          <a:p>
            <a:pPr algn="r"/>
            <a:r>
              <a:rPr lang="es-ES" sz="5400" b="1" dirty="0" smtClean="0">
                <a:solidFill>
                  <a:srgbClr val="E5CC1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dwardian Script ITC" pitchFamily="66" charset="0"/>
              </a:rPr>
              <a:t>Carta muy interesante … </a:t>
            </a:r>
            <a:br>
              <a:rPr lang="es-ES" sz="5400" b="1" dirty="0" smtClean="0">
                <a:solidFill>
                  <a:srgbClr val="E5CC1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dwardian Script ITC" pitchFamily="66" charset="0"/>
              </a:rPr>
            </a:br>
            <a:r>
              <a:rPr lang="es-ES" sz="5400" b="1" dirty="0" smtClean="0">
                <a:solidFill>
                  <a:srgbClr val="E5CC1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dwardian Script ITC" pitchFamily="66" charset="0"/>
              </a:rPr>
              <a:t>especialmente para ti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659563" y="5387975"/>
            <a:ext cx="2305050" cy="14700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es-ES" sz="2800" dirty="0">
                <a:solidFill>
                  <a:srgbClr val="FFC000"/>
                </a:solidFill>
                <a:latin typeface="Edwardian Script ITC" pitchFamily="66" charset="0"/>
                <a:ea typeface="+mj-ea"/>
                <a:cs typeface="+mj-cs"/>
              </a:rPr>
              <a:t>Automático</a:t>
            </a:r>
          </a:p>
        </p:txBody>
      </p:sp>
    </p:spTree>
  </p:cSld>
  <p:clrMapOvr>
    <a:masterClrMapping/>
  </p:clrMapOvr>
  <p:transition spd="slow" advTm="7813">
    <p:sndAc>
      <p:stSnd>
        <p:snd r:embed="rId2" name="typ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1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vector-de-libro-abierto_6424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8286808" cy="6023159"/>
          </a:xfrm>
          <a:prstGeom prst="rect">
            <a:avLst/>
          </a:prstGeom>
          <a:noFill/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214414" y="1214422"/>
            <a:ext cx="285752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Edwardian Script ITC" pitchFamily="66" charset="0"/>
              </a:rPr>
              <a:t>      </a:t>
            </a:r>
            <a:r>
              <a:rPr lang="es-ES" sz="2000" dirty="0">
                <a:latin typeface="Edwardian Script ITC" pitchFamily="66" charset="0"/>
              </a:rPr>
              <a:t>Hola: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 ¡ Soy Jesús !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  Espera… No dejes de leer, te           pido que esta vez no voltees la página, ni cierres la puerta ni subas al radio, y me dejes hablarte.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No me des la espalda por favor, necesito hablar contigo,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nada más charlar un poco.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No deseo hablar de tus pecados ni de tus defectos, ni sermonearte o hacerte sentir culpable. 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857752" y="1357298"/>
            <a:ext cx="305434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dirty="0">
                <a:latin typeface="Edwardian Script ITC" pitchFamily="66" charset="0"/>
              </a:rPr>
              <a:t>Sólo quiero decirte lo mucho que </a:t>
            </a:r>
          </a:p>
          <a:p>
            <a:r>
              <a:rPr lang="es-ES" sz="2000" dirty="0">
                <a:latin typeface="Edwardian Script ITC" pitchFamily="66" charset="0"/>
              </a:rPr>
              <a:t>te quiero y que lo sepas de verdad. Quiero hacerte ver que en </a:t>
            </a:r>
            <a:r>
              <a:rPr lang="es-ES" sz="2000" dirty="0" err="1">
                <a:latin typeface="Edwardian Script ITC" pitchFamily="66" charset="0"/>
              </a:rPr>
              <a:t>reali</a:t>
            </a:r>
            <a:r>
              <a:rPr lang="es-ES" sz="2000" dirty="0">
                <a:latin typeface="Edwardian Script ITC" pitchFamily="66" charset="0"/>
              </a:rPr>
              <a:t>-dad no estás solo. No me gusta </a:t>
            </a:r>
          </a:p>
          <a:p>
            <a:r>
              <a:rPr lang="es-ES" sz="2000" dirty="0">
                <a:latin typeface="Edwardian Script ITC" pitchFamily="66" charset="0"/>
              </a:rPr>
              <a:t>verte triste ni enfadado con la vida. </a:t>
            </a:r>
          </a:p>
          <a:p>
            <a:r>
              <a:rPr lang="es-ES" sz="2000" dirty="0">
                <a:latin typeface="Edwardian Script ITC" pitchFamily="66" charset="0"/>
              </a:rPr>
              <a:t>Yo deseo que seas feliz.</a:t>
            </a:r>
          </a:p>
          <a:p>
            <a:r>
              <a:rPr lang="es-ES" sz="2000" dirty="0">
                <a:latin typeface="Edwardian Script ITC" pitchFamily="66" charset="0"/>
              </a:rPr>
              <a:t>No estoy nada lejos de ti, no estoy sólo en las alturas ni quiero que me veas tan lejos de ti, estoy aquí mismo, a tu lado.</a:t>
            </a:r>
          </a:p>
          <a:p>
            <a:r>
              <a:rPr lang="es-ES" sz="2000" dirty="0">
                <a:latin typeface="Edwardian Script ITC" pitchFamily="66" charset="0"/>
              </a:rPr>
              <a:t>Y  si me pides que entre en tu corazón estaré aún más cerca de ti.</a:t>
            </a:r>
          </a:p>
        </p:txBody>
      </p:sp>
    </p:spTree>
  </p:cSld>
  <p:clrMapOvr>
    <a:masterClrMapping/>
  </p:clrMapOvr>
  <p:transition advTm="85286">
    <p:sndAc>
      <p:stSnd>
        <p:snd r:embed="rId2" name="Soy_jes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5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Abs val="51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vector-de-libro-abierto_6424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6023159"/>
          </a:xfrm>
          <a:prstGeom prst="rect">
            <a:avLst/>
          </a:prstGeom>
          <a:noFill/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285852" y="1643050"/>
            <a:ext cx="2955922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Edwardian Script ITC" pitchFamily="66" charset="0"/>
              </a:rPr>
              <a:t>    </a:t>
            </a:r>
            <a:r>
              <a:rPr lang="es-ES" sz="2000" dirty="0">
                <a:latin typeface="Edwardian Script ITC" pitchFamily="66" charset="0"/>
              </a:rPr>
              <a:t>Me gusta estar en tu interior,   me gusta sentir tu paz conmigo.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 ¿Sabes? T e conozco como la palma de mi mano, se muy bien lo que pretendes ocultar a los demás, y lo  que ni  tu mismo  quieres reconocer.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Conozco tus pesares y sufrimientos, tus preocupaciones, tus aspiraciones y tus sueños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más íntimos.</a:t>
            </a: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929190" y="1571612"/>
            <a:ext cx="295594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atin typeface="Edwardian Script ITC" pitchFamily="66" charset="0"/>
              </a:rPr>
              <a:t>Se que has tenido decepciones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y tienes muchas inquietudes de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tu futuro, estoy tan consciente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de tu inseguridad y los momentos que envidias a otros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o te sientes inferior, que entiendo que no siempre  puedes ser lo que quisieras, y haces o dices cosas que luego te pesan.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En algunas ocasiones te preguntas:  </a:t>
            </a:r>
          </a:p>
        </p:txBody>
      </p:sp>
    </p:spTree>
  </p:cSld>
  <p:clrMapOvr>
    <a:masterClrMapping/>
  </p:clrMapOvr>
  <p:transition advTm="54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43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95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Abs val="42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vector-de-libro-abierto_6424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286808" cy="6023159"/>
          </a:xfrm>
          <a:prstGeom prst="rect">
            <a:avLst/>
          </a:prstGeom>
          <a:noFill/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00166" y="901700"/>
            <a:ext cx="278608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atin typeface="Edwardian Script ITC" pitchFamily="66" charset="0"/>
              </a:rPr>
              <a:t>¿Habrá alguien que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se preocupe por mi?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¿Te preguntas si existo verdad?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Comprendo tu batalla interior. Se que  a veces aún cuando te esfuerzas al máximo las cosas no salen como deseas.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Te voy a responder algo.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214942" y="857232"/>
            <a:ext cx="2498743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dirty="0">
                <a:latin typeface="Edwardian Script ITC" pitchFamily="66" charset="0"/>
              </a:rPr>
              <a:t>Toda la alegría que puedes recibir está en el amor que estés dispuesto a dar.</a:t>
            </a:r>
          </a:p>
          <a:p>
            <a:r>
              <a:rPr lang="es-ES" sz="2000" dirty="0">
                <a:latin typeface="Edwardian Script ITC" pitchFamily="66" charset="0"/>
              </a:rPr>
              <a:t>Ese es el secreto:  </a:t>
            </a:r>
            <a:r>
              <a:rPr lang="es-ES" sz="2000" b="1" dirty="0">
                <a:latin typeface="Edwardian Script ITC" pitchFamily="66" charset="0"/>
              </a:rPr>
              <a:t>ama</a:t>
            </a:r>
            <a:r>
              <a:rPr lang="es-ES" sz="2000" dirty="0">
                <a:latin typeface="Edwardian Script ITC" pitchFamily="66" charset="0"/>
              </a:rPr>
              <a:t>, </a:t>
            </a:r>
          </a:p>
          <a:p>
            <a:r>
              <a:rPr lang="es-ES" sz="2000" dirty="0">
                <a:latin typeface="Edwardian Script ITC" pitchFamily="66" charset="0"/>
              </a:rPr>
              <a:t>eso es lo que deseo para ti: </a:t>
            </a:r>
            <a:r>
              <a:rPr lang="es-ES" sz="2000" b="1" dirty="0">
                <a:latin typeface="Edwardian Script ITC" pitchFamily="66" charset="0"/>
              </a:rPr>
              <a:t>ama,</a:t>
            </a:r>
            <a:r>
              <a:rPr lang="es-ES" sz="2000" dirty="0">
                <a:latin typeface="Edwardian Script ITC" pitchFamily="66" charset="0"/>
              </a:rPr>
              <a:t> es sencillo: </a:t>
            </a:r>
            <a:r>
              <a:rPr lang="es-ES" sz="2000" b="1" dirty="0">
                <a:latin typeface="Edwardian Script ITC" pitchFamily="66" charset="0"/>
              </a:rPr>
              <a:t>ama  …    ama</a:t>
            </a:r>
          </a:p>
          <a:p>
            <a:endParaRPr lang="es-ES" sz="2000" dirty="0">
              <a:latin typeface="Edwardian Script ITC" pitchFamily="66" charset="0"/>
            </a:endParaRPr>
          </a:p>
          <a:p>
            <a:r>
              <a:rPr lang="es-ES" sz="2000" dirty="0">
                <a:latin typeface="Edwardian Script ITC" pitchFamily="66" charset="0"/>
              </a:rPr>
              <a:t>Cuando lo dejas de hacer pasa exactamente lo que no te gusta. Así que :  </a:t>
            </a:r>
            <a:r>
              <a:rPr lang="es-ES" sz="2000" b="1" dirty="0">
                <a:latin typeface="Edwardian Script ITC" pitchFamily="66" charset="0"/>
              </a:rPr>
              <a:t>Ama.</a:t>
            </a:r>
            <a:r>
              <a:rPr lang="es-ES" sz="2800" b="1" dirty="0">
                <a:latin typeface="Edwardian Script ITC" pitchFamily="66" charset="0"/>
              </a:rPr>
              <a:t>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28728" y="4500570"/>
            <a:ext cx="288448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dirty="0">
                <a:latin typeface="Edwardian Script ITC" pitchFamily="66" charset="0"/>
              </a:rPr>
              <a:t>Yo no doy solo porque las personas se lo ganen con bondad y rectitud, ni obedeciendo reglas.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932363" y="4941888"/>
            <a:ext cx="264003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000" dirty="0">
                <a:latin typeface="Edwardian Script ITC" pitchFamily="66" charset="0"/>
              </a:rPr>
              <a:t>Yo </a:t>
            </a:r>
            <a:r>
              <a:rPr lang="es-ES" sz="2000" b="1" dirty="0">
                <a:latin typeface="Edwardian Script ITC" pitchFamily="66" charset="0"/>
              </a:rPr>
              <a:t>te amo, te amo </a:t>
            </a:r>
            <a:r>
              <a:rPr lang="es-ES" sz="2000" dirty="0">
                <a:latin typeface="Edwardian Script ITC" pitchFamily="66" charset="0"/>
              </a:rPr>
              <a:t>infinitamente y soy feliz y quiero que tu lo seas. </a:t>
            </a:r>
          </a:p>
        </p:txBody>
      </p:sp>
    </p:spTree>
  </p:cSld>
  <p:clrMapOvr>
    <a:masterClrMapping/>
  </p:clrMapOvr>
  <p:transition advTm="601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2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76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6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66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45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vector-de-libro-abierto_6424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6023159"/>
          </a:xfrm>
          <a:prstGeom prst="rect">
            <a:avLst/>
          </a:prstGeom>
          <a:noFill/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476375" y="1341438"/>
            <a:ext cx="273843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latin typeface="Edwardian Script ITC" pitchFamily="66" charset="0"/>
              </a:rPr>
              <a:t>Siempre estaré aquí cuando me necesites, atento a cualquier seña tuya, no tengas miedo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ni pena, no te sientas con poca dignidad para decírmelo,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recuerda que estoy ansioso 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por estar en tu corazón,</a:t>
            </a:r>
          </a:p>
          <a:p>
            <a:pPr algn="ctr"/>
            <a:r>
              <a:rPr lang="es-ES" sz="2000" dirty="0">
                <a:latin typeface="Edwardian Script ITC" pitchFamily="66" charset="0"/>
              </a:rPr>
              <a:t> y no importa si a veces me olvidas porque yo te amo así como eres. </a:t>
            </a: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787900" y="4437063"/>
            <a:ext cx="2952750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Edwardian Script ITC" pitchFamily="66" charset="0"/>
              </a:rPr>
              <a:t>Tu amigo que te quiere y se preocupa por ti:</a:t>
            </a:r>
          </a:p>
          <a:p>
            <a:endParaRPr lang="es-ES" sz="2800">
              <a:latin typeface="Edwardian Script ITC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716463" y="908050"/>
            <a:ext cx="3240087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Edwardian Script ITC" pitchFamily="66" charset="0"/>
              </a:rPr>
              <a:t> </a:t>
            </a:r>
          </a:p>
          <a:p>
            <a:pPr algn="ctr"/>
            <a:r>
              <a:rPr lang="es-ES" sz="2000">
                <a:latin typeface="Edwardian Script ITC" pitchFamily="66" charset="0"/>
              </a:rPr>
              <a:t>Bueno…</a:t>
            </a:r>
          </a:p>
          <a:p>
            <a:pPr algn="ctr"/>
            <a:r>
              <a:rPr lang="es-ES" sz="2000">
                <a:latin typeface="Edwardian Script ITC" pitchFamily="66" charset="0"/>
              </a:rPr>
              <a:t>Te dejo continuar con tu día. </a:t>
            </a:r>
          </a:p>
          <a:p>
            <a:pPr algn="ctr"/>
            <a:r>
              <a:rPr lang="es-ES" sz="2000">
                <a:latin typeface="Edwardian Script ITC" pitchFamily="66" charset="0"/>
              </a:rPr>
              <a:t>Nada mas no te olvides que hay algo importante que te vine a decir hoy:</a:t>
            </a:r>
            <a:endParaRPr lang="es-ES" sz="2000" b="1">
              <a:latin typeface="Edwardian Script ITC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669088" y="5373688"/>
            <a:ext cx="11652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atin typeface="Edwardian Script ITC" pitchFamily="66" charset="0"/>
              </a:rPr>
              <a:t>Jesús.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651500" y="3357563"/>
            <a:ext cx="1987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>
                <a:latin typeface="Edwardian Script ITC" pitchFamily="66" charset="0"/>
              </a:rPr>
              <a:t>¡ A m a !</a:t>
            </a:r>
            <a:endParaRPr lang="es-ES" sz="3600">
              <a:latin typeface="Calibri" pitchFamily="34" charset="0"/>
            </a:endParaRPr>
          </a:p>
        </p:txBody>
      </p:sp>
    </p:spTree>
  </p:cSld>
  <p:clrMapOvr>
    <a:masterClrMapping/>
  </p:clrMapOvr>
  <p:transition advTm="52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41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14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300"/>
                                  </p:stCondLst>
                                  <p:iterate type="wd">
                                    <p:tmAbs val="52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44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75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94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5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44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photos.ak.fbcdn.net/hphotos-ak-ash2/hs057.ash2/36223_120059054704664_108341339209769_108991_462495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lipse"/>
          <p:cNvSpPr/>
          <p:nvPr/>
        </p:nvSpPr>
        <p:spPr>
          <a:xfrm>
            <a:off x="571472" y="1071546"/>
            <a:ext cx="5364162" cy="3240087"/>
          </a:xfrm>
          <a:prstGeom prst="ellipse">
            <a:avLst/>
          </a:prstGeom>
          <a:solidFill>
            <a:srgbClr val="C0600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Edwardian Script ITC" pitchFamily="66" charset="0"/>
              </a:rPr>
              <a:t>No te olvides, uno siempre es más feliz cuando ama, porque todos necesitamos amar y ser amados. </a:t>
            </a:r>
          </a:p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Edwardian Script ITC" pitchFamily="66" charset="0"/>
              </a:rPr>
              <a:t>Para ser feliz solo </a:t>
            </a:r>
          </a:p>
          <a:p>
            <a:pPr algn="ctr"/>
            <a:r>
              <a:rPr lang="es-E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Edwardian Script ITC" pitchFamily="66" charset="0"/>
              </a:rPr>
              <a:t>Ama. </a:t>
            </a:r>
            <a:endParaRPr lang="es-E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000">
    <p:sndAc>
      <p:stSnd>
        <p:snd r:embed="rId2" name="MONEY02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288" y="357346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>El Amor de Dios siempre brille sobre ti, hoy y siempre, </a:t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600" dirty="0" err="1" smtClean="0">
                <a:solidFill>
                  <a:schemeClr val="bg1"/>
                </a:solidFill>
                <a:latin typeface="Edwardian Script ITC" pitchFamily="66" charset="0"/>
              </a:rPr>
              <a:t>Nan</a:t>
            </a:r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>.</a:t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6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2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3200" dirty="0" smtClean="0">
                <a:solidFill>
                  <a:schemeClr val="bg1"/>
                </a:solidFill>
                <a:latin typeface="Edwardian Script ITC" pitchFamily="66" charset="0"/>
              </a:rPr>
              <a:t>Hoy es:  </a:t>
            </a:r>
            <a:fld id="{89EF4A73-482B-4CBF-AC37-9AE6BE72747B}" type="datetime2">
              <a:rPr lang="es-ES" sz="3200" smtClean="0">
                <a:solidFill>
                  <a:schemeClr val="bg1"/>
                </a:solidFill>
                <a:latin typeface="Edwardian Script ITC" pitchFamily="66" charset="0"/>
              </a:rPr>
              <a:pPr/>
              <a:t>martes, 03 de septiembre de 2013</a:t>
            </a:fld>
            <a:r>
              <a:rPr lang="es-ES" sz="3200" dirty="0" smtClean="0">
                <a:solidFill>
                  <a:schemeClr val="bg1"/>
                </a:solidFill>
                <a:latin typeface="Edwardian Script ITC" pitchFamily="66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latin typeface="Edwardian Script ITC" pitchFamily="66" charset="0"/>
              </a:rPr>
            </a:br>
            <a:fld id="{40D046A8-FFC7-4563-9087-310AC33E7B4E}" type="datetime13">
              <a:rPr lang="es-ES" sz="3200" smtClean="0">
                <a:solidFill>
                  <a:schemeClr val="bg1"/>
                </a:solidFill>
                <a:latin typeface="Edwardian Script ITC" pitchFamily="66" charset="0"/>
              </a:rPr>
              <a:pPr/>
              <a:t>10:12:13 </a:t>
            </a:fld>
            <a:endParaRPr lang="es-ES" sz="3600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solidFill>
            <a:schemeClr val="accent5"/>
          </a:solidFill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18</TotalTime>
  <Words>629</Words>
  <Application>Microsoft Office PowerPoint</Application>
  <PresentationFormat>Presentación en pantalla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CREACION PROPIA</vt:lpstr>
      <vt:lpstr>Carta muy interesante …  especialmente para ti</vt:lpstr>
      <vt:lpstr>Diapositiva 2</vt:lpstr>
      <vt:lpstr>Diapositiva 3</vt:lpstr>
      <vt:lpstr>Diapositiva 4</vt:lpstr>
      <vt:lpstr>Diapositiva 5</vt:lpstr>
      <vt:lpstr>Diapositiva 6</vt:lpstr>
      <vt:lpstr>El Amor de Dios siempre brille sobre ti, hoy y siempre,   Nan.     Hoy es:  martes, 03 de septiembre de 2013 10:12:13 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Carta muy interesante …  especialmente para ti</dc:title>
  <dc:creator>JOSE LUIS</dc:creator>
  <cp:lastModifiedBy>JOSE LUIS</cp:lastModifiedBy>
  <cp:revision>2</cp:revision>
  <dcterms:created xsi:type="dcterms:W3CDTF">2013-09-03T19:55:40Z</dcterms:created>
  <dcterms:modified xsi:type="dcterms:W3CDTF">2013-09-03T20:13:43Z</dcterms:modified>
</cp:coreProperties>
</file>