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8" r:id="rId3"/>
    <p:sldId id="259" r:id="rId4"/>
    <p:sldId id="262" r:id="rId5"/>
    <p:sldId id="261" r:id="rId6"/>
    <p:sldId id="263" r:id="rId7"/>
    <p:sldId id="267" r:id="rId8"/>
    <p:sldId id="265" r:id="rId9"/>
    <p:sldId id="266" r:id="rId10"/>
    <p:sldId id="283" r:id="rId11"/>
    <p:sldId id="264" r:id="rId12"/>
    <p:sldId id="268" r:id="rId13"/>
    <p:sldId id="286" r:id="rId14"/>
    <p:sldId id="287" r:id="rId15"/>
    <p:sldId id="288" r:id="rId16"/>
    <p:sldId id="289" r:id="rId17"/>
    <p:sldId id="279" r:id="rId18"/>
    <p:sldId id="272" r:id="rId19"/>
    <p:sldId id="260" r:id="rId20"/>
    <p:sldId id="269" r:id="rId21"/>
    <p:sldId id="270" r:id="rId22"/>
    <p:sldId id="271" r:id="rId23"/>
    <p:sldId id="273" r:id="rId24"/>
    <p:sldId id="274" r:id="rId25"/>
    <p:sldId id="278" r:id="rId26"/>
    <p:sldId id="277" r:id="rId27"/>
    <p:sldId id="285" r:id="rId28"/>
    <p:sldId id="280" r:id="rId29"/>
    <p:sldId id="281" r:id="rId30"/>
    <p:sldId id="275" r:id="rId31"/>
    <p:sldId id="290" r:id="rId32"/>
    <p:sldId id="291" r:id="rId33"/>
    <p:sldId id="292" r:id="rId34"/>
    <p:sldId id="293" r:id="rId35"/>
    <p:sldId id="294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CC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3EFBB-A6A3-4317-A9FF-2CC3A3F457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53C35-2BD9-40C3-909D-19A3CB633B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AD48D-AF11-4073-872C-39E63F47B7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5290-9534-4D90-B6A3-964FE905A7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E740F-EB77-4BDC-9B47-F0BDAB4740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4E498-30AE-432D-9FB2-503B242A39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68735-21F9-472D-A4BF-D7495A0548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440DC-8609-477E-8B39-C9E9E008DA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3D52D-69D6-4F46-8534-A0C0EBCBCC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D391E-A799-46F2-B7EC-D412C409C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260C6-AC4F-4AC9-B0FE-FDFF7DF34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0E0CED-1039-46B2-AF75-36F7815CA87F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F9FB4-1868-458A-A52E-7105CAA508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2ED95D-19E9-48BB-838B-847F16FA0BEE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F2C19-FDC8-42FA-9521-75A3ABBEC4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2DDA42-5156-42F2-AC00-D441E43A0132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FD81F8-AB30-4811-93DF-C772332350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1B32B8-F4DD-4C71-AEED-334DE79D6D96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A6078-101B-4A8B-A7FF-1534E5B526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4755EE-AB75-4F64-8690-A165B5A064C3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4C3A3-1DA1-453C-B9F5-F7B496E4C2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3D31A1-AD17-43BB-A228-4F8A495DF12E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5BF04-10FC-4567-903E-5AEEADAAFC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119E5F-0375-4E4B-9607-8C35C20EBFCD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BE3B1-2DF1-4FFF-90BD-24B30D3289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AFEE13-590E-4EFC-B1F5-828E53D05E80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2C8CA-5912-4142-B814-AF4B3814BB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645D2F-8B60-4E8A-B3FD-B0DC1B0EF363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01BB5-865F-4392-9908-5AA56E47F7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C2B9BE-672C-41C3-B838-CB77A0BD0FDF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E6681-C43A-418C-AB7A-D56B28357E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77CA0A-1F72-4E23-A13D-27E8B9CA35F5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85C75-815B-43EC-9AA6-4476011522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34EC43A-E6A6-478A-99FC-CFF5265C55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F294427-396E-439F-93F9-E906CDCB0F73}" type="datetimeFigureOut">
              <a:rPr lang="es-ES_tradnl"/>
              <a:pPr/>
              <a:t>11/11/2012</a:t>
            </a:fld>
            <a:endParaRPr lang="es-ES_tradnl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08125F-ACE4-48D3-A706-6F28853AB5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ombinación_María_jb (146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1692275" y="4459288"/>
            <a:ext cx="6278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/>
              <a:t>Buena Madre estoy aquí</a:t>
            </a:r>
          </a:p>
        </p:txBody>
      </p:sp>
    </p:spTree>
  </p:cSld>
  <p:clrMapOvr>
    <a:masterClrMapping/>
  </p:clrMapOvr>
  <p:transition spd="med" advClick="0" advTm="6000">
    <p:blinds/>
    <p:sndAc>
      <p:stSnd loop="1">
        <p:snd r:embed="rId2" name="Buena Madre 8_1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ombinación_María_jb (5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0"/>
            <a:ext cx="6877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1476375" y="6156325"/>
            <a:ext cx="6683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Quiero rezar te quiero hablar</a:t>
            </a:r>
          </a:p>
        </p:txBody>
      </p:sp>
    </p:spTree>
  </p:cSld>
  <p:clrMapOvr>
    <a:masterClrMapping/>
  </p:clrMapOvr>
  <p:transition advClick="0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nueva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 Box 6"/>
          <p:cNvSpPr txBox="1">
            <a:spLocks noChangeArrowheads="1"/>
          </p:cNvSpPr>
          <p:nvPr/>
        </p:nvSpPr>
        <p:spPr bwMode="auto">
          <a:xfrm>
            <a:off x="147638" y="188913"/>
            <a:ext cx="9051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Buena Madre has sido Tú con sencillez</a:t>
            </a:r>
          </a:p>
        </p:txBody>
      </p:sp>
    </p:spTree>
  </p:cSld>
  <p:clrMapOvr>
    <a:masterClrMapping/>
  </p:clrMapOvr>
  <p:transition spd="med" advClick="0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combinación_María_jb (136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2987675" y="5949950"/>
            <a:ext cx="3036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Creyente fiel</a:t>
            </a:r>
          </a:p>
        </p:txBody>
      </p:sp>
    </p:spTree>
  </p:cSld>
  <p:clrMapOvr>
    <a:masterClrMapping/>
  </p:clrMapOvr>
  <p:transition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combinación_María_jb (6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 Box 6"/>
          <p:cNvSpPr txBox="1">
            <a:spLocks noChangeArrowheads="1"/>
          </p:cNvSpPr>
          <p:nvPr/>
        </p:nvSpPr>
        <p:spPr bwMode="auto">
          <a:xfrm>
            <a:off x="0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  <p:sp>
        <p:nvSpPr>
          <p:cNvPr id="17411" name="Text Box 8"/>
          <p:cNvSpPr txBox="1">
            <a:spLocks noChangeArrowheads="1"/>
          </p:cNvSpPr>
          <p:nvPr/>
        </p:nvSpPr>
        <p:spPr bwMode="auto">
          <a:xfrm>
            <a:off x="250825" y="6021388"/>
            <a:ext cx="755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/>
              <a:t>En tu regazo quiero estar cerca de ti</a:t>
            </a:r>
          </a:p>
        </p:txBody>
      </p:sp>
    </p:spTree>
  </p:cSld>
  <p:clrMapOvr>
    <a:masterClrMapping/>
  </p:clrMapOvr>
  <p:transition spd="med" advClick="0" advTm="6000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combinación_María_jb (6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 Box 7"/>
          <p:cNvSpPr txBox="1">
            <a:spLocks noChangeArrowheads="1"/>
          </p:cNvSpPr>
          <p:nvPr/>
        </p:nvSpPr>
        <p:spPr bwMode="auto">
          <a:xfrm>
            <a:off x="179388" y="6156325"/>
            <a:ext cx="60896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Como un pequeño te daré</a:t>
            </a:r>
          </a:p>
        </p:txBody>
      </p:sp>
      <p:sp>
        <p:nvSpPr>
          <p:cNvPr id="18435" name="Rectangle 8"/>
          <p:cNvSpPr>
            <a:spLocks noChangeArrowheads="1"/>
          </p:cNvSpPr>
          <p:nvPr/>
        </p:nvSpPr>
        <p:spPr bwMode="auto">
          <a:xfrm>
            <a:off x="6445250" y="6156325"/>
            <a:ext cx="2698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todo mi ser</a:t>
            </a:r>
          </a:p>
        </p:txBody>
      </p:sp>
    </p:spTree>
  </p:cSld>
  <p:clrMapOvr>
    <a:masterClrMapping/>
  </p:clrMapOvr>
  <p:transition spd="med" advClick="0" advTm="6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combinación_María_jb (11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827088" y="5805488"/>
            <a:ext cx="2105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acéptalo</a:t>
            </a:r>
          </a:p>
        </p:txBody>
      </p:sp>
    </p:spTree>
  </p:cSld>
  <p:clrMapOvr>
    <a:masterClrMapping/>
  </p:clrMapOvr>
  <p:transition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combinación_María_jb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 Box 6"/>
          <p:cNvSpPr txBox="1">
            <a:spLocks noChangeArrowheads="1"/>
          </p:cNvSpPr>
          <p:nvPr/>
        </p:nvSpPr>
        <p:spPr bwMode="auto">
          <a:xfrm>
            <a:off x="5292725" y="2060575"/>
            <a:ext cx="3376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ombinación_María_jb (14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6948487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763713" y="5734050"/>
            <a:ext cx="510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Nuestra buena madre</a:t>
            </a:r>
          </a:p>
        </p:txBody>
      </p:sp>
    </p:spTree>
  </p:cSld>
  <p:clrMapOvr>
    <a:masterClrMapping/>
  </p:clrMapOvr>
  <p:transition advClick="0" advTm="4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ombinación_María_jb (13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3376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</a:t>
            </a:r>
          </a:p>
        </p:txBody>
      </p:sp>
    </p:spTree>
  </p:cSld>
  <p:clrMapOvr>
    <a:masterClrMapping/>
  </p:clrMapOvr>
  <p:transition advClick="0"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ombinación_María_jb (14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6375400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1692275" y="5661025"/>
            <a:ext cx="5100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Nuestra buena madre</a:t>
            </a:r>
          </a:p>
        </p:txBody>
      </p:sp>
    </p:spTree>
  </p:cSld>
  <p:clrMapOvr>
    <a:masterClrMapping/>
  </p:clrMapOvr>
  <p:transition advClick="0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ombinación_María_jb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0" y="908050"/>
            <a:ext cx="3376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</a:t>
            </a:r>
          </a:p>
        </p:txBody>
      </p:sp>
    </p:spTree>
  </p:cSld>
  <p:clrMapOvr>
    <a:masterClrMapping/>
  </p:clrMapOvr>
  <p:transition spd="med" advClick="0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ombinación_María_jb (14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877050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2268538" y="5805488"/>
            <a:ext cx="510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Nuestra buena madre</a:t>
            </a:r>
          </a:p>
        </p:txBody>
      </p:sp>
    </p:spTree>
  </p:cSld>
  <p:clrMapOvr>
    <a:masterClrMapping/>
  </p:clrMapOvr>
  <p:transition advClick="0"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ombinación_María_jb (13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2843213" y="5300663"/>
            <a:ext cx="33766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</a:t>
            </a:r>
          </a:p>
        </p:txBody>
      </p:sp>
    </p:spTree>
  </p:cSld>
  <p:clrMapOvr>
    <a:masterClrMapping/>
  </p:clrMapOvr>
  <p:transition advClick="0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ombinación_María_jb (14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6375400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  <p:sp>
        <p:nvSpPr>
          <p:cNvPr id="27651" name="Text Box 4"/>
          <p:cNvSpPr txBox="1">
            <a:spLocks noChangeArrowheads="1"/>
          </p:cNvSpPr>
          <p:nvPr/>
        </p:nvSpPr>
        <p:spPr bwMode="auto">
          <a:xfrm>
            <a:off x="1887538" y="5697538"/>
            <a:ext cx="510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Nuestra buena madre</a:t>
            </a:r>
          </a:p>
        </p:txBody>
      </p:sp>
    </p:spTree>
  </p:cSld>
  <p:clrMapOvr>
    <a:masterClrMapping/>
  </p:clrMapOvr>
  <p:transition advClick="0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ombinación_María_jb (156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ombinación_María_jb (14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4" descr="combinación_María_jb (1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 Box 5"/>
          <p:cNvSpPr txBox="1">
            <a:spLocks noChangeArrowheads="1"/>
          </p:cNvSpPr>
          <p:nvPr/>
        </p:nvSpPr>
        <p:spPr bwMode="auto">
          <a:xfrm>
            <a:off x="1908175" y="5229225"/>
            <a:ext cx="52974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veo en ti</a:t>
            </a:r>
          </a:p>
        </p:txBody>
      </p:sp>
    </p:spTree>
  </p:cSld>
  <p:clrMapOvr>
    <a:masterClrMapping/>
  </p:clrMapOvr>
  <p:transition advClick="0" advTm="6000">
    <p:cover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combinación_María_jb (14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1619250" y="6156325"/>
            <a:ext cx="5549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A la mujer llena de Dios</a:t>
            </a:r>
          </a:p>
        </p:txBody>
      </p:sp>
    </p:spTree>
  </p:cSld>
  <p:clrMapOvr>
    <a:masterClrMapping/>
  </p:clrMapOvr>
  <p:transition advClick="0" advTm="6000">
    <p:cover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jb30  2007-06-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468313" y="5876925"/>
            <a:ext cx="7896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 por la fe sabes vivir </a:t>
            </a:r>
          </a:p>
        </p:txBody>
      </p:sp>
    </p:spTree>
  </p:cSld>
  <p:clrMapOvr>
    <a:masterClrMapping/>
  </p:clrMapOvr>
  <p:transition advClick="0" advTm="5000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 descr="combinación_María_jb (14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900113" y="1989138"/>
            <a:ext cx="30940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La oscuridad</a:t>
            </a:r>
          </a:p>
        </p:txBody>
      </p:sp>
    </p:spTree>
  </p:cSld>
  <p:clrMapOvr>
    <a:masterClrMapping/>
  </p:clrMapOvr>
  <p:transition spd="med" advClick="0" advTm="3000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 descr="combinación_María_jb (15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1547813" y="5949950"/>
            <a:ext cx="5551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Mira a tus hijos caminar</a:t>
            </a:r>
          </a:p>
        </p:txBody>
      </p:sp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5" descr="jb 402007-06-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 Box 6"/>
          <p:cNvSpPr txBox="1">
            <a:spLocks noChangeArrowheads="1"/>
          </p:cNvSpPr>
          <p:nvPr/>
        </p:nvSpPr>
        <p:spPr bwMode="auto">
          <a:xfrm>
            <a:off x="5343525" y="512763"/>
            <a:ext cx="32337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Buscando luz</a:t>
            </a: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combinación_María_jb (15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 Box 4"/>
          <p:cNvSpPr txBox="1">
            <a:spLocks noChangeArrowheads="1"/>
          </p:cNvSpPr>
          <p:nvPr/>
        </p:nvSpPr>
        <p:spPr bwMode="auto">
          <a:xfrm>
            <a:off x="1403350" y="5876925"/>
            <a:ext cx="5975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Mira la angustia y el dolor</a:t>
            </a:r>
          </a:p>
        </p:txBody>
      </p:sp>
    </p:spTree>
  </p:cSld>
  <p:clrMapOvr>
    <a:masterClrMapping/>
  </p:clrMapOvr>
  <p:transition spd="slow" advClick="0" advTm="3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5" descr="combinación_María_jb (15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5795963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  <p:sp>
        <p:nvSpPr>
          <p:cNvPr id="37891" name="Text Box 4"/>
          <p:cNvSpPr txBox="1">
            <a:spLocks noChangeArrowheads="1"/>
          </p:cNvSpPr>
          <p:nvPr/>
        </p:nvSpPr>
        <p:spPr bwMode="auto">
          <a:xfrm>
            <a:off x="1258888" y="5661025"/>
            <a:ext cx="54943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Danos tu luz acógenos </a:t>
            </a:r>
          </a:p>
        </p:txBody>
      </p:sp>
    </p:spTree>
  </p:cSld>
  <p:clrMapOvr>
    <a:masterClrMapping/>
  </p:clrMapOvr>
  <p:transition spd="med" advClick="0"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nuevas7cni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787900" y="3933825"/>
            <a:ext cx="43561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rgbClr val="99CCFF"/>
                </a:solidFill>
              </a:rPr>
              <a:t>Buena Madre</a:t>
            </a:r>
          </a:p>
        </p:txBody>
      </p:sp>
      <p:sp>
        <p:nvSpPr>
          <p:cNvPr id="38915" name="Text Box 4"/>
          <p:cNvSpPr txBox="1">
            <a:spLocks noChangeArrowheads="1"/>
          </p:cNvSpPr>
          <p:nvPr/>
        </p:nvSpPr>
        <p:spPr bwMode="auto">
          <a:xfrm>
            <a:off x="3132138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</p:spTree>
  </p:cSld>
  <p:clrMapOvr>
    <a:masterClrMapping/>
  </p:clrMapOvr>
  <p:transition spd="med" advClick="0"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99 -0.07732 L -0.36736 -0.371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ombinación_María_jb (15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 Box 3"/>
          <p:cNvSpPr txBox="1">
            <a:spLocks noChangeArrowheads="1"/>
          </p:cNvSpPr>
          <p:nvPr/>
        </p:nvSpPr>
        <p:spPr bwMode="auto">
          <a:xfrm>
            <a:off x="1187450" y="5805488"/>
            <a:ext cx="5100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Nuestra buena madre</a:t>
            </a:r>
          </a:p>
        </p:txBody>
      </p:sp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" descr="combinación_María_jb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6"/>
          <p:cNvSpPr txBox="1">
            <a:spLocks noChangeArrowheads="1"/>
          </p:cNvSpPr>
          <p:nvPr/>
        </p:nvSpPr>
        <p:spPr bwMode="auto">
          <a:xfrm>
            <a:off x="5435600" y="2205038"/>
            <a:ext cx="3235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</a:t>
            </a:r>
          </a:p>
        </p:txBody>
      </p:sp>
    </p:spTree>
  </p:cSld>
  <p:clrMapOvr>
    <a:masterClrMapping/>
  </p:clrMapOvr>
  <p:transition spd="med" advClick="0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 descr="combinación_María_jb (15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Text Box 5"/>
          <p:cNvSpPr txBox="1">
            <a:spLocks noChangeArrowheads="1"/>
          </p:cNvSpPr>
          <p:nvPr/>
        </p:nvSpPr>
        <p:spPr bwMode="auto">
          <a:xfrm>
            <a:off x="2051050" y="5734050"/>
            <a:ext cx="5100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Nuestra buena madre</a:t>
            </a:r>
          </a:p>
        </p:txBody>
      </p:sp>
    </p:spTree>
  </p:cSld>
  <p:clrMapOvr>
    <a:masterClrMapping/>
  </p:clrMapOvr>
  <p:transition advClick="0" advTm="5000">
    <p:push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nuevas7cni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4787900" y="3933825"/>
            <a:ext cx="43561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rgbClr val="99CCFF"/>
                </a:solidFill>
              </a:rPr>
              <a:t>Buena Madre</a:t>
            </a:r>
          </a:p>
        </p:txBody>
      </p:sp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3132138" y="6613525"/>
            <a:ext cx="276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Composicion de imágenes Juan Braulio Arzoz</a:t>
            </a:r>
          </a:p>
        </p:txBody>
      </p:sp>
    </p:spTree>
  </p:cSld>
  <p:clrMapOvr>
    <a:masterClrMapping/>
  </p:clrMapOvr>
  <p:transition spd="med" advClick="0"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99 -0.07732 L -0.36736 -0.371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combinación_María_jb (15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1619250" y="5805488"/>
            <a:ext cx="5100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</a:rPr>
              <a:t>Nuestra buena madre</a:t>
            </a:r>
          </a:p>
        </p:txBody>
      </p:sp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ombinación_María_jb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Text Box 4"/>
          <p:cNvSpPr txBox="1">
            <a:spLocks noChangeArrowheads="1"/>
          </p:cNvSpPr>
          <p:nvPr/>
        </p:nvSpPr>
        <p:spPr bwMode="auto">
          <a:xfrm>
            <a:off x="5219700" y="2276475"/>
            <a:ext cx="3235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/>
              <a:t>Buena Madre</a:t>
            </a:r>
          </a:p>
        </p:txBody>
      </p:sp>
    </p:spTree>
  </p:cSld>
  <p:clrMapOvr>
    <a:masterClrMapping/>
  </p:clrMapOvr>
  <p:transition spd="med" advClick="0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combinación_María_jb (15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4"/>
          <p:cNvSpPr txBox="1">
            <a:spLocks noChangeArrowheads="1"/>
          </p:cNvSpPr>
          <p:nvPr/>
        </p:nvSpPr>
        <p:spPr bwMode="auto">
          <a:xfrm>
            <a:off x="1835150" y="5805488"/>
            <a:ext cx="5592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400"/>
              <a:t>Nuestra buena madre</a:t>
            </a:r>
          </a:p>
        </p:txBody>
      </p:sp>
      <p:grpSp>
        <p:nvGrpSpPr>
          <p:cNvPr id="39941" name="Group 5"/>
          <p:cNvGrpSpPr>
            <a:grpSpLocks/>
          </p:cNvGrpSpPr>
          <p:nvPr/>
        </p:nvGrpSpPr>
        <p:grpSpPr bwMode="auto">
          <a:xfrm>
            <a:off x="2195513" y="4508500"/>
            <a:ext cx="4005262" cy="1008063"/>
            <a:chOff x="521" y="3294"/>
            <a:chExt cx="2523" cy="635"/>
          </a:xfrm>
        </p:grpSpPr>
        <p:pic>
          <p:nvPicPr>
            <p:cNvPr id="46084" name="Picture 6" descr="slide0037_image034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744" y="3294"/>
              <a:ext cx="300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085" name="AutoShape 7"/>
            <p:cNvSpPr>
              <a:spLocks noChangeArrowheads="1"/>
            </p:cNvSpPr>
            <p:nvPr/>
          </p:nvSpPr>
          <p:spPr bwMode="auto">
            <a:xfrm>
              <a:off x="521" y="3339"/>
              <a:ext cx="2087" cy="590"/>
            </a:xfrm>
            <a:prstGeom prst="horizontalScroll">
              <a:avLst>
                <a:gd name="adj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s-ES" b="1">
                  <a:solidFill>
                    <a:srgbClr val="0066FF"/>
                  </a:solidFill>
                  <a:latin typeface="Tahoma" charset="0"/>
                </a:rPr>
                <a:t>Ama a María y hazla amar</a:t>
              </a:r>
            </a:p>
          </p:txBody>
        </p:sp>
        <p:sp>
          <p:nvSpPr>
            <p:cNvPr id="46086" name="Line 8"/>
            <p:cNvSpPr>
              <a:spLocks noChangeShapeType="1"/>
            </p:cNvSpPr>
            <p:nvPr/>
          </p:nvSpPr>
          <p:spPr bwMode="auto">
            <a:xfrm flipV="1">
              <a:off x="2608" y="3566"/>
              <a:ext cx="227" cy="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 advTm="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094 0.03168 L 0.34826 0.0106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" y="-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48134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8136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48138" name="Group 10"/>
          <p:cNvGraphicFramePr>
            <a:graphicFrameLocks noGrp="1"/>
          </p:cNvGraphicFramePr>
          <p:nvPr/>
        </p:nvGraphicFramePr>
        <p:xfrm>
          <a:off x="5029200" y="3352800"/>
          <a:ext cx="3200400" cy="153193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8160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8161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48162" name="Group 34"/>
          <p:cNvGraphicFramePr>
            <a:graphicFrameLocks noGrp="1"/>
          </p:cNvGraphicFramePr>
          <p:nvPr/>
        </p:nvGraphicFramePr>
        <p:xfrm>
          <a:off x="914400" y="3352800"/>
          <a:ext cx="3200400" cy="150812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8184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8185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212</Words>
  <Application>Microsoft Office PowerPoint</Application>
  <PresentationFormat>Presentación en pantalla (4:3)</PresentationFormat>
  <Paragraphs>67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Arial</vt:lpstr>
      <vt:lpstr>Calibri</vt:lpstr>
      <vt:lpstr>Tahoma</vt:lpstr>
      <vt:lpstr>Berlin Sans FB Demi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MARISTAS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Buena Madre estoy aquí</dc:title>
  <dc:creator>Juan Braulio Arzoz</dc:creator>
  <dc:description>Pps enviado por Julio Luna Luna a Vita Noble Powerpoints para compartirlo.  Publicado por Héctor Robles Carrasco para ayudar a difundir su positivo mensaje en Internet.  Todos los derechos derivados de esta publicación están reservados para el autor.</dc:description>
  <cp:lastModifiedBy>Usuario</cp:lastModifiedBy>
  <cp:revision>40</cp:revision>
  <dcterms:created xsi:type="dcterms:W3CDTF">2007-06-20T18:32:53Z</dcterms:created>
  <dcterms:modified xsi:type="dcterms:W3CDTF">2012-11-12T01:08:12Z</dcterms:modified>
</cp:coreProperties>
</file>