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2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JIXHDbzCc9+qWFyE5NY2Q" hashData="pEnsA/iIelLFgd6M7LeplaMz8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2B903-911E-443D-AC4D-922007EFC9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2E2EB-0047-4040-8F3A-B6E5DFBDA8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0C409-7F05-46C8-9841-8EE3A871F8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0055F-E0C7-4525-A04B-0C69BD5D3F8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18BEA-970F-4C4A-9E6E-6E1A26B788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217D6-2B69-4478-A06E-DFA16F9C43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322D7-1D19-4ABB-A72D-8346B35429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F2174-E59A-42F5-8754-E983E4376B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88E48-1467-476A-A387-0D42812138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A1DF8-740B-4A56-91F6-CD9CB3EB3A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F2867-A567-42F3-8016-D2E185877D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6E512-D3C0-454B-9AC2-888781D0C8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4A03E2-4727-4C66-9151-88671447531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8A494E-AFEC-4EE1-BF04-23DF50AF3F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1187450" y="2133600"/>
            <a:ext cx="69437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ANGELES EN EL CALLEJON</a:t>
            </a: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116013" y="4221163"/>
            <a:ext cx="70485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UNA HISTORIA VERDADERA</a:t>
            </a:r>
          </a:p>
        </p:txBody>
      </p:sp>
    </p:spTree>
  </p:cSld>
  <p:clrMapOvr>
    <a:masterClrMapping/>
  </p:clrMapOvr>
  <p:transition>
    <p:sndAc>
      <p:stSnd loop="1">
        <p:snd r:embed="rId2" name="Inagotable amor.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39750" y="1700213"/>
            <a:ext cx="7848600" cy="447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Diane, una joven estudiante cristiana de la universidad, estaba en casa por el verano.  Fue a visitar algunos amigos en la noche y por quedarse platicando se le hizo muy tarde, más de lo que había planeado y tuvo que</a:t>
            </a:r>
            <a:r>
              <a:rPr lang="en-US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caminar  sola  a  su  casa.   No  tenía  miedo  porque  vivía en una ciudad</a:t>
            </a:r>
            <a:r>
              <a:rPr lang="en-US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pequeña y vivía sólo a unas cuantas cuadras del lugar.</a:t>
            </a:r>
            <a:endParaRPr lang="en-US" sz="32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endParaRPr lang="en-US" sz="3200" b="1" i="1">
              <a:solidFill>
                <a:srgbClr val="FFFF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11188" y="1484313"/>
            <a:ext cx="7777162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Mientras caminaba a su casa, pidió a Dios que la  mantuviera  salvada de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cualquier mal o peligro. Cuando llegó al callejón que le servía como atajo para llegar más pronto a su casa decidió tomarlo.</a:t>
            </a:r>
            <a:endParaRPr lang="en-US" sz="36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Sin embargo cuando iba a la mitad, notó a un hombre parado al final del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callejón y se veía como que estaba esperando por ella.</a:t>
            </a:r>
            <a:endParaRPr lang="en-US" sz="3600" b="1" i="1">
              <a:solidFill>
                <a:srgbClr val="FFFF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50825" y="1989138"/>
            <a:ext cx="8642350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Diane se puso nerviosa y empezó a rezar a Dios por protección. Al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instante un sentimiento de </a:t>
            </a:r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tranquilidad y seguridad la envolvió, sintió</a:t>
            </a:r>
            <a:r>
              <a:rPr lang="en-US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como si alguien estuviera caminando con ella; llegó al final del</a:t>
            </a:r>
            <a:r>
              <a:rPr lang="en-US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callejón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</a:rPr>
              <a:t>y camino justo enfrente del hombre pero no pasó nada y  llegó bien a su casa.</a:t>
            </a:r>
            <a:endParaRPr lang="en-US" sz="36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116013" y="2205038"/>
            <a:ext cx="655161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3600" b="1" i="1">
                <a:solidFill>
                  <a:srgbClr val="FFFF00"/>
                </a:solidFill>
                <a:latin typeface="Arial Narrow" pitchFamily="34" charset="0"/>
              </a:rPr>
              <a:t>Al día siguiente, leyó en el periódico que una chica había sido violada en aquel mismo callejón unos 20 minutos después de que ella pasara por allí.</a:t>
            </a:r>
            <a:endParaRPr lang="en-US" sz="3600" b="1" i="1">
              <a:solidFill>
                <a:srgbClr val="FFFF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23850" y="2060575"/>
            <a:ext cx="8424863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Sintiéndose muy mal por esa tragedia y pensando que pudo haberle pasado a ella, comenzó a llorar dando Gracias a Dios por haberla cuidado y le rogó que ayudara a la otra joven. Decidió ir a la estación de policía, pensó que podría reconocer al hombre y les dijo su historia.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684213" y="1844675"/>
            <a:ext cx="7920037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El policía le preguntó si estaría dispuesta a identificar al hombre que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vio la noche anterior en el callejón, ella accedió y sin dudar reconoció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al hombre en cuestión. Cuando el hombre supo que había sido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identificado, se rindió y confesó.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647700" y="1773238"/>
            <a:ext cx="81724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El policía agradeció a Diane por su valentía y le preguntó si había algo</a:t>
            </a:r>
            <a:r>
              <a:rPr lang="en-US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que pudieran hacer por ella y ella le pidió que le preguntaran al hombre</a:t>
            </a:r>
            <a:endParaRPr lang="en-US" sz="36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por qué no la atacó a ella cuando pasó </a:t>
            </a:r>
          </a:p>
          <a:p>
            <a:pPr algn="ctr" eaLnBrk="0" hangingPunct="0"/>
            <a:r>
              <a:rPr lang="es-PE" sz="36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por el mismo callejón.</a:t>
            </a:r>
            <a:endParaRPr lang="en-US" sz="36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611188" y="2636838"/>
            <a:ext cx="788828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PE" sz="3600" b="1" i="1">
                <a:solidFill>
                  <a:srgbClr val="FFFF00"/>
                </a:solidFill>
                <a:latin typeface="Times New Roman" pitchFamily="18" charset="0"/>
              </a:rPr>
              <a:t>Cuando el policía le preguntó al hombre el contestó: "Porque ella no</a:t>
            </a:r>
            <a:r>
              <a:rPr lang="en-US" sz="3600" b="1" i="1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PE" sz="3600" b="1" i="1">
                <a:solidFill>
                  <a:srgbClr val="FFFF00"/>
                </a:solidFill>
                <a:latin typeface="Times New Roman" pitchFamily="18" charset="0"/>
              </a:rPr>
              <a:t>estaba sola, había dos hombres altos caminando uno a cada lado de ella"</a:t>
            </a:r>
            <a:endParaRPr lang="en-US" sz="36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23850" y="1822450"/>
            <a:ext cx="84963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¿Moral de la historia?</a:t>
            </a:r>
            <a:endParaRPr lang="en-US" sz="40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No subestimes el poder de una oración.</a:t>
            </a:r>
            <a:endParaRPr lang="en-US" sz="40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Da escalofríos verdad?</a:t>
            </a:r>
            <a:endParaRPr lang="en-US" sz="40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Para todos ustedes que significan algo muy querido para mi, les deseo la</a:t>
            </a:r>
            <a:r>
              <a:rPr lang="en-US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paz  y júbilo de Dios.</a:t>
            </a:r>
            <a:endParaRPr lang="en-US" sz="40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40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La vela del amor, esperanza y amistad</a:t>
            </a:r>
            <a:endParaRPr lang="en-US" sz="4000" b="1" i="1">
              <a:solidFill>
                <a:srgbClr val="FFFF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55650" y="2924175"/>
            <a:ext cx="763270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PE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Esta vela fue encendida el 15 de Septiembre de 1998.  Alguien que te ama ha ayudado a mantenerla viva, mandándotela a ti.  No dejes que la vela del amor, la esperanza y la amistad muera!</a:t>
            </a:r>
            <a:endParaRPr lang="en-US" sz="32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PE" sz="3200" b="1" i="1">
                <a:solidFill>
                  <a:srgbClr val="FFFF00"/>
                </a:solidFill>
                <a:latin typeface="Arial Narrow" pitchFamily="34" charset="0"/>
                <a:cs typeface="Times New Roman" pitchFamily="18" charset="0"/>
              </a:rPr>
              <a:t>Pásala a todos tus amigos y la gente que quieres.</a:t>
            </a:r>
            <a:endParaRPr lang="en-US" sz="3200" b="1" i="1">
              <a:solidFill>
                <a:srgbClr val="FFFF00"/>
              </a:solidFill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12291" name="Picture 3" descr="vel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836613"/>
            <a:ext cx="695325" cy="2087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2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pp128</Template>
  <TotalTime>5</TotalTime>
  <Words>553</Words>
  <Application>Microsoft Office PowerPoint</Application>
  <PresentationFormat>Presentación en pantalla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Arial Narrow</vt:lpstr>
      <vt:lpstr>Times New Roman</vt:lpstr>
      <vt:lpstr>pp128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2014-05-02T19:25:35Z</dcterms:created>
  <dcterms:modified xsi:type="dcterms:W3CDTF">2014-05-02T19:31:15Z</dcterms:modified>
</cp:coreProperties>
</file>