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theme/themeOverride7.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9.xml" ContentType="application/vnd.openxmlformats-officedocument.themeOverr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heme/themeOverride4.xml" ContentType="application/vnd.openxmlformats-officedocument.themeOverrid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2" r:id="rId2"/>
    <p:sldMasterId id="2147483675" r:id="rId3"/>
  </p:sldMasterIdLst>
  <p:notesMasterIdLst>
    <p:notesMasterId r:id="rId18"/>
  </p:notesMasterIdLst>
  <p:handoutMasterIdLst>
    <p:handoutMasterId r:id="rId19"/>
  </p:handoutMasterIdLst>
  <p:sldIdLst>
    <p:sldId id="256" r:id="rId4"/>
    <p:sldId id="257" r:id="rId5"/>
    <p:sldId id="258" r:id="rId6"/>
    <p:sldId id="259" r:id="rId7"/>
    <p:sldId id="260" r:id="rId8"/>
    <p:sldId id="261" r:id="rId9"/>
    <p:sldId id="262" r:id="rId10"/>
    <p:sldId id="268" r:id="rId11"/>
    <p:sldId id="263" r:id="rId12"/>
    <p:sldId id="264" r:id="rId13"/>
    <p:sldId id="265" r:id="rId14"/>
    <p:sldId id="266" r:id="rId15"/>
    <p:sldId id="267" r:id="rId16"/>
    <p:sldId id="26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9b+mOE+nF10gnqh17KZbeQ" hashData="PIweo2CoSJEBD8MnK8Ho6GGnjg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FFD04B"/>
    <a:srgbClr val="8585FF"/>
    <a:srgbClr val="F2B300"/>
    <a:srgbClr val="2970FF"/>
    <a:srgbClr val="CC9900"/>
    <a:srgbClr val="000000"/>
    <a:srgbClr val="5DAE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CO"/>
          </a:p>
        </p:txBody>
      </p:sp>
      <p:sp>
        <p:nvSpPr>
          <p:cNvPr id="2560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CO"/>
          </a:p>
        </p:txBody>
      </p:sp>
      <p:sp>
        <p:nvSpPr>
          <p:cNvPr id="2560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CO"/>
          </a:p>
        </p:txBody>
      </p:sp>
      <p:sp>
        <p:nvSpPr>
          <p:cNvPr id="2560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C36B9FF-05B2-4231-9A18-D381692180C9}" type="slidenum">
              <a:rPr lang="es-CO"/>
              <a:pPr/>
              <a:t>‹Nº›</a:t>
            </a:fld>
            <a:endParaRPr lang="es-CO"/>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CO"/>
          </a:p>
        </p:txBody>
      </p:sp>
      <p:sp>
        <p:nvSpPr>
          <p:cNvPr id="266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CO"/>
          </a:p>
        </p:txBody>
      </p:sp>
      <p:sp>
        <p:nvSpPr>
          <p:cNvPr id="2662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66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CO" smtClean="0"/>
              <a:t>Click to edit Master text styles</a:t>
            </a:r>
          </a:p>
          <a:p>
            <a:pPr lvl="1"/>
            <a:r>
              <a:rPr lang="es-CO" smtClean="0"/>
              <a:t>Second level</a:t>
            </a:r>
          </a:p>
          <a:p>
            <a:pPr lvl="2"/>
            <a:r>
              <a:rPr lang="es-CO" smtClean="0"/>
              <a:t>Third level</a:t>
            </a:r>
          </a:p>
          <a:p>
            <a:pPr lvl="3"/>
            <a:r>
              <a:rPr lang="es-CO" smtClean="0"/>
              <a:t>Fourth level</a:t>
            </a:r>
          </a:p>
          <a:p>
            <a:pPr lvl="4"/>
            <a:r>
              <a:rPr lang="es-CO" smtClean="0"/>
              <a:t>Fifth level</a:t>
            </a:r>
          </a:p>
        </p:txBody>
      </p:sp>
      <p:sp>
        <p:nvSpPr>
          <p:cNvPr id="266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CO"/>
          </a:p>
        </p:txBody>
      </p:sp>
      <p:sp>
        <p:nvSpPr>
          <p:cNvPr id="266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6421FB1-7C1D-4AB8-8624-560BBAAB2512}" type="slidenum">
              <a:rPr lang="es-CO"/>
              <a:pPr/>
              <a:t>‹Nº›</a:t>
            </a:fld>
            <a:endParaRPr lang="es-CO"/>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2750AB-A973-472B-92EB-B16E190D28DD}" type="slidenum">
              <a:rPr lang="es-CO"/>
              <a:pPr/>
              <a:t>1</a:t>
            </a:fld>
            <a:endParaRPr lang="es-CO"/>
          </a:p>
        </p:txBody>
      </p:sp>
      <p:sp>
        <p:nvSpPr>
          <p:cNvPr id="27650" name="Rectangle 2"/>
          <p:cNvSpPr>
            <a:spLocks noRot="1"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1DAEC9-A893-4DBC-ABEE-7D5DECA6586E}" type="slidenum">
              <a:rPr lang="es-CO"/>
              <a:pPr/>
              <a:t>2</a:t>
            </a:fld>
            <a:endParaRPr lang="es-CO"/>
          </a:p>
        </p:txBody>
      </p:sp>
      <p:sp>
        <p:nvSpPr>
          <p:cNvPr id="28674" name="Rectangle 2"/>
          <p:cNvSpPr>
            <a:spLocks noRo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s-C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EFF6FF-0435-4D14-A2FF-A23BB22E53B9}" type="slidenum">
              <a:rPr lang="es-CO"/>
              <a:pPr/>
              <a:t>3</a:t>
            </a:fld>
            <a:endParaRPr lang="es-CO"/>
          </a:p>
        </p:txBody>
      </p:sp>
      <p:sp>
        <p:nvSpPr>
          <p:cNvPr id="29698" name="Rectangle 2"/>
          <p:cNvSpPr>
            <a:spLocks noRo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CO"/>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0F3D5A-697C-49CD-A777-E36E017FF58C}" type="slidenum">
              <a:rPr lang="es-CO"/>
              <a:pPr/>
              <a:t>4</a:t>
            </a:fld>
            <a:endParaRPr lang="es-CO"/>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CO"/>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5FAA15-E7E4-427D-A22F-B9391E869D44}" type="slidenum">
              <a:rPr lang="es-CO"/>
              <a:pPr/>
              <a:t>5</a:t>
            </a:fld>
            <a:endParaRPr lang="es-CO"/>
          </a:p>
        </p:txBody>
      </p:sp>
      <p:sp>
        <p:nvSpPr>
          <p:cNvPr id="31746" name="Rectangle 2"/>
          <p:cNvSpPr>
            <a:spLocks noRo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s-CO"/>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30AD67-702A-4D59-9384-E6CF319AF6DE}" type="slidenum">
              <a:rPr lang="es-CO"/>
              <a:pPr/>
              <a:t>6</a:t>
            </a:fld>
            <a:endParaRPr lang="es-CO"/>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CO"/>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B8A614-C2EF-479B-8977-4279BF2EBCEE}" type="slidenum">
              <a:rPr lang="es-CO"/>
              <a:pPr/>
              <a:t>7</a:t>
            </a:fld>
            <a:endParaRPr lang="es-CO"/>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s-CO"/>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598920-736A-4CE0-9FD2-33B5934BEB60}" type="slidenum">
              <a:rPr lang="es-CO"/>
              <a:pPr/>
              <a:t>8</a:t>
            </a:fld>
            <a:endParaRPr lang="es-CO"/>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CO"/>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D275B6-0F8D-4BC1-8EE4-1FF3C37B2857}" type="slidenum">
              <a:rPr lang="es-CO"/>
              <a:pPr/>
              <a:t>9</a:t>
            </a:fld>
            <a:endParaRPr lang="es-CO"/>
          </a:p>
        </p:txBody>
      </p:sp>
      <p:sp>
        <p:nvSpPr>
          <p:cNvPr id="35842" name="Rectangle 2"/>
          <p:cNvSpPr>
            <a:spLocks noRo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s-CO"/>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2C07BE-E565-4222-9E0F-FFDCCDB30FA2}" type="slidenum">
              <a:rPr lang="es-CO"/>
              <a:pPr/>
              <a:t>10</a:t>
            </a:fld>
            <a:endParaRPr lang="es-CO"/>
          </a:p>
        </p:txBody>
      </p:sp>
      <p:sp>
        <p:nvSpPr>
          <p:cNvPr id="36866" name="Rectangle 2"/>
          <p:cNvSpPr>
            <a:spLocks noRo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s-CO"/>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0D6729-7B4F-40F9-8591-76A70EA6C00B}" type="slidenum">
              <a:rPr lang="es-CO"/>
              <a:pPr/>
              <a:t>11</a:t>
            </a:fld>
            <a:endParaRPr lang="es-CO"/>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s-CO"/>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B77876-613E-4379-AC35-7DB823D0B023}" type="slidenum">
              <a:rPr lang="es-CO"/>
              <a:pPr/>
              <a:t>12</a:t>
            </a:fld>
            <a:endParaRPr lang="es-CO"/>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s-CO"/>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F35724-5054-4F6A-985F-8341609579A3}" type="slidenum">
              <a:rPr lang="es-CO"/>
              <a:pPr/>
              <a:t>13</a:t>
            </a:fld>
            <a:endParaRPr lang="es-CO"/>
          </a:p>
        </p:txBody>
      </p:sp>
      <p:sp>
        <p:nvSpPr>
          <p:cNvPr id="39938" name="Rectangle 2"/>
          <p:cNvSpPr>
            <a:spLocks noRo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82AAD39-CEA4-4A52-9171-9244236EA5E1}" type="slidenum">
              <a:rPr lang="en-US"/>
              <a:pPr/>
              <a:t>‹Nº›</a:t>
            </a:fld>
            <a:endParaRPr lang="en-US"/>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4B09001-6098-490B-B737-1FA0480944C6}" type="slidenum">
              <a:rPr lang="en-US"/>
              <a:pPr/>
              <a:t>‹Nº›</a:t>
            </a:fld>
            <a:endParaRPr lang="en-US"/>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64BBB84-09B0-43C5-A565-E44E70D1F0E5}" type="slidenum">
              <a:rPr lang="en-US"/>
              <a:pPr/>
              <a:t>‹Nº›</a:t>
            </a:fld>
            <a:endParaRPr lang="en-US"/>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78D0B736-38F2-40C7-BBCE-41944AA78BD6}" type="slidenum">
              <a:rPr lang="en-US"/>
              <a:pPr/>
              <a:t>‹Nº›</a:t>
            </a:fld>
            <a:endParaRPr lang="en-US"/>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E8B40513-445E-462D-AF61-DF4C9161AEEB}" type="slidenum">
              <a:rPr lang="en-US"/>
              <a:pPr/>
              <a:t>‹Nº›</a:t>
            </a:fld>
            <a:endParaRPr lang="en-US"/>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A0150BD2-F424-4BB5-B944-C3EB92751EE4}" type="slidenum">
              <a:rPr lang="en-US"/>
              <a:pPr/>
              <a:t>‹Nº›</a:t>
            </a:fld>
            <a:endParaRPr lang="en-US"/>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82A2DEFC-EE09-46DE-86DC-A6260212CB5C}" type="slidenum">
              <a:rPr lang="en-US"/>
              <a:pPr/>
              <a:t>‹Nº›</a:t>
            </a:fld>
            <a:endParaRPr lang="en-US"/>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530FD2F5-CB4B-4B1F-93A0-787A529243F0}" type="slidenum">
              <a:rPr lang="en-US"/>
              <a:pPr/>
              <a:t>‹Nº›</a:t>
            </a:fld>
            <a:endParaRPr lang="en-US"/>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B68927C-E6D4-477A-AA46-8C02903798D2}" type="slidenum">
              <a:rPr lang="en-US"/>
              <a:pPr/>
              <a:t>‹Nº›</a:t>
            </a:fld>
            <a:endParaRPr lang="en-US"/>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8FA51B6-EB26-4756-A51F-D2B3254B5C90}" type="slidenum">
              <a:rPr lang="en-US"/>
              <a:pPr/>
              <a:t>‹Nº›</a:t>
            </a:fld>
            <a:endParaRPr lang="en-US"/>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6669255-DA2F-4FF1-B75B-7CCFFDF176E0}" type="slidenum">
              <a:rPr lang="en-US"/>
              <a:pPr/>
              <a:t>‹Nº›</a:t>
            </a:fld>
            <a:endParaRPr lang="en-US"/>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5058" name="Group 2"/>
          <p:cNvGrpSpPr>
            <a:grpSpLocks/>
          </p:cNvGrpSpPr>
          <p:nvPr/>
        </p:nvGrpSpPr>
        <p:grpSpPr bwMode="auto">
          <a:xfrm>
            <a:off x="319088" y="1752600"/>
            <a:ext cx="8824912" cy="5129213"/>
            <a:chOff x="201" y="1104"/>
            <a:chExt cx="5559" cy="3231"/>
          </a:xfrm>
        </p:grpSpPr>
        <p:sp>
          <p:nvSpPr>
            <p:cNvPr id="45059" name="Freeform 3"/>
            <p:cNvSpPr>
              <a:spLocks/>
            </p:cNvSpPr>
            <p:nvPr/>
          </p:nvSpPr>
          <p:spPr bwMode="ltGray">
            <a:xfrm>
              <a:off x="210" y="1104"/>
              <a:ext cx="5550" cy="3216"/>
            </a:xfrm>
            <a:custGeom>
              <a:avLst/>
              <a:gdLst/>
              <a:ahLst/>
              <a:cxnLst>
                <a:cxn ang="0">
                  <a:pos x="335" y="0"/>
                </a:cxn>
                <a:cxn ang="0">
                  <a:pos x="333" y="1290"/>
                </a:cxn>
                <a:cxn ang="0">
                  <a:pos x="0" y="1290"/>
                </a:cxn>
                <a:cxn ang="0">
                  <a:pos x="6" y="3210"/>
                </a:cxn>
                <a:cxn ang="0">
                  <a:pos x="5550" y="3216"/>
                </a:cxn>
                <a:cxn ang="0">
                  <a:pos x="5550" y="0"/>
                </a:cxn>
                <a:cxn ang="0">
                  <a:pos x="335" y="0"/>
                </a:cxn>
                <a:cxn ang="0">
                  <a:pos x="335" y="0"/>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w="9525">
              <a:noFill/>
              <a:round/>
              <a:headEnd/>
              <a:tailEnd/>
            </a:ln>
          </p:spPr>
          <p:txBody>
            <a:bodyPr/>
            <a:lstStyle/>
            <a:p>
              <a:endParaRPr lang="es-ES"/>
            </a:p>
          </p:txBody>
        </p:sp>
        <p:sp>
          <p:nvSpPr>
            <p:cNvPr id="45060" name="Freeform 4"/>
            <p:cNvSpPr>
              <a:spLocks/>
            </p:cNvSpPr>
            <p:nvPr/>
          </p:nvSpPr>
          <p:spPr bwMode="ltGray">
            <a:xfrm>
              <a:off x="528" y="2400"/>
              <a:ext cx="5232" cy="1920"/>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s-ES"/>
            </a:p>
          </p:txBody>
        </p:sp>
        <p:sp>
          <p:nvSpPr>
            <p:cNvPr id="45061" name="Freeform 5"/>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s-ES"/>
            </a:p>
          </p:txBody>
        </p:sp>
        <p:sp>
          <p:nvSpPr>
            <p:cNvPr id="45062" name="Freeform 6"/>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s-ES"/>
            </a:p>
          </p:txBody>
        </p:sp>
        <p:sp>
          <p:nvSpPr>
            <p:cNvPr id="45063" name="Freeform 7"/>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s-ES"/>
            </a:p>
          </p:txBody>
        </p:sp>
        <p:sp>
          <p:nvSpPr>
            <p:cNvPr id="45064" name="Freeform 8"/>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s-ES"/>
            </a:p>
          </p:txBody>
        </p:sp>
      </p:grpSp>
      <p:sp>
        <p:nvSpPr>
          <p:cNvPr id="45065" name="Rectangle 9"/>
          <p:cNvSpPr>
            <a:spLocks noGrp="1" noChangeArrowheads="1"/>
          </p:cNvSpPr>
          <p:nvPr>
            <p:ph type="ctrTitle" sz="quarter"/>
          </p:nvPr>
        </p:nvSpPr>
        <p:spPr>
          <a:xfrm>
            <a:off x="990600" y="1905000"/>
            <a:ext cx="7772400" cy="1736725"/>
          </a:xfrm>
        </p:spPr>
        <p:txBody>
          <a:bodyPr anchor="t"/>
          <a:lstStyle>
            <a:lvl1pPr>
              <a:defRPr/>
            </a:lvl1pPr>
          </a:lstStyle>
          <a:p>
            <a:r>
              <a:rPr lang="en-US"/>
              <a:t>Click to edit Master title style</a:t>
            </a:r>
          </a:p>
        </p:txBody>
      </p:sp>
      <p:sp>
        <p:nvSpPr>
          <p:cNvPr id="45066" name="Rectangle 10"/>
          <p:cNvSpPr>
            <a:spLocks noGrp="1" noChangeArrowheads="1"/>
          </p:cNvSpPr>
          <p:nvPr>
            <p:ph type="subTitle" sz="quarter" idx="1"/>
          </p:nvPr>
        </p:nvSpPr>
        <p:spPr>
          <a:xfrm>
            <a:off x="990600" y="3962400"/>
            <a:ext cx="6781800" cy="1752600"/>
          </a:xfrm>
        </p:spPr>
        <p:txBody>
          <a:bodyPr/>
          <a:lstStyle>
            <a:lvl1pPr marL="0" indent="0" algn="ctr">
              <a:buFont typeface="Wingdings" pitchFamily="2" charset="2"/>
              <a:buNone/>
              <a:defRPr/>
            </a:lvl1pPr>
          </a:lstStyle>
          <a:p>
            <a:r>
              <a:rPr lang="en-US"/>
              <a:t>Click to edit Master subtitle style</a:t>
            </a:r>
          </a:p>
        </p:txBody>
      </p:sp>
      <p:sp>
        <p:nvSpPr>
          <p:cNvPr id="45067" name="Rectangle 11"/>
          <p:cNvSpPr>
            <a:spLocks noGrp="1" noChangeArrowheads="1"/>
          </p:cNvSpPr>
          <p:nvPr>
            <p:ph type="dt" sz="quarter" idx="2"/>
          </p:nvPr>
        </p:nvSpPr>
        <p:spPr>
          <a:xfrm>
            <a:off x="990600" y="6245225"/>
            <a:ext cx="1901825" cy="476250"/>
          </a:xfrm>
        </p:spPr>
        <p:txBody>
          <a:bodyPr/>
          <a:lstStyle>
            <a:lvl1pPr>
              <a:defRPr/>
            </a:lvl1pPr>
          </a:lstStyle>
          <a:p>
            <a:endParaRPr lang="en-US"/>
          </a:p>
        </p:txBody>
      </p:sp>
      <p:sp>
        <p:nvSpPr>
          <p:cNvPr id="45068" name="Rectangle 12"/>
          <p:cNvSpPr>
            <a:spLocks noGrp="1" noChangeArrowheads="1"/>
          </p:cNvSpPr>
          <p:nvPr>
            <p:ph type="ftr" sz="quarter" idx="3"/>
          </p:nvPr>
        </p:nvSpPr>
        <p:spPr>
          <a:xfrm>
            <a:off x="3468688" y="6245225"/>
            <a:ext cx="2895600" cy="476250"/>
          </a:xfrm>
        </p:spPr>
        <p:txBody>
          <a:bodyPr/>
          <a:lstStyle>
            <a:lvl1pPr>
              <a:defRPr/>
            </a:lvl1pPr>
          </a:lstStyle>
          <a:p>
            <a:endParaRPr lang="en-US"/>
          </a:p>
        </p:txBody>
      </p:sp>
      <p:sp>
        <p:nvSpPr>
          <p:cNvPr id="45069" name="Rectangle 13"/>
          <p:cNvSpPr>
            <a:spLocks noGrp="1" noChangeArrowheads="1"/>
          </p:cNvSpPr>
          <p:nvPr>
            <p:ph type="sldNum" sz="quarter" idx="4"/>
          </p:nvPr>
        </p:nvSpPr>
        <p:spPr/>
        <p:txBody>
          <a:bodyPr/>
          <a:lstStyle>
            <a:lvl1pPr>
              <a:defRPr/>
            </a:lvl1pPr>
          </a:lstStyle>
          <a:p>
            <a:fld id="{40DDCEB7-D6F8-4B9D-9D2D-BBD1E45CC270}" type="slidenum">
              <a:rPr lang="en-US"/>
              <a:pPr/>
              <a:t>‹Nº›</a:t>
            </a:fld>
            <a:endParaRPr lang="en-US"/>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FBFE56B6-9F99-4E80-B78E-41B512F45FB8}" type="slidenum">
              <a:rPr lang="en-US"/>
              <a:pPr/>
              <a:t>‹Nº›</a:t>
            </a:fld>
            <a:endParaRPr lang="en-US"/>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66318B9-8FD0-4F53-ABD4-12411446F05F}" type="slidenum">
              <a:rPr lang="en-US"/>
              <a:pPr/>
              <a:t>‹Nº›</a:t>
            </a:fld>
            <a:endParaRPr lang="en-US"/>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B5A9305-F202-4033-A66D-238E2683BE9D}" type="slidenum">
              <a:rPr lang="en-US"/>
              <a:pPr/>
              <a:t>‹Nº›</a:t>
            </a:fld>
            <a:endParaRPr lang="en-US"/>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6644D933-AE83-4C33-B2A8-48D4B2DEC739}" type="slidenum">
              <a:rPr lang="en-US"/>
              <a:pPr/>
              <a:t>‹Nº›</a:t>
            </a:fld>
            <a:endParaRPr lang="en-US"/>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8BDFF7B6-8BD6-4299-B8D0-720B3E8A0332}" type="slidenum">
              <a:rPr lang="en-US"/>
              <a:pPr/>
              <a:t>‹Nº›</a:t>
            </a:fld>
            <a:endParaRPr lang="en-US"/>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742EDF4A-6289-483F-8801-47503B35D463}" type="slidenum">
              <a:rPr lang="en-US"/>
              <a:pPr/>
              <a:t>‹Nº›</a:t>
            </a:fld>
            <a:endParaRPr lang="en-US"/>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DD5804B5-5F62-42BB-A6D5-CD2200555804}" type="slidenum">
              <a:rPr lang="en-US"/>
              <a:pPr/>
              <a:t>‹Nº›</a:t>
            </a:fld>
            <a:endParaRPr lang="en-US"/>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B5B84A5F-A3E2-4E80-A5F5-AA9C14F35EBE}" type="slidenum">
              <a:rPr lang="en-US"/>
              <a:pPr/>
              <a:t>‹Nº›</a:t>
            </a:fld>
            <a:endParaRPr lang="en-US"/>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E5303B6-F51E-4DBA-8B60-B92474E23A47}" type="slidenum">
              <a:rPr lang="en-US"/>
              <a:pPr/>
              <a:t>‹Nº›</a:t>
            </a:fld>
            <a:endParaRPr lang="en-US"/>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48463" y="244475"/>
            <a:ext cx="209708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44475"/>
            <a:ext cx="613886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87C3991E-90FB-4AB6-8562-EC2FDDC774CE}" type="slidenum">
              <a:rPr lang="en-US"/>
              <a:pPr/>
              <a:t>‹Nº›</a:t>
            </a:fld>
            <a:endParaRPr lang="en-US"/>
          </a:p>
        </p:txBody>
      </p:sp>
    </p:spTree>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B42E85C-A10B-491E-A98E-5B45B046EF5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4301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301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4301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4301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13BB741-976F-40AC-911E-DA8C54454467}"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spd="med">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44034" name="Group 2"/>
          <p:cNvGrpSpPr>
            <a:grpSpLocks/>
          </p:cNvGrpSpPr>
          <p:nvPr/>
        </p:nvGrpSpPr>
        <p:grpSpPr bwMode="auto">
          <a:xfrm>
            <a:off x="319088" y="1828800"/>
            <a:ext cx="8824912" cy="5029200"/>
            <a:chOff x="201" y="1152"/>
            <a:chExt cx="5559" cy="3168"/>
          </a:xfrm>
        </p:grpSpPr>
        <p:sp>
          <p:nvSpPr>
            <p:cNvPr id="44035" name="Freeform 3"/>
            <p:cNvSpPr>
              <a:spLocks/>
            </p:cNvSpPr>
            <p:nvPr/>
          </p:nvSpPr>
          <p:spPr bwMode="ltGray">
            <a:xfrm>
              <a:off x="528" y="2909"/>
              <a:ext cx="5232" cy="1411"/>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s-ES"/>
            </a:p>
          </p:txBody>
        </p:sp>
        <p:sp>
          <p:nvSpPr>
            <p:cNvPr id="44036" name="Freeform 4"/>
            <p:cNvSpPr>
              <a:spLocks/>
            </p:cNvSpPr>
            <p:nvPr/>
          </p:nvSpPr>
          <p:spPr bwMode="ltGray">
            <a:xfrm>
              <a:off x="210" y="1152"/>
              <a:ext cx="5550" cy="3168"/>
            </a:xfrm>
            <a:custGeom>
              <a:avLst/>
              <a:gdLst/>
              <a:ahLst/>
              <a:cxnLst>
                <a:cxn ang="0">
                  <a:pos x="330" y="1764"/>
                </a:cxn>
                <a:cxn ang="0">
                  <a:pos x="0" y="1764"/>
                </a:cxn>
                <a:cxn ang="0">
                  <a:pos x="0" y="3168"/>
                </a:cxn>
                <a:cxn ang="0">
                  <a:pos x="5550" y="3168"/>
                </a:cxn>
                <a:cxn ang="0">
                  <a:pos x="5550" y="0"/>
                </a:cxn>
                <a:cxn ang="0">
                  <a:pos x="330" y="0"/>
                </a:cxn>
                <a:cxn ang="0">
                  <a:pos x="330" y="1764"/>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w="9525">
              <a:noFill/>
              <a:round/>
              <a:headEnd/>
              <a:tailEnd/>
            </a:ln>
          </p:spPr>
          <p:txBody>
            <a:bodyPr/>
            <a:lstStyle/>
            <a:p>
              <a:endParaRPr lang="es-ES"/>
            </a:p>
          </p:txBody>
        </p:sp>
        <p:sp>
          <p:nvSpPr>
            <p:cNvPr id="44037" name="Freeform 5"/>
            <p:cNvSpPr>
              <a:spLocks/>
            </p:cNvSpPr>
            <p:nvPr/>
          </p:nvSpPr>
          <p:spPr bwMode="ltGray">
            <a:xfrm>
              <a:off x="528" y="2932"/>
              <a:ext cx="5232" cy="1388"/>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w="9525">
              <a:noFill/>
              <a:round/>
              <a:headEnd/>
              <a:tailEnd/>
            </a:ln>
          </p:spPr>
          <p:txBody>
            <a:bodyPr/>
            <a:lstStyle/>
            <a:p>
              <a:endParaRPr lang="es-ES"/>
            </a:p>
          </p:txBody>
        </p:sp>
        <p:sp>
          <p:nvSpPr>
            <p:cNvPr id="44038" name="Freeform 6"/>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s-ES"/>
            </a:p>
          </p:txBody>
        </p:sp>
        <p:sp>
          <p:nvSpPr>
            <p:cNvPr id="44039" name="Freeform 7"/>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es-ES"/>
            </a:p>
          </p:txBody>
        </p:sp>
        <p:sp>
          <p:nvSpPr>
            <p:cNvPr id="44040" name="Freeform 8"/>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s-ES"/>
            </a:p>
          </p:txBody>
        </p:sp>
        <p:sp>
          <p:nvSpPr>
            <p:cNvPr id="44041" name="Freeform 9"/>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s-ES"/>
            </a:p>
          </p:txBody>
        </p:sp>
        <p:sp>
          <p:nvSpPr>
            <p:cNvPr id="44042" name="Freeform 10"/>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endParaRPr lang="es-ES"/>
            </a:p>
          </p:txBody>
        </p:sp>
      </p:grpSp>
      <p:sp>
        <p:nvSpPr>
          <p:cNvPr id="44043" name="Rectangle 11"/>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defRPr>
            </a:lvl1pPr>
          </a:lstStyle>
          <a:p>
            <a:endParaRPr lang="en-US"/>
          </a:p>
        </p:txBody>
      </p:sp>
      <p:sp>
        <p:nvSpPr>
          <p:cNvPr id="44044" name="Rectangle 12"/>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defRPr>
            </a:lvl1pPr>
          </a:lstStyle>
          <a:p>
            <a:endParaRPr lang="en-US"/>
          </a:p>
        </p:txBody>
      </p:sp>
      <p:sp>
        <p:nvSpPr>
          <p:cNvPr id="44045" name="Rectangle 13"/>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outerShdw blurRad="38100" dist="38100" dir="2700000" algn="tl">
                    <a:srgbClr val="000000"/>
                  </a:outerShdw>
                </a:effectLst>
              </a:defRPr>
            </a:lvl1pPr>
          </a:lstStyle>
          <a:p>
            <a:fld id="{DD7EB6CD-43BC-4DA7-851D-5991CD7B91AE}" type="slidenum">
              <a:rPr lang="en-US"/>
              <a:pPr/>
              <a:t>‹Nº›</a:t>
            </a:fld>
            <a:endParaRPr lang="en-US"/>
          </a:p>
        </p:txBody>
      </p:sp>
      <p:sp>
        <p:nvSpPr>
          <p:cNvPr id="44046" name="Rectangle 14"/>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4047" name="Rectangle 15"/>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53"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spd="med">
    <p:fade/>
  </p:transition>
  <p:txStyles>
    <p:titleStyle>
      <a:lvl1pPr algn="l"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2pPr>
      <a:lvl3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3pPr>
      <a:lvl4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4pPr>
      <a:lvl5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defRPr>
      </a:lvl9pPr>
    </p:titleStyle>
    <p:bodyStyle>
      <a:lvl1pPr marL="342900" indent="-342900" algn="l" rtl="0" fontAlgn="base">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2B0BA7A-4C17-4702-BD11-593DCCB3DE1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4.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5.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image" Target="../media/image12.jpeg"/><Relationship Id="rId5" Type="http://schemas.openxmlformats.org/officeDocument/2006/relationships/image" Target="../media/image4.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9.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0.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hemeOverride" Target="../theme/themeOverride11.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4" descr="npo000029"/>
          <p:cNvPicPr>
            <a:picLocks noChangeAspect="1" noChangeArrowheads="1"/>
          </p:cNvPicPr>
          <p:nvPr/>
        </p:nvPicPr>
        <p:blipFill>
          <a:blip r:embed="rId4">
            <a:lum contrast="12000"/>
          </a:blip>
          <a:srcRect/>
          <a:stretch>
            <a:fillRect/>
          </a:stretch>
        </p:blipFill>
        <p:spPr bwMode="auto">
          <a:xfrm>
            <a:off x="0" y="0"/>
            <a:ext cx="4381500" cy="6858000"/>
          </a:xfrm>
          <a:prstGeom prst="rect">
            <a:avLst/>
          </a:prstGeom>
          <a:noFill/>
          <a:ln w="9525" algn="ctr">
            <a:noFill/>
            <a:miter lim="800000"/>
            <a:headEnd/>
            <a:tailEnd/>
          </a:ln>
          <a:effectLst/>
        </p:spPr>
      </p:pic>
      <p:sp>
        <p:nvSpPr>
          <p:cNvPr id="2050" name="Rectangle 2"/>
          <p:cNvSpPr>
            <a:spLocks noGrp="1" noChangeArrowheads="1"/>
          </p:cNvSpPr>
          <p:nvPr>
            <p:ph type="ctrTitle"/>
          </p:nvPr>
        </p:nvSpPr>
        <p:spPr>
          <a:xfrm>
            <a:off x="838200" y="2911475"/>
            <a:ext cx="7924800" cy="1736725"/>
          </a:xfrm>
          <a:effectLst>
            <a:outerShdw dist="35921" dir="2700000" algn="ctr" rotWithShape="0">
              <a:srgbClr val="000000"/>
            </a:outerShdw>
          </a:effectLst>
        </p:spPr>
        <p:txBody>
          <a:bodyPr/>
          <a:lstStyle/>
          <a:p>
            <a:r>
              <a:rPr lang="en-US" sz="6600">
                <a:solidFill>
                  <a:srgbClr val="2970FF"/>
                </a:solidFill>
              </a:rPr>
              <a:t>Amortiguadores</a:t>
            </a:r>
            <a:endParaRPr lang="en-US" sz="6000">
              <a:solidFill>
                <a:srgbClr val="2970FF"/>
              </a:solidFill>
            </a:endParaRPr>
          </a:p>
        </p:txBody>
      </p:sp>
      <p:sp>
        <p:nvSpPr>
          <p:cNvPr id="2053" name="Rectangle 5"/>
          <p:cNvSpPr>
            <a:spLocks noChangeArrowheads="1"/>
          </p:cNvSpPr>
          <p:nvPr/>
        </p:nvSpPr>
        <p:spPr bwMode="auto">
          <a:xfrm>
            <a:off x="4419600" y="6324600"/>
            <a:ext cx="4800600" cy="366713"/>
          </a:xfrm>
          <a:prstGeom prst="rect">
            <a:avLst/>
          </a:prstGeom>
          <a:noFill/>
          <a:ln w="9525">
            <a:noFill/>
            <a:miter lim="800000"/>
            <a:headEnd/>
            <a:tailEnd/>
          </a:ln>
          <a:effectLst>
            <a:outerShdw dist="35921" dir="2700000" algn="ctr" rotWithShape="0">
              <a:srgbClr val="000000"/>
            </a:outerShdw>
          </a:effectLst>
        </p:spPr>
        <p:txBody>
          <a:bodyPr anchor="ctr">
            <a:spAutoFit/>
          </a:bodyPr>
          <a:lstStyle/>
          <a:p>
            <a:r>
              <a:rPr lang="es-CO" b="1" i="1">
                <a:solidFill>
                  <a:schemeClr val="tx2"/>
                </a:solidFill>
              </a:rPr>
              <a:t>Tomado de un art</a:t>
            </a:r>
            <a:r>
              <a:rPr lang="en-US" b="1" i="1">
                <a:solidFill>
                  <a:schemeClr val="tx2"/>
                </a:solidFill>
                <a:cs typeface="Arial" charset="0"/>
              </a:rPr>
              <a:t>í</a:t>
            </a:r>
            <a:r>
              <a:rPr lang="es-CO" b="1" i="1">
                <a:solidFill>
                  <a:schemeClr val="tx2"/>
                </a:solidFill>
              </a:rPr>
              <a:t>culo de Mateo Nantes</a:t>
            </a:r>
            <a:r>
              <a:rPr lang="es-CO"/>
              <a:t> </a:t>
            </a:r>
          </a:p>
        </p:txBody>
      </p:sp>
      <p:pic>
        <p:nvPicPr>
          <p:cNvPr id="2055" name="Picture 7">
            <a:hlinkClick r:id="" action="ppaction://media"/>
          </p:cNvPr>
          <p:cNvPicPr>
            <a:picLocks noRot="1" noChangeAspect="1" noChangeArrowheads="1"/>
          </p:cNvPicPr>
          <p:nvPr>
            <a:wavAudioFile r:embed="rId1" name="Falling rain - 07 - album.wav"/>
          </p:nvPr>
        </p:nvPicPr>
        <p:blipFill>
          <a:blip r:embed="rId5"/>
          <a:srcRect/>
          <a:stretch>
            <a:fillRect/>
          </a:stretch>
        </p:blipFill>
        <p:spPr bwMode="auto">
          <a:xfrm>
            <a:off x="8458200" y="304800"/>
            <a:ext cx="304800" cy="304800"/>
          </a:xfrm>
          <a:prstGeom prst="rect">
            <a:avLst/>
          </a:prstGeom>
          <a:noFill/>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55"/>
                                        </p:tgtEl>
                                      </p:cBhvr>
                                    </p:cmd>
                                  </p:childTnLst>
                                </p:cTn>
                              </p:par>
                              <p:par>
                                <p:cTn id="7" presetID="10" presetClass="entr" presetSubtype="0" fill="hold" nodeType="withEffect">
                                  <p:stCondLst>
                                    <p:cond delay="0"/>
                                  </p:stCondLst>
                                  <p:childTnLst>
                                    <p:set>
                                      <p:cBhvr>
                                        <p:cTn id="8" dur="1" fill="hold">
                                          <p:stCondLst>
                                            <p:cond delay="0"/>
                                          </p:stCondLst>
                                        </p:cTn>
                                        <p:tgtEl>
                                          <p:spTgt spid="2058"/>
                                        </p:tgtEl>
                                        <p:attrNameLst>
                                          <p:attrName>style.visibility</p:attrName>
                                        </p:attrNameLst>
                                      </p:cBhvr>
                                      <p:to>
                                        <p:strVal val="visible"/>
                                      </p:to>
                                    </p:set>
                                    <p:animEffect transition="in" filter="fade">
                                      <p:cBhvr>
                                        <p:cTn id="9" dur="2000"/>
                                        <p:tgtEl>
                                          <p:spTgt spid="2058"/>
                                        </p:tgtEl>
                                      </p:cBhvr>
                                    </p:animEffect>
                                  </p:childTnLst>
                                </p:cTn>
                              </p:par>
                            </p:childTnLst>
                          </p:cTn>
                        </p:par>
                        <p:par>
                          <p:cTn id="10" fill="hold">
                            <p:stCondLst>
                              <p:cond delay="2000"/>
                            </p:stCondLst>
                            <p:childTnLst>
                              <p:par>
                                <p:cTn id="11" presetID="26" presetClass="entr" presetSubtype="0" fill="hold" grpId="0" nodeType="after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580">
                                          <p:stCondLst>
                                            <p:cond delay="0"/>
                                          </p:stCondLst>
                                        </p:cTn>
                                        <p:tgtEl>
                                          <p:spTgt spid="2050"/>
                                        </p:tgtEl>
                                      </p:cBhvr>
                                    </p:animEffect>
                                    <p:anim calcmode="lin" valueType="num">
                                      <p:cBhvr>
                                        <p:cTn id="1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9" dur="26">
                                          <p:stCondLst>
                                            <p:cond delay="650"/>
                                          </p:stCondLst>
                                        </p:cTn>
                                        <p:tgtEl>
                                          <p:spTgt spid="2050"/>
                                        </p:tgtEl>
                                      </p:cBhvr>
                                      <p:to x="100000" y="60000"/>
                                    </p:animScale>
                                    <p:animScale>
                                      <p:cBhvr>
                                        <p:cTn id="20" dur="166" decel="50000">
                                          <p:stCondLst>
                                            <p:cond delay="676"/>
                                          </p:stCondLst>
                                        </p:cTn>
                                        <p:tgtEl>
                                          <p:spTgt spid="2050"/>
                                        </p:tgtEl>
                                      </p:cBhvr>
                                      <p:to x="100000" y="100000"/>
                                    </p:animScale>
                                    <p:animScale>
                                      <p:cBhvr>
                                        <p:cTn id="21" dur="26">
                                          <p:stCondLst>
                                            <p:cond delay="1312"/>
                                          </p:stCondLst>
                                        </p:cTn>
                                        <p:tgtEl>
                                          <p:spTgt spid="2050"/>
                                        </p:tgtEl>
                                      </p:cBhvr>
                                      <p:to x="100000" y="80000"/>
                                    </p:animScale>
                                    <p:animScale>
                                      <p:cBhvr>
                                        <p:cTn id="22" dur="166" decel="50000">
                                          <p:stCondLst>
                                            <p:cond delay="1338"/>
                                          </p:stCondLst>
                                        </p:cTn>
                                        <p:tgtEl>
                                          <p:spTgt spid="2050"/>
                                        </p:tgtEl>
                                      </p:cBhvr>
                                      <p:to x="100000" y="100000"/>
                                    </p:animScale>
                                    <p:animScale>
                                      <p:cBhvr>
                                        <p:cTn id="23" dur="26">
                                          <p:stCondLst>
                                            <p:cond delay="1642"/>
                                          </p:stCondLst>
                                        </p:cTn>
                                        <p:tgtEl>
                                          <p:spTgt spid="2050"/>
                                        </p:tgtEl>
                                      </p:cBhvr>
                                      <p:to x="100000" y="90000"/>
                                    </p:animScale>
                                    <p:animScale>
                                      <p:cBhvr>
                                        <p:cTn id="24" dur="166" decel="50000">
                                          <p:stCondLst>
                                            <p:cond delay="1668"/>
                                          </p:stCondLst>
                                        </p:cTn>
                                        <p:tgtEl>
                                          <p:spTgt spid="2050"/>
                                        </p:tgtEl>
                                      </p:cBhvr>
                                      <p:to x="100000" y="100000"/>
                                    </p:animScale>
                                    <p:animScale>
                                      <p:cBhvr>
                                        <p:cTn id="25" dur="26">
                                          <p:stCondLst>
                                            <p:cond delay="1808"/>
                                          </p:stCondLst>
                                        </p:cTn>
                                        <p:tgtEl>
                                          <p:spTgt spid="2050"/>
                                        </p:tgtEl>
                                      </p:cBhvr>
                                      <p:to x="100000" y="95000"/>
                                    </p:animScale>
                                    <p:animScale>
                                      <p:cBhvr>
                                        <p:cTn id="26" dur="166" decel="50000">
                                          <p:stCondLst>
                                            <p:cond delay="1834"/>
                                          </p:stCondLst>
                                        </p:cTn>
                                        <p:tgtEl>
                                          <p:spTgt spid="2050"/>
                                        </p:tgtEl>
                                      </p:cBhvr>
                                      <p:to x="100000" y="100000"/>
                                    </p:animScale>
                                  </p:childTnLst>
                                </p:cTn>
                              </p:par>
                            </p:childTnLst>
                          </p:cTn>
                        </p:par>
                        <p:par>
                          <p:cTn id="27" fill="hold">
                            <p:stCondLst>
                              <p:cond delay="4000"/>
                            </p:stCondLst>
                            <p:childTnLst>
                              <p:par>
                                <p:cTn id="28" presetID="27" presetClass="entr" presetSubtype="0" fill="hold" grpId="0" nodeType="afterEffect">
                                  <p:stCondLst>
                                    <p:cond delay="0"/>
                                  </p:stCondLst>
                                  <p:iterate type="lt">
                                    <p:tmPct val="50000"/>
                                  </p:iterate>
                                  <p:childTnLst>
                                    <p:set>
                                      <p:cBhvr>
                                        <p:cTn id="29" dur="1" fill="hold">
                                          <p:stCondLst>
                                            <p:cond delay="0"/>
                                          </p:stCondLst>
                                        </p:cTn>
                                        <p:tgtEl>
                                          <p:spTgt spid="2053"/>
                                        </p:tgtEl>
                                        <p:attrNameLst>
                                          <p:attrName>style.visibility</p:attrName>
                                        </p:attrNameLst>
                                      </p:cBhvr>
                                      <p:to>
                                        <p:strVal val="visible"/>
                                      </p:to>
                                    </p:set>
                                    <p:anim calcmode="discrete" valueType="clr">
                                      <p:cBhvr override="childStyle">
                                        <p:cTn id="30" dur="80"/>
                                        <p:tgtEl>
                                          <p:spTgt spid="2053"/>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2053"/>
                                        </p:tgtEl>
                                        <p:attrNameLst>
                                          <p:attrName>fillcolor</p:attrName>
                                        </p:attrNameLst>
                                      </p:cBhvr>
                                      <p:tavLst>
                                        <p:tav tm="0">
                                          <p:val>
                                            <p:clrVal>
                                              <a:schemeClr val="accent2"/>
                                            </p:clrVal>
                                          </p:val>
                                        </p:tav>
                                        <p:tav tm="50000">
                                          <p:val>
                                            <p:clrVal>
                                              <a:schemeClr val="hlink"/>
                                            </p:clrVal>
                                          </p:val>
                                        </p:tav>
                                      </p:tavLst>
                                    </p:anim>
                                    <p:set>
                                      <p:cBhvr>
                                        <p:cTn id="32" dur="80"/>
                                        <p:tgtEl>
                                          <p:spTgt spid="205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numSld="13" showWhenStopped="0">
                <p:cTn id="33" fill="hold" display="0">
                  <p:stCondLst>
                    <p:cond delay="indefinite"/>
                  </p:stCondLst>
                  <p:endCondLst>
                    <p:cond evt="onPrev" delay="0">
                      <p:tgtEl>
                        <p:sldTgt/>
                      </p:tgtEl>
                    </p:cond>
                    <p:cond evt="onStopAudio" delay="0">
                      <p:tgtEl>
                        <p:sldTgt/>
                      </p:tgtEl>
                    </p:cond>
                  </p:endCondLst>
                </p:cTn>
                <p:tgtEl>
                  <p:spTgt spid="2055"/>
                </p:tgtEl>
              </p:cMediaNode>
            </p:audio>
          </p:childTnLst>
        </p:cTn>
      </p:par>
    </p:tnLst>
    <p:bldLst>
      <p:bldP spid="2050" grpId="0"/>
      <p:bldP spid="20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04800" y="3429000"/>
            <a:ext cx="3962400" cy="1431925"/>
          </a:xfrm>
          <a:effectLst>
            <a:outerShdw dist="35921" dir="2700000" algn="ctr" rotWithShape="0">
              <a:srgbClr val="000000"/>
            </a:outerShdw>
          </a:effectLst>
        </p:spPr>
        <p:txBody>
          <a:bodyPr/>
          <a:lstStyle/>
          <a:p>
            <a:pPr algn="l"/>
            <a:r>
              <a:rPr lang="en-US" sz="3200" b="1">
                <a:cs typeface="Arial" charset="0"/>
              </a:rPr>
              <a:t>Iba en el auto hacia casa y, como había hecho a diario durante meses, tuve que conducir muy lentamente al pasar sobre una zanja para evitar una sacudida enorme. </a:t>
            </a:r>
            <a:br>
              <a:rPr lang="en-US" sz="3200" b="1">
                <a:cs typeface="Arial" charset="0"/>
              </a:rPr>
            </a:br>
            <a:endParaRPr lang="en-US" sz="3200" b="1">
              <a:cs typeface="Arial" charset="0"/>
            </a:endParaRPr>
          </a:p>
        </p:txBody>
      </p:sp>
      <p:sp>
        <p:nvSpPr>
          <p:cNvPr id="7173" name="Text Box 5"/>
          <p:cNvSpPr txBox="1">
            <a:spLocks noChangeArrowheads="1"/>
          </p:cNvSpPr>
          <p:nvPr/>
        </p:nvSpPr>
        <p:spPr bwMode="auto">
          <a:xfrm>
            <a:off x="838200" y="76200"/>
            <a:ext cx="7315200" cy="1006475"/>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spcBef>
                <a:spcPct val="50000"/>
              </a:spcBef>
            </a:pPr>
            <a:r>
              <a:rPr lang="en-US" b="1">
                <a:solidFill>
                  <a:srgbClr val="8585FF"/>
                </a:solidFill>
                <a:effectLst>
                  <a:outerShdw blurRad="38100" dist="38100" dir="2700000" algn="tl">
                    <a:srgbClr val="000000"/>
                  </a:outerShdw>
                </a:effectLst>
              </a:rPr>
              <a:t> </a:t>
            </a:r>
            <a:r>
              <a:rPr lang="en-US" sz="6000" b="1">
                <a:solidFill>
                  <a:srgbClr val="8585FF"/>
                </a:solidFill>
                <a:effectLst>
                  <a:outerShdw blurRad="38100" dist="38100" dir="2700000" algn="tl">
                    <a:srgbClr val="000000"/>
                  </a:outerShdw>
                </a:effectLst>
              </a:rPr>
              <a:t>«¡uy, la zanja!»</a:t>
            </a:r>
            <a:r>
              <a:rPr lang="en-US" sz="6000" b="1">
                <a:solidFill>
                  <a:srgbClr val="8585FF"/>
                </a:solidFill>
              </a:rPr>
              <a:t> </a:t>
            </a:r>
          </a:p>
        </p:txBody>
      </p:sp>
      <p:pic>
        <p:nvPicPr>
          <p:cNvPr id="7176" name="Picture 6" descr="npo00002b"/>
          <p:cNvPicPr>
            <a:picLocks noChangeAspect="1" noChangeArrowheads="1"/>
          </p:cNvPicPr>
          <p:nvPr/>
        </p:nvPicPr>
        <p:blipFill>
          <a:blip r:embed="rId4"/>
          <a:srcRect/>
          <a:stretch>
            <a:fillRect/>
          </a:stretch>
        </p:blipFill>
        <p:spPr bwMode="auto">
          <a:xfrm>
            <a:off x="4419600" y="1600200"/>
            <a:ext cx="4343400" cy="4724400"/>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wipe(down)">
                                      <p:cBhvr>
                                        <p:cTn id="7" dur="580">
                                          <p:stCondLst>
                                            <p:cond delay="0"/>
                                          </p:stCondLst>
                                        </p:cTn>
                                        <p:tgtEl>
                                          <p:spTgt spid="7173"/>
                                        </p:tgtEl>
                                      </p:cBhvr>
                                    </p:animEffect>
                                    <p:anim calcmode="lin" valueType="num">
                                      <p:cBhvr>
                                        <p:cTn id="8" dur="1822" tmFilter="0,0; 0.14,0.36; 0.43,0.73; 0.71,0.91; 1.0,1.0">
                                          <p:stCondLst>
                                            <p:cond delay="0"/>
                                          </p:stCondLst>
                                        </p:cTn>
                                        <p:tgtEl>
                                          <p:spTgt spid="717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17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17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17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173"/>
                                        </p:tgtEl>
                                        <p:attrNameLst>
                                          <p:attrName>ppt_y</p:attrName>
                                        </p:attrNameLst>
                                      </p:cBhvr>
                                      <p:tavLst>
                                        <p:tav tm="0" fmla="#ppt_y-sin(pi*$)/81">
                                          <p:val>
                                            <p:fltVal val="0"/>
                                          </p:val>
                                        </p:tav>
                                        <p:tav tm="100000">
                                          <p:val>
                                            <p:fltVal val="1"/>
                                          </p:val>
                                        </p:tav>
                                      </p:tavLst>
                                    </p:anim>
                                    <p:animScale>
                                      <p:cBhvr>
                                        <p:cTn id="13" dur="26">
                                          <p:stCondLst>
                                            <p:cond delay="650"/>
                                          </p:stCondLst>
                                        </p:cTn>
                                        <p:tgtEl>
                                          <p:spTgt spid="7173"/>
                                        </p:tgtEl>
                                      </p:cBhvr>
                                      <p:to x="100000" y="60000"/>
                                    </p:animScale>
                                    <p:animScale>
                                      <p:cBhvr>
                                        <p:cTn id="14" dur="166" decel="50000">
                                          <p:stCondLst>
                                            <p:cond delay="676"/>
                                          </p:stCondLst>
                                        </p:cTn>
                                        <p:tgtEl>
                                          <p:spTgt spid="7173"/>
                                        </p:tgtEl>
                                      </p:cBhvr>
                                      <p:to x="100000" y="100000"/>
                                    </p:animScale>
                                    <p:animScale>
                                      <p:cBhvr>
                                        <p:cTn id="15" dur="26">
                                          <p:stCondLst>
                                            <p:cond delay="1312"/>
                                          </p:stCondLst>
                                        </p:cTn>
                                        <p:tgtEl>
                                          <p:spTgt spid="7173"/>
                                        </p:tgtEl>
                                      </p:cBhvr>
                                      <p:to x="100000" y="80000"/>
                                    </p:animScale>
                                    <p:animScale>
                                      <p:cBhvr>
                                        <p:cTn id="16" dur="166" decel="50000">
                                          <p:stCondLst>
                                            <p:cond delay="1338"/>
                                          </p:stCondLst>
                                        </p:cTn>
                                        <p:tgtEl>
                                          <p:spTgt spid="7173"/>
                                        </p:tgtEl>
                                      </p:cBhvr>
                                      <p:to x="100000" y="100000"/>
                                    </p:animScale>
                                    <p:animScale>
                                      <p:cBhvr>
                                        <p:cTn id="17" dur="26">
                                          <p:stCondLst>
                                            <p:cond delay="1642"/>
                                          </p:stCondLst>
                                        </p:cTn>
                                        <p:tgtEl>
                                          <p:spTgt spid="7173"/>
                                        </p:tgtEl>
                                      </p:cBhvr>
                                      <p:to x="100000" y="90000"/>
                                    </p:animScale>
                                    <p:animScale>
                                      <p:cBhvr>
                                        <p:cTn id="18" dur="166" decel="50000">
                                          <p:stCondLst>
                                            <p:cond delay="1668"/>
                                          </p:stCondLst>
                                        </p:cTn>
                                        <p:tgtEl>
                                          <p:spTgt spid="7173"/>
                                        </p:tgtEl>
                                      </p:cBhvr>
                                      <p:to x="100000" y="100000"/>
                                    </p:animScale>
                                    <p:animScale>
                                      <p:cBhvr>
                                        <p:cTn id="19" dur="26">
                                          <p:stCondLst>
                                            <p:cond delay="1808"/>
                                          </p:stCondLst>
                                        </p:cTn>
                                        <p:tgtEl>
                                          <p:spTgt spid="7173"/>
                                        </p:tgtEl>
                                      </p:cBhvr>
                                      <p:to x="100000" y="95000"/>
                                    </p:animScale>
                                    <p:animScale>
                                      <p:cBhvr>
                                        <p:cTn id="20" dur="166" decel="50000">
                                          <p:stCondLst>
                                            <p:cond delay="1834"/>
                                          </p:stCondLst>
                                        </p:cTn>
                                        <p:tgtEl>
                                          <p:spTgt spid="7173"/>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7176"/>
                                        </p:tgtEl>
                                        <p:attrNameLst>
                                          <p:attrName>style.visibility</p:attrName>
                                        </p:attrNameLst>
                                      </p:cBhvr>
                                      <p:to>
                                        <p:strVal val="visible"/>
                                      </p:to>
                                    </p:set>
                                    <p:animEffect transition="in" filter="wipe(down)">
                                      <p:cBhvr>
                                        <p:cTn id="23" dur="580">
                                          <p:stCondLst>
                                            <p:cond delay="0"/>
                                          </p:stCondLst>
                                        </p:cTn>
                                        <p:tgtEl>
                                          <p:spTgt spid="7176"/>
                                        </p:tgtEl>
                                      </p:cBhvr>
                                    </p:animEffect>
                                    <p:anim calcmode="lin" valueType="num">
                                      <p:cBhvr>
                                        <p:cTn id="24" dur="1822" tmFilter="0,0; 0.14,0.36; 0.43,0.73; 0.71,0.91; 1.0,1.0">
                                          <p:stCondLst>
                                            <p:cond delay="0"/>
                                          </p:stCondLst>
                                        </p:cTn>
                                        <p:tgtEl>
                                          <p:spTgt spid="717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17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17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17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176"/>
                                        </p:tgtEl>
                                        <p:attrNameLst>
                                          <p:attrName>ppt_y</p:attrName>
                                        </p:attrNameLst>
                                      </p:cBhvr>
                                      <p:tavLst>
                                        <p:tav tm="0" fmla="#ppt_y-sin(pi*$)/81">
                                          <p:val>
                                            <p:fltVal val="0"/>
                                          </p:val>
                                        </p:tav>
                                        <p:tav tm="100000">
                                          <p:val>
                                            <p:fltVal val="1"/>
                                          </p:val>
                                        </p:tav>
                                      </p:tavLst>
                                    </p:anim>
                                    <p:animScale>
                                      <p:cBhvr>
                                        <p:cTn id="29" dur="26">
                                          <p:stCondLst>
                                            <p:cond delay="650"/>
                                          </p:stCondLst>
                                        </p:cTn>
                                        <p:tgtEl>
                                          <p:spTgt spid="7176"/>
                                        </p:tgtEl>
                                      </p:cBhvr>
                                      <p:to x="100000" y="60000"/>
                                    </p:animScale>
                                    <p:animScale>
                                      <p:cBhvr>
                                        <p:cTn id="30" dur="166" decel="50000">
                                          <p:stCondLst>
                                            <p:cond delay="676"/>
                                          </p:stCondLst>
                                        </p:cTn>
                                        <p:tgtEl>
                                          <p:spTgt spid="7176"/>
                                        </p:tgtEl>
                                      </p:cBhvr>
                                      <p:to x="100000" y="100000"/>
                                    </p:animScale>
                                    <p:animScale>
                                      <p:cBhvr>
                                        <p:cTn id="31" dur="26">
                                          <p:stCondLst>
                                            <p:cond delay="1312"/>
                                          </p:stCondLst>
                                        </p:cTn>
                                        <p:tgtEl>
                                          <p:spTgt spid="7176"/>
                                        </p:tgtEl>
                                      </p:cBhvr>
                                      <p:to x="100000" y="80000"/>
                                    </p:animScale>
                                    <p:animScale>
                                      <p:cBhvr>
                                        <p:cTn id="32" dur="166" decel="50000">
                                          <p:stCondLst>
                                            <p:cond delay="1338"/>
                                          </p:stCondLst>
                                        </p:cTn>
                                        <p:tgtEl>
                                          <p:spTgt spid="7176"/>
                                        </p:tgtEl>
                                      </p:cBhvr>
                                      <p:to x="100000" y="100000"/>
                                    </p:animScale>
                                    <p:animScale>
                                      <p:cBhvr>
                                        <p:cTn id="33" dur="26">
                                          <p:stCondLst>
                                            <p:cond delay="1642"/>
                                          </p:stCondLst>
                                        </p:cTn>
                                        <p:tgtEl>
                                          <p:spTgt spid="7176"/>
                                        </p:tgtEl>
                                      </p:cBhvr>
                                      <p:to x="100000" y="90000"/>
                                    </p:animScale>
                                    <p:animScale>
                                      <p:cBhvr>
                                        <p:cTn id="34" dur="166" decel="50000">
                                          <p:stCondLst>
                                            <p:cond delay="1668"/>
                                          </p:stCondLst>
                                        </p:cTn>
                                        <p:tgtEl>
                                          <p:spTgt spid="7176"/>
                                        </p:tgtEl>
                                      </p:cBhvr>
                                      <p:to x="100000" y="100000"/>
                                    </p:animScale>
                                    <p:animScale>
                                      <p:cBhvr>
                                        <p:cTn id="35" dur="26">
                                          <p:stCondLst>
                                            <p:cond delay="1808"/>
                                          </p:stCondLst>
                                        </p:cTn>
                                        <p:tgtEl>
                                          <p:spTgt spid="7176"/>
                                        </p:tgtEl>
                                      </p:cBhvr>
                                      <p:to x="100000" y="95000"/>
                                    </p:animScale>
                                    <p:animScale>
                                      <p:cBhvr>
                                        <p:cTn id="36" dur="166" decel="50000">
                                          <p:stCondLst>
                                            <p:cond delay="1834"/>
                                          </p:stCondLst>
                                        </p:cTn>
                                        <p:tgtEl>
                                          <p:spTgt spid="7176"/>
                                        </p:tgtEl>
                                      </p:cBhvr>
                                      <p:to x="100000" y="100000"/>
                                    </p:animScale>
                                  </p:childTnLst>
                                </p:cTn>
                              </p:par>
                            </p:childTnLst>
                          </p:cTn>
                        </p:par>
                        <p:par>
                          <p:cTn id="37" fill="hold">
                            <p:stCondLst>
                              <p:cond delay="2000"/>
                            </p:stCondLst>
                            <p:childTnLst>
                              <p:par>
                                <p:cTn id="38" presetID="26" presetClass="entr" presetSubtype="0" fill="hold" grpId="0" nodeType="afterEffect">
                                  <p:stCondLst>
                                    <p:cond delay="0"/>
                                  </p:stCondLst>
                                  <p:childTnLst>
                                    <p:set>
                                      <p:cBhvr>
                                        <p:cTn id="39" dur="1" fill="hold">
                                          <p:stCondLst>
                                            <p:cond delay="0"/>
                                          </p:stCondLst>
                                        </p:cTn>
                                        <p:tgtEl>
                                          <p:spTgt spid="7170"/>
                                        </p:tgtEl>
                                        <p:attrNameLst>
                                          <p:attrName>style.visibility</p:attrName>
                                        </p:attrNameLst>
                                      </p:cBhvr>
                                      <p:to>
                                        <p:strVal val="visible"/>
                                      </p:to>
                                    </p:set>
                                    <p:animEffect transition="in" filter="wipe(down)">
                                      <p:cBhvr>
                                        <p:cTn id="40" dur="580">
                                          <p:stCondLst>
                                            <p:cond delay="0"/>
                                          </p:stCondLst>
                                        </p:cTn>
                                        <p:tgtEl>
                                          <p:spTgt spid="7170"/>
                                        </p:tgtEl>
                                      </p:cBhvr>
                                    </p:animEffect>
                                    <p:anim calcmode="lin" valueType="num">
                                      <p:cBhvr>
                                        <p:cTn id="41"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46" dur="26">
                                          <p:stCondLst>
                                            <p:cond delay="650"/>
                                          </p:stCondLst>
                                        </p:cTn>
                                        <p:tgtEl>
                                          <p:spTgt spid="7170"/>
                                        </p:tgtEl>
                                      </p:cBhvr>
                                      <p:to x="100000" y="60000"/>
                                    </p:animScale>
                                    <p:animScale>
                                      <p:cBhvr>
                                        <p:cTn id="47" dur="166" decel="50000">
                                          <p:stCondLst>
                                            <p:cond delay="676"/>
                                          </p:stCondLst>
                                        </p:cTn>
                                        <p:tgtEl>
                                          <p:spTgt spid="7170"/>
                                        </p:tgtEl>
                                      </p:cBhvr>
                                      <p:to x="100000" y="100000"/>
                                    </p:animScale>
                                    <p:animScale>
                                      <p:cBhvr>
                                        <p:cTn id="48" dur="26">
                                          <p:stCondLst>
                                            <p:cond delay="1312"/>
                                          </p:stCondLst>
                                        </p:cTn>
                                        <p:tgtEl>
                                          <p:spTgt spid="7170"/>
                                        </p:tgtEl>
                                      </p:cBhvr>
                                      <p:to x="100000" y="80000"/>
                                    </p:animScale>
                                    <p:animScale>
                                      <p:cBhvr>
                                        <p:cTn id="49" dur="166" decel="50000">
                                          <p:stCondLst>
                                            <p:cond delay="1338"/>
                                          </p:stCondLst>
                                        </p:cTn>
                                        <p:tgtEl>
                                          <p:spTgt spid="7170"/>
                                        </p:tgtEl>
                                      </p:cBhvr>
                                      <p:to x="100000" y="100000"/>
                                    </p:animScale>
                                    <p:animScale>
                                      <p:cBhvr>
                                        <p:cTn id="50" dur="26">
                                          <p:stCondLst>
                                            <p:cond delay="1642"/>
                                          </p:stCondLst>
                                        </p:cTn>
                                        <p:tgtEl>
                                          <p:spTgt spid="7170"/>
                                        </p:tgtEl>
                                      </p:cBhvr>
                                      <p:to x="100000" y="90000"/>
                                    </p:animScale>
                                    <p:animScale>
                                      <p:cBhvr>
                                        <p:cTn id="51" dur="166" decel="50000">
                                          <p:stCondLst>
                                            <p:cond delay="1668"/>
                                          </p:stCondLst>
                                        </p:cTn>
                                        <p:tgtEl>
                                          <p:spTgt spid="7170"/>
                                        </p:tgtEl>
                                      </p:cBhvr>
                                      <p:to x="100000" y="100000"/>
                                    </p:animScale>
                                    <p:animScale>
                                      <p:cBhvr>
                                        <p:cTn id="52" dur="26">
                                          <p:stCondLst>
                                            <p:cond delay="1808"/>
                                          </p:stCondLst>
                                        </p:cTn>
                                        <p:tgtEl>
                                          <p:spTgt spid="7170"/>
                                        </p:tgtEl>
                                      </p:cBhvr>
                                      <p:to x="100000" y="95000"/>
                                    </p:animScale>
                                    <p:animScale>
                                      <p:cBhvr>
                                        <p:cTn id="53" dur="166" decel="50000">
                                          <p:stCondLst>
                                            <p:cond delay="1834"/>
                                          </p:stCondLst>
                                        </p:cTn>
                                        <p:tgtEl>
                                          <p:spTgt spid="71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81000"/>
            <a:ext cx="8305800" cy="1431925"/>
          </a:xfrm>
          <a:effectLst>
            <a:outerShdw dist="35921" dir="2700000" algn="ctr" rotWithShape="0">
              <a:srgbClr val="000000"/>
            </a:outerShdw>
          </a:effectLst>
        </p:spPr>
        <p:txBody>
          <a:bodyPr/>
          <a:lstStyle/>
          <a:p>
            <a:r>
              <a:rPr lang="en-US" sz="2600" b="1">
                <a:solidFill>
                  <a:srgbClr val="F2B300"/>
                </a:solidFill>
                <a:cs typeface="Arial" charset="0"/>
              </a:rPr>
              <a:t>Al coche le hacía falta una revisión, así que lo llevé al mecánico. Cuando éste se sentó al volante para entrar el auto al taller, me felicité por haberme acordado de llevarlo a que lo revisaran.</a:t>
            </a:r>
            <a:r>
              <a:rPr lang="en-US" sz="2600">
                <a:cs typeface="Arial" charset="0"/>
              </a:rPr>
              <a:t> </a:t>
            </a:r>
          </a:p>
        </p:txBody>
      </p:sp>
      <p:sp>
        <p:nvSpPr>
          <p:cNvPr id="8197" name="Text Box 5"/>
          <p:cNvSpPr txBox="1">
            <a:spLocks noChangeArrowheads="1"/>
          </p:cNvSpPr>
          <p:nvPr/>
        </p:nvSpPr>
        <p:spPr bwMode="auto">
          <a:xfrm>
            <a:off x="457200" y="2286000"/>
            <a:ext cx="4724400" cy="2227263"/>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800">
                <a:solidFill>
                  <a:srgbClr val="2970FF"/>
                </a:solidFill>
                <a:effectLst>
                  <a:outerShdw blurRad="38100" dist="38100" dir="2700000" algn="tl">
                    <a:srgbClr val="000000"/>
                  </a:outerShdw>
                </a:effectLst>
              </a:rPr>
              <a:t>Sin embargo, ni bien avanzó unos metros, el mecánico clavó los frenos y, mirándome con expresión de sorpresa, me preguntó:</a:t>
            </a:r>
            <a:endParaRPr lang="en-US" sz="2800">
              <a:effectLst>
                <a:outerShdw blurRad="38100" dist="38100" dir="2700000" algn="tl">
                  <a:srgbClr val="000000"/>
                </a:outerShdw>
              </a:effectLst>
            </a:endParaRPr>
          </a:p>
        </p:txBody>
      </p:sp>
      <p:pic>
        <p:nvPicPr>
          <p:cNvPr id="8201" name="Picture 7" descr="npo00002d"/>
          <p:cNvPicPr>
            <a:picLocks noChangeAspect="1" noChangeArrowheads="1"/>
          </p:cNvPicPr>
          <p:nvPr/>
        </p:nvPicPr>
        <p:blipFill>
          <a:blip r:embed="rId4"/>
          <a:srcRect/>
          <a:stretch>
            <a:fillRect/>
          </a:stretch>
        </p:blipFill>
        <p:spPr bwMode="auto">
          <a:xfrm>
            <a:off x="5638800" y="2514600"/>
            <a:ext cx="3028950" cy="3962400"/>
          </a:xfrm>
          <a:prstGeom prst="rect">
            <a:avLst/>
          </a:prstGeom>
          <a:noFill/>
          <a:ln w="9525" algn="ctr">
            <a:solidFill>
              <a:schemeClr val="tx1"/>
            </a:solidFill>
            <a:miter lim="800000"/>
            <a:headEnd/>
            <a:tailEnd/>
          </a:ln>
          <a:effectLst/>
        </p:spPr>
      </p:pic>
      <p:sp>
        <p:nvSpPr>
          <p:cNvPr id="8200" name="Text Box 8"/>
          <p:cNvSpPr txBox="1">
            <a:spLocks noChangeArrowheads="1"/>
          </p:cNvSpPr>
          <p:nvPr/>
        </p:nvSpPr>
        <p:spPr bwMode="auto">
          <a:xfrm>
            <a:off x="457200" y="4724400"/>
            <a:ext cx="4800600" cy="1800225"/>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800">
                <a:effectLst>
                  <a:outerShdw blurRad="38100" dist="38100" dir="2700000" algn="tl">
                    <a:srgbClr val="000000"/>
                  </a:outerShdw>
                </a:effectLst>
              </a:rPr>
              <a:t>«¿Cómo puede andar con el auto en este estado? ¡Los amortiguadores están destrozados!» </a:t>
            </a:r>
            <a:endParaRPr lang="en-US" sz="2800"/>
          </a:p>
        </p:txBody>
      </p:sp>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8197">
                                            <p:txEl>
                                              <p:pRg st="0" end="0"/>
                                            </p:txEl>
                                          </p:spTgt>
                                        </p:tgtEl>
                                        <p:attrNameLst>
                                          <p:attrName>style.visibility</p:attrName>
                                        </p:attrNameLst>
                                      </p:cBhvr>
                                      <p:to>
                                        <p:strVal val="visible"/>
                                      </p:to>
                                    </p:set>
                                    <p:anim calcmode="lin" valueType="num">
                                      <p:cBhvr>
                                        <p:cTn id="12" dur="500" fill="hold"/>
                                        <p:tgtEl>
                                          <p:spTgt spid="819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8197">
                                            <p:txEl>
                                              <p:pRg st="0" end="0"/>
                                            </p:txEl>
                                          </p:spTgt>
                                        </p:tgtEl>
                                        <p:attrNameLst>
                                          <p:attrName>ppt_h</p:attrName>
                                        </p:attrNameLst>
                                      </p:cBhvr>
                                      <p:tavLst>
                                        <p:tav tm="0">
                                          <p:val>
                                            <p:fltVal val="0"/>
                                          </p:val>
                                        </p:tav>
                                        <p:tav tm="100000">
                                          <p:val>
                                            <p:strVal val="#ppt_h"/>
                                          </p:val>
                                        </p:tav>
                                      </p:tavLst>
                                    </p:anim>
                                    <p:anim calcmode="lin" valueType="num">
                                      <p:cBhvr>
                                        <p:cTn id="14" dur="500" fill="hold"/>
                                        <p:tgtEl>
                                          <p:spTgt spid="8197">
                                            <p:txEl>
                                              <p:pRg st="0" end="0"/>
                                            </p:txEl>
                                          </p:spTgt>
                                        </p:tgtEl>
                                        <p:attrNameLst>
                                          <p:attrName>style.rotation</p:attrName>
                                        </p:attrNameLst>
                                      </p:cBhvr>
                                      <p:tavLst>
                                        <p:tav tm="0">
                                          <p:val>
                                            <p:fltVal val="90"/>
                                          </p:val>
                                        </p:tav>
                                        <p:tav tm="100000">
                                          <p:val>
                                            <p:fltVal val="0"/>
                                          </p:val>
                                        </p:tav>
                                      </p:tavLst>
                                    </p:anim>
                                    <p:animEffect transition="in" filter="fade">
                                      <p:cBhvr>
                                        <p:cTn id="15" dur="500"/>
                                        <p:tgtEl>
                                          <p:spTgt spid="8197">
                                            <p:txEl>
                                              <p:pRg st="0" end="0"/>
                                            </p:txEl>
                                          </p:spTgt>
                                        </p:tgtEl>
                                      </p:cBhvr>
                                    </p:animEffect>
                                  </p:childTnLst>
                                </p:cTn>
                              </p:par>
                            </p:childTnLst>
                          </p:cTn>
                        </p:par>
                        <p:par>
                          <p:cTn id="16" fill="hold">
                            <p:stCondLst>
                              <p:cond delay="305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8200"/>
                                        </p:tgtEl>
                                        <p:attrNameLst>
                                          <p:attrName>style.visibility</p:attrName>
                                        </p:attrNameLst>
                                      </p:cBhvr>
                                      <p:to>
                                        <p:strVal val="visible"/>
                                      </p:to>
                                    </p:set>
                                    <p:anim by="(-#ppt_w*2)" calcmode="lin" valueType="num">
                                      <p:cBhvr rctx="PPT">
                                        <p:cTn id="19" dur="250" autoRev="1" fill="hold">
                                          <p:stCondLst>
                                            <p:cond delay="0"/>
                                          </p:stCondLst>
                                        </p:cTn>
                                        <p:tgtEl>
                                          <p:spTgt spid="8200"/>
                                        </p:tgtEl>
                                        <p:attrNameLst>
                                          <p:attrName>ppt_w</p:attrName>
                                        </p:attrNameLst>
                                      </p:cBhvr>
                                    </p:anim>
                                    <p:anim by="(#ppt_w*0.50)" calcmode="lin" valueType="num">
                                      <p:cBhvr>
                                        <p:cTn id="20" dur="250" decel="50000" autoRev="1" fill="hold">
                                          <p:stCondLst>
                                            <p:cond delay="0"/>
                                          </p:stCondLst>
                                        </p:cTn>
                                        <p:tgtEl>
                                          <p:spTgt spid="8200"/>
                                        </p:tgtEl>
                                        <p:attrNameLst>
                                          <p:attrName>ppt_x</p:attrName>
                                        </p:attrNameLst>
                                      </p:cBhvr>
                                    </p:anim>
                                    <p:anim from="(-#ppt_h/2)" to="(#ppt_y)" calcmode="lin" valueType="num">
                                      <p:cBhvr>
                                        <p:cTn id="21" dur="500" fill="hold">
                                          <p:stCondLst>
                                            <p:cond delay="0"/>
                                          </p:stCondLst>
                                        </p:cTn>
                                        <p:tgtEl>
                                          <p:spTgt spid="8200"/>
                                        </p:tgtEl>
                                        <p:attrNameLst>
                                          <p:attrName>ppt_y</p:attrName>
                                        </p:attrNameLst>
                                      </p:cBhvr>
                                    </p:anim>
                                    <p:animRot by="21600000">
                                      <p:cBhvr>
                                        <p:cTn id="22" dur="500" fill="hold">
                                          <p:stCondLst>
                                            <p:cond delay="0"/>
                                          </p:stCondLst>
                                        </p:cTn>
                                        <p:tgtEl>
                                          <p:spTgt spid="8200"/>
                                        </p:tgtEl>
                                        <p:attrNameLst>
                                          <p:attrName>r</p:attrName>
                                        </p:attrNameLst>
                                      </p:cBhvr>
                                    </p:animRot>
                                  </p:childTnLst>
                                </p:cTn>
                              </p:par>
                            </p:childTnLst>
                          </p:cTn>
                        </p:par>
                        <p:par>
                          <p:cTn id="23" fill="hold">
                            <p:stCondLst>
                              <p:cond delay="7200"/>
                            </p:stCondLst>
                            <p:childTnLst>
                              <p:par>
                                <p:cTn id="24" presetID="26" presetClass="entr" presetSubtype="0" fill="hold" nodeType="afterEffect">
                                  <p:stCondLst>
                                    <p:cond delay="0"/>
                                  </p:stCondLst>
                                  <p:childTnLst>
                                    <p:set>
                                      <p:cBhvr>
                                        <p:cTn id="25" dur="1" fill="hold">
                                          <p:stCondLst>
                                            <p:cond delay="0"/>
                                          </p:stCondLst>
                                        </p:cTn>
                                        <p:tgtEl>
                                          <p:spTgt spid="8201"/>
                                        </p:tgtEl>
                                        <p:attrNameLst>
                                          <p:attrName>style.visibility</p:attrName>
                                        </p:attrNameLst>
                                      </p:cBhvr>
                                      <p:to>
                                        <p:strVal val="visible"/>
                                      </p:to>
                                    </p:set>
                                    <p:animEffect transition="in" filter="wipe(down)">
                                      <p:cBhvr>
                                        <p:cTn id="26" dur="580">
                                          <p:stCondLst>
                                            <p:cond delay="0"/>
                                          </p:stCondLst>
                                        </p:cTn>
                                        <p:tgtEl>
                                          <p:spTgt spid="8201"/>
                                        </p:tgtEl>
                                      </p:cBhvr>
                                    </p:animEffect>
                                    <p:anim calcmode="lin" valueType="num">
                                      <p:cBhvr>
                                        <p:cTn id="27" dur="1822" tmFilter="0,0; 0.14,0.36; 0.43,0.73; 0.71,0.91; 1.0,1.0">
                                          <p:stCondLst>
                                            <p:cond delay="0"/>
                                          </p:stCondLst>
                                        </p:cTn>
                                        <p:tgtEl>
                                          <p:spTgt spid="8201"/>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8201"/>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8201"/>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8201"/>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8201"/>
                                        </p:tgtEl>
                                        <p:attrNameLst>
                                          <p:attrName>ppt_y</p:attrName>
                                        </p:attrNameLst>
                                      </p:cBhvr>
                                      <p:tavLst>
                                        <p:tav tm="0" fmla="#ppt_y-sin(pi*$)/81">
                                          <p:val>
                                            <p:fltVal val="0"/>
                                          </p:val>
                                        </p:tav>
                                        <p:tav tm="100000">
                                          <p:val>
                                            <p:fltVal val="1"/>
                                          </p:val>
                                        </p:tav>
                                      </p:tavLst>
                                    </p:anim>
                                    <p:animScale>
                                      <p:cBhvr>
                                        <p:cTn id="32" dur="26">
                                          <p:stCondLst>
                                            <p:cond delay="650"/>
                                          </p:stCondLst>
                                        </p:cTn>
                                        <p:tgtEl>
                                          <p:spTgt spid="8201"/>
                                        </p:tgtEl>
                                      </p:cBhvr>
                                      <p:to x="100000" y="60000"/>
                                    </p:animScale>
                                    <p:animScale>
                                      <p:cBhvr>
                                        <p:cTn id="33" dur="166" decel="50000">
                                          <p:stCondLst>
                                            <p:cond delay="676"/>
                                          </p:stCondLst>
                                        </p:cTn>
                                        <p:tgtEl>
                                          <p:spTgt spid="8201"/>
                                        </p:tgtEl>
                                      </p:cBhvr>
                                      <p:to x="100000" y="100000"/>
                                    </p:animScale>
                                    <p:animScale>
                                      <p:cBhvr>
                                        <p:cTn id="34" dur="26">
                                          <p:stCondLst>
                                            <p:cond delay="1312"/>
                                          </p:stCondLst>
                                        </p:cTn>
                                        <p:tgtEl>
                                          <p:spTgt spid="8201"/>
                                        </p:tgtEl>
                                      </p:cBhvr>
                                      <p:to x="100000" y="80000"/>
                                    </p:animScale>
                                    <p:animScale>
                                      <p:cBhvr>
                                        <p:cTn id="35" dur="166" decel="50000">
                                          <p:stCondLst>
                                            <p:cond delay="1338"/>
                                          </p:stCondLst>
                                        </p:cTn>
                                        <p:tgtEl>
                                          <p:spTgt spid="8201"/>
                                        </p:tgtEl>
                                      </p:cBhvr>
                                      <p:to x="100000" y="100000"/>
                                    </p:animScale>
                                    <p:animScale>
                                      <p:cBhvr>
                                        <p:cTn id="36" dur="26">
                                          <p:stCondLst>
                                            <p:cond delay="1642"/>
                                          </p:stCondLst>
                                        </p:cTn>
                                        <p:tgtEl>
                                          <p:spTgt spid="8201"/>
                                        </p:tgtEl>
                                      </p:cBhvr>
                                      <p:to x="100000" y="90000"/>
                                    </p:animScale>
                                    <p:animScale>
                                      <p:cBhvr>
                                        <p:cTn id="37" dur="166" decel="50000">
                                          <p:stCondLst>
                                            <p:cond delay="1668"/>
                                          </p:stCondLst>
                                        </p:cTn>
                                        <p:tgtEl>
                                          <p:spTgt spid="8201"/>
                                        </p:tgtEl>
                                      </p:cBhvr>
                                      <p:to x="100000" y="100000"/>
                                    </p:animScale>
                                    <p:animScale>
                                      <p:cBhvr>
                                        <p:cTn id="38" dur="26">
                                          <p:stCondLst>
                                            <p:cond delay="1808"/>
                                          </p:stCondLst>
                                        </p:cTn>
                                        <p:tgtEl>
                                          <p:spTgt spid="8201"/>
                                        </p:tgtEl>
                                      </p:cBhvr>
                                      <p:to x="100000" y="95000"/>
                                    </p:animScale>
                                    <p:animScale>
                                      <p:cBhvr>
                                        <p:cTn id="39" dur="166" decel="50000">
                                          <p:stCondLst>
                                            <p:cond delay="1834"/>
                                          </p:stCondLst>
                                        </p:cTn>
                                        <p:tgtEl>
                                          <p:spTgt spid="820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2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835275"/>
            <a:ext cx="4800600" cy="1431925"/>
          </a:xfrm>
          <a:effectLst>
            <a:outerShdw dist="35921" dir="2700000" algn="ctr" rotWithShape="0">
              <a:srgbClr val="000000"/>
            </a:outerShdw>
          </a:effectLst>
        </p:spPr>
        <p:txBody>
          <a:bodyPr/>
          <a:lstStyle/>
          <a:p>
            <a:pPr algn="l"/>
            <a:r>
              <a:rPr lang="en-US" sz="2700" b="1">
                <a:solidFill>
                  <a:srgbClr val="8585FF"/>
                </a:solidFill>
                <a:cs typeface="Arial" charset="0"/>
              </a:rPr>
              <a:t>Mi primera reacción ante aquel diagnóstico brutal fue poner en duda los móviles del mecánico. ¿Cómo podía estar tan seguro con tal prontitud? Dado que el vehículo tenía ya 10 años y mi experiencia con ese mecánico no me daba motivos para desconfiar de él, le pedí que revisara los amortiguadores y que los cambiara si fuera necesario, lo cual hizo. </a:t>
            </a:r>
            <a:br>
              <a:rPr lang="en-US" sz="2700" b="1">
                <a:solidFill>
                  <a:srgbClr val="8585FF"/>
                </a:solidFill>
                <a:cs typeface="Arial" charset="0"/>
              </a:rPr>
            </a:br>
            <a:endParaRPr lang="en-US" sz="2700" b="1">
              <a:solidFill>
                <a:srgbClr val="8585FF"/>
              </a:solidFill>
              <a:cs typeface="Arial" charset="0"/>
            </a:endParaRPr>
          </a:p>
        </p:txBody>
      </p:sp>
      <p:pic>
        <p:nvPicPr>
          <p:cNvPr id="9222" name="Picture 4" descr="npo00002f"/>
          <p:cNvPicPr>
            <a:picLocks noChangeAspect="1" noChangeArrowheads="1"/>
          </p:cNvPicPr>
          <p:nvPr/>
        </p:nvPicPr>
        <p:blipFill>
          <a:blip r:embed="rId4"/>
          <a:srcRect/>
          <a:stretch>
            <a:fillRect/>
          </a:stretch>
        </p:blipFill>
        <p:spPr bwMode="auto">
          <a:xfrm>
            <a:off x="5432425" y="533400"/>
            <a:ext cx="3178175" cy="5715000"/>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wipe(down)">
                                      <p:cBhvr>
                                        <p:cTn id="12" dur="580">
                                          <p:stCondLst>
                                            <p:cond delay="0"/>
                                          </p:stCondLst>
                                        </p:cTn>
                                        <p:tgtEl>
                                          <p:spTgt spid="9222"/>
                                        </p:tgtEl>
                                      </p:cBhvr>
                                    </p:animEffect>
                                    <p:anim calcmode="lin" valueType="num">
                                      <p:cBhvr>
                                        <p:cTn id="13" dur="1822" tmFilter="0,0; 0.14,0.36; 0.43,0.73; 0.71,0.91; 1.0,1.0">
                                          <p:stCondLst>
                                            <p:cond delay="0"/>
                                          </p:stCondLst>
                                        </p:cTn>
                                        <p:tgtEl>
                                          <p:spTgt spid="92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2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2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2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222"/>
                                        </p:tgtEl>
                                        <p:attrNameLst>
                                          <p:attrName>ppt_y</p:attrName>
                                        </p:attrNameLst>
                                      </p:cBhvr>
                                      <p:tavLst>
                                        <p:tav tm="0" fmla="#ppt_y-sin(pi*$)/81">
                                          <p:val>
                                            <p:fltVal val="0"/>
                                          </p:val>
                                        </p:tav>
                                        <p:tav tm="100000">
                                          <p:val>
                                            <p:fltVal val="1"/>
                                          </p:val>
                                        </p:tav>
                                      </p:tavLst>
                                    </p:anim>
                                    <p:animScale>
                                      <p:cBhvr>
                                        <p:cTn id="18" dur="26">
                                          <p:stCondLst>
                                            <p:cond delay="650"/>
                                          </p:stCondLst>
                                        </p:cTn>
                                        <p:tgtEl>
                                          <p:spTgt spid="9222"/>
                                        </p:tgtEl>
                                      </p:cBhvr>
                                      <p:to x="100000" y="60000"/>
                                    </p:animScale>
                                    <p:animScale>
                                      <p:cBhvr>
                                        <p:cTn id="19" dur="166" decel="50000">
                                          <p:stCondLst>
                                            <p:cond delay="676"/>
                                          </p:stCondLst>
                                        </p:cTn>
                                        <p:tgtEl>
                                          <p:spTgt spid="9222"/>
                                        </p:tgtEl>
                                      </p:cBhvr>
                                      <p:to x="100000" y="100000"/>
                                    </p:animScale>
                                    <p:animScale>
                                      <p:cBhvr>
                                        <p:cTn id="20" dur="26">
                                          <p:stCondLst>
                                            <p:cond delay="1312"/>
                                          </p:stCondLst>
                                        </p:cTn>
                                        <p:tgtEl>
                                          <p:spTgt spid="9222"/>
                                        </p:tgtEl>
                                      </p:cBhvr>
                                      <p:to x="100000" y="80000"/>
                                    </p:animScale>
                                    <p:animScale>
                                      <p:cBhvr>
                                        <p:cTn id="21" dur="166" decel="50000">
                                          <p:stCondLst>
                                            <p:cond delay="1338"/>
                                          </p:stCondLst>
                                        </p:cTn>
                                        <p:tgtEl>
                                          <p:spTgt spid="9222"/>
                                        </p:tgtEl>
                                      </p:cBhvr>
                                      <p:to x="100000" y="100000"/>
                                    </p:animScale>
                                    <p:animScale>
                                      <p:cBhvr>
                                        <p:cTn id="22" dur="26">
                                          <p:stCondLst>
                                            <p:cond delay="1642"/>
                                          </p:stCondLst>
                                        </p:cTn>
                                        <p:tgtEl>
                                          <p:spTgt spid="9222"/>
                                        </p:tgtEl>
                                      </p:cBhvr>
                                      <p:to x="100000" y="90000"/>
                                    </p:animScale>
                                    <p:animScale>
                                      <p:cBhvr>
                                        <p:cTn id="23" dur="166" decel="50000">
                                          <p:stCondLst>
                                            <p:cond delay="1668"/>
                                          </p:stCondLst>
                                        </p:cTn>
                                        <p:tgtEl>
                                          <p:spTgt spid="9222"/>
                                        </p:tgtEl>
                                      </p:cBhvr>
                                      <p:to x="100000" y="100000"/>
                                    </p:animScale>
                                    <p:animScale>
                                      <p:cBhvr>
                                        <p:cTn id="24" dur="26">
                                          <p:stCondLst>
                                            <p:cond delay="1808"/>
                                          </p:stCondLst>
                                        </p:cTn>
                                        <p:tgtEl>
                                          <p:spTgt spid="9222"/>
                                        </p:tgtEl>
                                      </p:cBhvr>
                                      <p:to x="100000" y="95000"/>
                                    </p:animScale>
                                    <p:animScale>
                                      <p:cBhvr>
                                        <p:cTn id="25" dur="166" decel="50000">
                                          <p:stCondLst>
                                            <p:cond delay="1834"/>
                                          </p:stCondLst>
                                        </p:cTn>
                                        <p:tgtEl>
                                          <p:spTgt spid="92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3" name="Picture 11" descr="npo000031"/>
          <p:cNvPicPr>
            <a:picLocks noChangeAspect="1" noChangeArrowheads="1"/>
          </p:cNvPicPr>
          <p:nvPr/>
        </p:nvPicPr>
        <p:blipFill>
          <a:blip r:embed="rId4"/>
          <a:srcRect/>
          <a:stretch>
            <a:fillRect/>
          </a:stretch>
        </p:blipFill>
        <p:spPr bwMode="auto">
          <a:xfrm>
            <a:off x="304800" y="2209800"/>
            <a:ext cx="8534400" cy="4343400"/>
          </a:xfrm>
          <a:prstGeom prst="rect">
            <a:avLst/>
          </a:prstGeom>
          <a:noFill/>
          <a:ln w="9525" algn="ctr">
            <a:solidFill>
              <a:schemeClr val="tx1"/>
            </a:solidFill>
            <a:miter lim="800000"/>
            <a:headEnd/>
            <a:tailEnd/>
          </a:ln>
          <a:effectLst/>
        </p:spPr>
      </p:pic>
      <p:sp>
        <p:nvSpPr>
          <p:cNvPr id="10247" name="Rectangle 7"/>
          <p:cNvSpPr>
            <a:spLocks noGrp="1" noRot="1" noChangeArrowheads="1"/>
          </p:cNvSpPr>
          <p:nvPr>
            <p:ph type="title"/>
          </p:nvPr>
        </p:nvSpPr>
        <p:spPr>
          <a:xfrm>
            <a:off x="381000" y="381000"/>
            <a:ext cx="8458200" cy="1431925"/>
          </a:xfrm>
          <a:noFill/>
          <a:ln/>
          <a:effectLst>
            <a:outerShdw dist="35921" dir="2700000" algn="ctr" rotWithShape="0">
              <a:srgbClr val="000000"/>
            </a:outerShdw>
          </a:effectLst>
        </p:spPr>
        <p:txBody>
          <a:bodyPr/>
          <a:lstStyle/>
          <a:p>
            <a:r>
              <a:rPr lang="en-US" sz="2600" b="1">
                <a:solidFill>
                  <a:srgbClr val="FFD04B"/>
                </a:solidFill>
                <a:cs typeface="Arial" charset="0"/>
              </a:rPr>
              <a:t>«¡Uy, la zanja!» Estaba llevando a casa el auto que acababa de reparar el mecánico. Iba ensimismado pensando en otra cosa y no me acordé de aminorar la velocidad hasta que ya era tarde.</a:t>
            </a:r>
            <a:r>
              <a:rPr lang="en-US" sz="2600">
                <a:solidFill>
                  <a:srgbClr val="FFD04B"/>
                </a:solidFill>
                <a:cs typeface="Arial" charset="0"/>
              </a:rPr>
              <a:t> </a:t>
            </a:r>
          </a:p>
        </p:txBody>
      </p:sp>
      <p:sp>
        <p:nvSpPr>
          <p:cNvPr id="10248" name="Text Box 8"/>
          <p:cNvSpPr txBox="1">
            <a:spLocks noChangeArrowheads="1"/>
          </p:cNvSpPr>
          <p:nvPr/>
        </p:nvSpPr>
        <p:spPr bwMode="auto">
          <a:xfrm>
            <a:off x="457200" y="2438400"/>
            <a:ext cx="5486400" cy="2282825"/>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400" b="1">
                <a:effectLst>
                  <a:outerShdw blurRad="38100" dist="38100" dir="2700000" algn="tl">
                    <a:srgbClr val="000000"/>
                  </a:outerShdw>
                </a:effectLst>
              </a:rPr>
              <a:t>Me armé de valor para enfrentar el inevitable impacto: el de la rabadilla contra el suelo y el de la carrocería contra las ruedas. Pero sucedió lo inesperado: casi ni sentí el bache. ¡El mecánico tenía razón!</a:t>
            </a:r>
            <a:r>
              <a:rPr lang="en-US" sz="2400"/>
              <a:t> </a:t>
            </a:r>
          </a:p>
        </p:txBody>
      </p:sp>
      <p:sp>
        <p:nvSpPr>
          <p:cNvPr id="10249" name="Text Box 9"/>
          <p:cNvSpPr txBox="1">
            <a:spLocks noChangeArrowheads="1"/>
          </p:cNvSpPr>
          <p:nvPr/>
        </p:nvSpPr>
        <p:spPr bwMode="auto">
          <a:xfrm>
            <a:off x="457200" y="5105400"/>
            <a:ext cx="5715000" cy="1249363"/>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400" b="1"/>
              <a:t>Estaba tan acostumbrado a conducir sin amortiguadores que se me había olvidado lo útiles que son.</a:t>
            </a:r>
            <a:r>
              <a:rPr lang="en-US" sz="2800" b="1"/>
              <a:t> </a:t>
            </a:r>
          </a:p>
        </p:txBody>
      </p:sp>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fade">
                                      <p:cBhvr>
                                        <p:cTn id="7" dur="2000"/>
                                        <p:tgtEl>
                                          <p:spTgt spid="10247"/>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0248"/>
                                        </p:tgtEl>
                                        <p:attrNameLst>
                                          <p:attrName>style.visibility</p:attrName>
                                        </p:attrNameLst>
                                      </p:cBhvr>
                                      <p:to>
                                        <p:strVal val="visible"/>
                                      </p:to>
                                    </p:set>
                                    <p:anim calcmode="lin" valueType="num">
                                      <p:cBhvr>
                                        <p:cTn id="12" dur="1000" fill="hold"/>
                                        <p:tgtEl>
                                          <p:spTgt spid="10248"/>
                                        </p:tgtEl>
                                        <p:attrNameLst>
                                          <p:attrName>ppt_w</p:attrName>
                                        </p:attrNameLst>
                                      </p:cBhvr>
                                      <p:tavLst>
                                        <p:tav tm="0">
                                          <p:val>
                                            <p:fltVal val="0"/>
                                          </p:val>
                                        </p:tav>
                                        <p:tav tm="100000">
                                          <p:val>
                                            <p:strVal val="#ppt_w"/>
                                          </p:val>
                                        </p:tav>
                                      </p:tavLst>
                                    </p:anim>
                                    <p:anim calcmode="lin" valueType="num">
                                      <p:cBhvr>
                                        <p:cTn id="13" dur="1000" fill="hold"/>
                                        <p:tgtEl>
                                          <p:spTgt spid="10248"/>
                                        </p:tgtEl>
                                        <p:attrNameLst>
                                          <p:attrName>ppt_h</p:attrName>
                                        </p:attrNameLst>
                                      </p:cBhvr>
                                      <p:tavLst>
                                        <p:tav tm="0">
                                          <p:val>
                                            <p:strVal val="#ppt_h"/>
                                          </p:val>
                                        </p:tav>
                                        <p:tav tm="100000">
                                          <p:val>
                                            <p:strVal val="#ppt_h"/>
                                          </p:val>
                                        </p:tav>
                                      </p:tavLst>
                                    </p:anim>
                                  </p:childTnLst>
                                </p:cTn>
                              </p:par>
                              <p:par>
                                <p:cTn id="14" presetID="10" presetClass="entr" presetSubtype="0" fill="hold" nodeType="withEffect">
                                  <p:stCondLst>
                                    <p:cond delay="0"/>
                                  </p:stCondLst>
                                  <p:childTnLst>
                                    <p:set>
                                      <p:cBhvr>
                                        <p:cTn id="15" dur="1" fill="hold">
                                          <p:stCondLst>
                                            <p:cond delay="0"/>
                                          </p:stCondLst>
                                        </p:cTn>
                                        <p:tgtEl>
                                          <p:spTgt spid="10253"/>
                                        </p:tgtEl>
                                        <p:attrNameLst>
                                          <p:attrName>style.visibility</p:attrName>
                                        </p:attrNameLst>
                                      </p:cBhvr>
                                      <p:to>
                                        <p:strVal val="visible"/>
                                      </p:to>
                                    </p:set>
                                    <p:animEffect transition="in" filter="fade">
                                      <p:cBhvr>
                                        <p:cTn id="16" dur="2000"/>
                                        <p:tgtEl>
                                          <p:spTgt spid="10253"/>
                                        </p:tgtEl>
                                      </p:cBhvr>
                                    </p:animEffect>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10249"/>
                                        </p:tgtEl>
                                        <p:attrNameLst>
                                          <p:attrName>style.visibility</p:attrName>
                                        </p:attrNameLst>
                                      </p:cBhvr>
                                      <p:to>
                                        <p:strVal val="visible"/>
                                      </p:to>
                                    </p:set>
                                    <p:anim calcmode="lin" valueType="num">
                                      <p:cBhvr>
                                        <p:cTn id="21" dur="500" fill="hold"/>
                                        <p:tgtEl>
                                          <p:spTgt spid="10249"/>
                                        </p:tgtEl>
                                        <p:attrNameLst>
                                          <p:attrName>ppt_w</p:attrName>
                                        </p:attrNameLst>
                                      </p:cBhvr>
                                      <p:tavLst>
                                        <p:tav tm="0">
                                          <p:val>
                                            <p:fltVal val="0"/>
                                          </p:val>
                                        </p:tav>
                                        <p:tav tm="100000">
                                          <p:val>
                                            <p:strVal val="#ppt_w"/>
                                          </p:val>
                                        </p:tav>
                                      </p:tavLst>
                                    </p:anim>
                                    <p:anim calcmode="lin" valueType="num">
                                      <p:cBhvr>
                                        <p:cTn id="22" dur="500" fill="hold"/>
                                        <p:tgtEl>
                                          <p:spTgt spid="102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P spid="10248" grpId="0"/>
      <p:bldP spid="102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0" y="381000"/>
            <a:ext cx="3584575" cy="1905000"/>
          </a:xfrm>
          <a:effectLst>
            <a:outerShdw dist="35921" dir="2700000" algn="ctr" rotWithShape="0">
              <a:srgbClr val="000000"/>
            </a:outerShdw>
          </a:effectLst>
        </p:spPr>
        <p:txBody>
          <a:bodyPr/>
          <a:lstStyle/>
          <a:p>
            <a:pPr algn="l"/>
            <a:r>
              <a:rPr lang="en-US" sz="2800" b="1">
                <a:cs typeface="Arial" charset="0"/>
              </a:rPr>
              <a:t>Cuando no se conduce sino por buenos caminos, los amortiguadores casi no hacen falta;</a:t>
            </a:r>
            <a:r>
              <a:rPr lang="en-US" sz="2800">
                <a:cs typeface="Arial" charset="0"/>
              </a:rPr>
              <a:t> </a:t>
            </a:r>
          </a:p>
        </p:txBody>
      </p:sp>
      <p:pic>
        <p:nvPicPr>
          <p:cNvPr id="11273" name="Picture 4" descr="npo000033"/>
          <p:cNvPicPr>
            <a:picLocks noChangeAspect="1" noChangeArrowheads="1"/>
          </p:cNvPicPr>
          <p:nvPr/>
        </p:nvPicPr>
        <p:blipFill>
          <a:blip r:embed="rId4"/>
          <a:srcRect/>
          <a:stretch>
            <a:fillRect/>
          </a:stretch>
        </p:blipFill>
        <p:spPr bwMode="auto">
          <a:xfrm>
            <a:off x="381000" y="381000"/>
            <a:ext cx="4800600" cy="3200400"/>
          </a:xfrm>
          <a:prstGeom prst="rect">
            <a:avLst/>
          </a:prstGeom>
          <a:noFill/>
          <a:ln w="9525" algn="ctr">
            <a:solidFill>
              <a:schemeClr val="tx1"/>
            </a:solidFill>
            <a:miter lim="800000"/>
            <a:headEnd/>
            <a:tailEnd/>
          </a:ln>
          <a:effectLst/>
        </p:spPr>
      </p:pic>
      <p:sp>
        <p:nvSpPr>
          <p:cNvPr id="11270" name="Text Box 6"/>
          <p:cNvSpPr txBox="1">
            <a:spLocks noChangeArrowheads="1"/>
          </p:cNvSpPr>
          <p:nvPr/>
        </p:nvSpPr>
        <p:spPr bwMode="auto">
          <a:xfrm>
            <a:off x="381000" y="3657600"/>
            <a:ext cx="4191000" cy="2227263"/>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r>
              <a:rPr lang="en-US" sz="2800"/>
              <a:t>…pero cuando el camino se vuelve difícil o uno se topa con un bache profundo o una zanja, ya es otro cantar. </a:t>
            </a:r>
          </a:p>
        </p:txBody>
      </p:sp>
      <p:sp>
        <p:nvSpPr>
          <p:cNvPr id="11271" name="Text Box 7"/>
          <p:cNvSpPr txBox="1">
            <a:spLocks noChangeArrowheads="1"/>
          </p:cNvSpPr>
          <p:nvPr/>
        </p:nvSpPr>
        <p:spPr bwMode="auto">
          <a:xfrm>
            <a:off x="1066800" y="6064250"/>
            <a:ext cx="7010400" cy="641350"/>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spcBef>
                <a:spcPct val="50000"/>
              </a:spcBef>
            </a:pPr>
            <a:r>
              <a:rPr lang="en-US" sz="3600" b="1">
                <a:solidFill>
                  <a:srgbClr val="2970FF"/>
                </a:solidFill>
                <a:effectLst>
                  <a:outerShdw blurRad="38100" dist="38100" dir="2700000" algn="tl">
                    <a:srgbClr val="000000"/>
                  </a:outerShdw>
                </a:effectLst>
              </a:rPr>
              <a:t>Y la vida es muy parecida.</a:t>
            </a:r>
            <a:r>
              <a:rPr lang="en-US" sz="3600">
                <a:solidFill>
                  <a:srgbClr val="2970FF"/>
                </a:solidFill>
              </a:rPr>
              <a:t> </a:t>
            </a:r>
          </a:p>
        </p:txBody>
      </p:sp>
      <p:pic>
        <p:nvPicPr>
          <p:cNvPr id="11274" name="Picture 8" descr="npo000035"/>
          <p:cNvPicPr>
            <a:picLocks noChangeAspect="1" noChangeArrowheads="1"/>
          </p:cNvPicPr>
          <p:nvPr/>
        </p:nvPicPr>
        <p:blipFill>
          <a:blip r:embed="rId5"/>
          <a:srcRect/>
          <a:stretch>
            <a:fillRect/>
          </a:stretch>
        </p:blipFill>
        <p:spPr bwMode="auto">
          <a:xfrm>
            <a:off x="4876800" y="2686050"/>
            <a:ext cx="3886200" cy="3333750"/>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1273"/>
                                        </p:tgtEl>
                                        <p:attrNameLst>
                                          <p:attrName>style.visibility</p:attrName>
                                        </p:attrNameLst>
                                      </p:cBhvr>
                                      <p:to>
                                        <p:strVal val="visible"/>
                                      </p:to>
                                    </p:set>
                                    <p:anim calcmode="lin" valueType="num">
                                      <p:cBhvr>
                                        <p:cTn id="7" dur="1000" fill="hold"/>
                                        <p:tgtEl>
                                          <p:spTgt spid="11273"/>
                                        </p:tgtEl>
                                        <p:attrNameLst>
                                          <p:attrName>ppt_w</p:attrName>
                                        </p:attrNameLst>
                                      </p:cBhvr>
                                      <p:tavLst>
                                        <p:tav tm="0">
                                          <p:val>
                                            <p:fltVal val="0"/>
                                          </p:val>
                                        </p:tav>
                                        <p:tav tm="100000">
                                          <p:val>
                                            <p:strVal val="#ppt_w"/>
                                          </p:val>
                                        </p:tav>
                                      </p:tavLst>
                                    </p:anim>
                                    <p:anim calcmode="lin" valueType="num">
                                      <p:cBhvr>
                                        <p:cTn id="8" dur="1000" fill="hold"/>
                                        <p:tgtEl>
                                          <p:spTgt spid="11273"/>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17" presetClass="entr" presetSubtype="10" fill="hold" grpId="0" nodeType="afterEffect">
                                  <p:stCondLst>
                                    <p:cond delay="0"/>
                                  </p:stCondLst>
                                  <p:childTnLst>
                                    <p:set>
                                      <p:cBhvr>
                                        <p:cTn id="11" dur="1" fill="hold">
                                          <p:stCondLst>
                                            <p:cond delay="0"/>
                                          </p:stCondLst>
                                        </p:cTn>
                                        <p:tgtEl>
                                          <p:spTgt spid="11266"/>
                                        </p:tgtEl>
                                        <p:attrNameLst>
                                          <p:attrName>style.visibility</p:attrName>
                                        </p:attrNameLst>
                                      </p:cBhvr>
                                      <p:to>
                                        <p:strVal val="visible"/>
                                      </p:to>
                                    </p:set>
                                    <p:anim calcmode="lin" valueType="num">
                                      <p:cBhvr>
                                        <p:cTn id="12" dur="1000" fill="hold"/>
                                        <p:tgtEl>
                                          <p:spTgt spid="11266"/>
                                        </p:tgtEl>
                                        <p:attrNameLst>
                                          <p:attrName>ppt_w</p:attrName>
                                        </p:attrNameLst>
                                      </p:cBhvr>
                                      <p:tavLst>
                                        <p:tav tm="0">
                                          <p:val>
                                            <p:fltVal val="0"/>
                                          </p:val>
                                        </p:tav>
                                        <p:tav tm="100000">
                                          <p:val>
                                            <p:strVal val="#ppt_w"/>
                                          </p:val>
                                        </p:tav>
                                      </p:tavLst>
                                    </p:anim>
                                    <p:anim calcmode="lin" valueType="num">
                                      <p:cBhvr>
                                        <p:cTn id="13" dur="1000" fill="hold"/>
                                        <p:tgtEl>
                                          <p:spTgt spid="11266"/>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p:cTn id="18" dur="1000" fill="hold"/>
                                        <p:tgtEl>
                                          <p:spTgt spid="11270"/>
                                        </p:tgtEl>
                                        <p:attrNameLst>
                                          <p:attrName>ppt_w</p:attrName>
                                        </p:attrNameLst>
                                      </p:cBhvr>
                                      <p:tavLst>
                                        <p:tav tm="0">
                                          <p:val>
                                            <p:fltVal val="0"/>
                                          </p:val>
                                        </p:tav>
                                        <p:tav tm="100000">
                                          <p:val>
                                            <p:strVal val="#ppt_w"/>
                                          </p:val>
                                        </p:tav>
                                      </p:tavLst>
                                    </p:anim>
                                    <p:anim calcmode="lin" valueType="num">
                                      <p:cBhvr>
                                        <p:cTn id="19" dur="1000" fill="hold"/>
                                        <p:tgtEl>
                                          <p:spTgt spid="11270"/>
                                        </p:tgtEl>
                                        <p:attrNameLst>
                                          <p:attrName>ppt_h</p:attrName>
                                        </p:attrNameLst>
                                      </p:cBhvr>
                                      <p:tavLst>
                                        <p:tav tm="0">
                                          <p:val>
                                            <p:strVal val="#ppt_h"/>
                                          </p:val>
                                        </p:tav>
                                        <p:tav tm="100000">
                                          <p:val>
                                            <p:strVal val="#ppt_h"/>
                                          </p:val>
                                        </p:tav>
                                      </p:tavLst>
                                    </p:anim>
                                  </p:childTnLst>
                                </p:cTn>
                              </p:par>
                            </p:childTnLst>
                          </p:cTn>
                        </p:par>
                        <p:par>
                          <p:cTn id="20" fill="hold">
                            <p:stCondLst>
                              <p:cond delay="1000"/>
                            </p:stCondLst>
                            <p:childTnLst>
                              <p:par>
                                <p:cTn id="21" presetID="26" presetClass="entr" presetSubtype="0" fill="hold" nodeType="afterEffect">
                                  <p:stCondLst>
                                    <p:cond delay="0"/>
                                  </p:stCondLst>
                                  <p:childTnLst>
                                    <p:set>
                                      <p:cBhvr>
                                        <p:cTn id="22" dur="1" fill="hold">
                                          <p:stCondLst>
                                            <p:cond delay="0"/>
                                          </p:stCondLst>
                                        </p:cTn>
                                        <p:tgtEl>
                                          <p:spTgt spid="11274"/>
                                        </p:tgtEl>
                                        <p:attrNameLst>
                                          <p:attrName>style.visibility</p:attrName>
                                        </p:attrNameLst>
                                      </p:cBhvr>
                                      <p:to>
                                        <p:strVal val="visible"/>
                                      </p:to>
                                    </p:set>
                                    <p:animEffect transition="in" filter="wipe(down)">
                                      <p:cBhvr>
                                        <p:cTn id="23" dur="580">
                                          <p:stCondLst>
                                            <p:cond delay="0"/>
                                          </p:stCondLst>
                                        </p:cTn>
                                        <p:tgtEl>
                                          <p:spTgt spid="11274"/>
                                        </p:tgtEl>
                                      </p:cBhvr>
                                    </p:animEffect>
                                    <p:anim calcmode="lin" valueType="num">
                                      <p:cBhvr>
                                        <p:cTn id="24" dur="1822" tmFilter="0,0; 0.14,0.36; 0.43,0.73; 0.71,0.91; 1.0,1.0">
                                          <p:stCondLst>
                                            <p:cond delay="0"/>
                                          </p:stCondLst>
                                        </p:cTn>
                                        <p:tgtEl>
                                          <p:spTgt spid="112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12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12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12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1274"/>
                                        </p:tgtEl>
                                        <p:attrNameLst>
                                          <p:attrName>ppt_y</p:attrName>
                                        </p:attrNameLst>
                                      </p:cBhvr>
                                      <p:tavLst>
                                        <p:tav tm="0" fmla="#ppt_y-sin(pi*$)/81">
                                          <p:val>
                                            <p:fltVal val="0"/>
                                          </p:val>
                                        </p:tav>
                                        <p:tav tm="100000">
                                          <p:val>
                                            <p:fltVal val="1"/>
                                          </p:val>
                                        </p:tav>
                                      </p:tavLst>
                                    </p:anim>
                                    <p:animScale>
                                      <p:cBhvr>
                                        <p:cTn id="29" dur="26">
                                          <p:stCondLst>
                                            <p:cond delay="650"/>
                                          </p:stCondLst>
                                        </p:cTn>
                                        <p:tgtEl>
                                          <p:spTgt spid="11274"/>
                                        </p:tgtEl>
                                      </p:cBhvr>
                                      <p:to x="100000" y="60000"/>
                                    </p:animScale>
                                    <p:animScale>
                                      <p:cBhvr>
                                        <p:cTn id="30" dur="166" decel="50000">
                                          <p:stCondLst>
                                            <p:cond delay="676"/>
                                          </p:stCondLst>
                                        </p:cTn>
                                        <p:tgtEl>
                                          <p:spTgt spid="11274"/>
                                        </p:tgtEl>
                                      </p:cBhvr>
                                      <p:to x="100000" y="100000"/>
                                    </p:animScale>
                                    <p:animScale>
                                      <p:cBhvr>
                                        <p:cTn id="31" dur="26">
                                          <p:stCondLst>
                                            <p:cond delay="1312"/>
                                          </p:stCondLst>
                                        </p:cTn>
                                        <p:tgtEl>
                                          <p:spTgt spid="11274"/>
                                        </p:tgtEl>
                                      </p:cBhvr>
                                      <p:to x="100000" y="80000"/>
                                    </p:animScale>
                                    <p:animScale>
                                      <p:cBhvr>
                                        <p:cTn id="32" dur="166" decel="50000">
                                          <p:stCondLst>
                                            <p:cond delay="1338"/>
                                          </p:stCondLst>
                                        </p:cTn>
                                        <p:tgtEl>
                                          <p:spTgt spid="11274"/>
                                        </p:tgtEl>
                                      </p:cBhvr>
                                      <p:to x="100000" y="100000"/>
                                    </p:animScale>
                                    <p:animScale>
                                      <p:cBhvr>
                                        <p:cTn id="33" dur="26">
                                          <p:stCondLst>
                                            <p:cond delay="1642"/>
                                          </p:stCondLst>
                                        </p:cTn>
                                        <p:tgtEl>
                                          <p:spTgt spid="11274"/>
                                        </p:tgtEl>
                                      </p:cBhvr>
                                      <p:to x="100000" y="90000"/>
                                    </p:animScale>
                                    <p:animScale>
                                      <p:cBhvr>
                                        <p:cTn id="34" dur="166" decel="50000">
                                          <p:stCondLst>
                                            <p:cond delay="1668"/>
                                          </p:stCondLst>
                                        </p:cTn>
                                        <p:tgtEl>
                                          <p:spTgt spid="11274"/>
                                        </p:tgtEl>
                                      </p:cBhvr>
                                      <p:to x="100000" y="100000"/>
                                    </p:animScale>
                                    <p:animScale>
                                      <p:cBhvr>
                                        <p:cTn id="35" dur="26">
                                          <p:stCondLst>
                                            <p:cond delay="1808"/>
                                          </p:stCondLst>
                                        </p:cTn>
                                        <p:tgtEl>
                                          <p:spTgt spid="11274"/>
                                        </p:tgtEl>
                                      </p:cBhvr>
                                      <p:to x="100000" y="95000"/>
                                    </p:animScale>
                                    <p:animScale>
                                      <p:cBhvr>
                                        <p:cTn id="36" dur="166" decel="50000">
                                          <p:stCondLst>
                                            <p:cond delay="1834"/>
                                          </p:stCondLst>
                                        </p:cTn>
                                        <p:tgtEl>
                                          <p:spTgt spid="11274"/>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7" presetClass="entr" presetSubtype="0" fill="hold" grpId="0" nodeType="clickEffect">
                                  <p:stCondLst>
                                    <p:cond delay="0"/>
                                  </p:stCondLst>
                                  <p:iterate type="lt">
                                    <p:tmPct val="50000"/>
                                  </p:iterate>
                                  <p:childTnLst>
                                    <p:set>
                                      <p:cBhvr>
                                        <p:cTn id="40" dur="1" fill="hold">
                                          <p:stCondLst>
                                            <p:cond delay="0"/>
                                          </p:stCondLst>
                                        </p:cTn>
                                        <p:tgtEl>
                                          <p:spTgt spid="11271"/>
                                        </p:tgtEl>
                                        <p:attrNameLst>
                                          <p:attrName>style.visibility</p:attrName>
                                        </p:attrNameLst>
                                      </p:cBhvr>
                                      <p:to>
                                        <p:strVal val="visible"/>
                                      </p:to>
                                    </p:set>
                                    <p:anim calcmode="discrete" valueType="clr">
                                      <p:cBhvr override="childStyle">
                                        <p:cTn id="41" dur="80"/>
                                        <p:tgtEl>
                                          <p:spTgt spid="11271"/>
                                        </p:tgtEl>
                                        <p:attrNameLst>
                                          <p:attrName>style.color</p:attrName>
                                        </p:attrNameLst>
                                      </p:cBhvr>
                                      <p:tavLst>
                                        <p:tav tm="0">
                                          <p:val>
                                            <p:clrVal>
                                              <a:schemeClr val="accent2"/>
                                            </p:clrVal>
                                          </p:val>
                                        </p:tav>
                                        <p:tav tm="50000">
                                          <p:val>
                                            <p:clrVal>
                                              <a:schemeClr val="hlink"/>
                                            </p:clrVal>
                                          </p:val>
                                        </p:tav>
                                      </p:tavLst>
                                    </p:anim>
                                    <p:anim calcmode="discrete" valueType="clr">
                                      <p:cBhvr>
                                        <p:cTn id="42" dur="80"/>
                                        <p:tgtEl>
                                          <p:spTgt spid="11271"/>
                                        </p:tgtEl>
                                        <p:attrNameLst>
                                          <p:attrName>fillcolor</p:attrName>
                                        </p:attrNameLst>
                                      </p:cBhvr>
                                      <p:tavLst>
                                        <p:tav tm="0">
                                          <p:val>
                                            <p:clrVal>
                                              <a:schemeClr val="accent2"/>
                                            </p:clrVal>
                                          </p:val>
                                        </p:tav>
                                        <p:tav tm="50000">
                                          <p:val>
                                            <p:clrVal>
                                              <a:schemeClr val="hlink"/>
                                            </p:clrVal>
                                          </p:val>
                                        </p:tav>
                                      </p:tavLst>
                                    </p:anim>
                                    <p:set>
                                      <p:cBhvr>
                                        <p:cTn id="43" dur="80"/>
                                        <p:tgtEl>
                                          <p:spTgt spid="1127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0" grpId="0"/>
      <p:bldP spid="1127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28600" y="228600"/>
            <a:ext cx="4038600" cy="1431925"/>
          </a:xfrm>
          <a:effectLst>
            <a:outerShdw dist="35921" dir="2700000" algn="ctr" rotWithShape="0">
              <a:srgbClr val="000000"/>
            </a:outerShdw>
          </a:effectLst>
        </p:spPr>
        <p:txBody>
          <a:bodyPr/>
          <a:lstStyle/>
          <a:p>
            <a:r>
              <a:rPr lang="en-US" sz="2800" b="1">
                <a:solidFill>
                  <a:srgbClr val="FFD04B"/>
                </a:solidFill>
                <a:cs typeface="Arial" charset="0"/>
              </a:rPr>
              <a:t>Gracias a Dios, el camino en general es bastante plano.</a:t>
            </a:r>
            <a:r>
              <a:rPr lang="en-US" sz="2800">
                <a:cs typeface="Arial" charset="0"/>
              </a:rPr>
              <a:t> </a:t>
            </a:r>
          </a:p>
        </p:txBody>
      </p:sp>
      <p:pic>
        <p:nvPicPr>
          <p:cNvPr id="12295" name="Picture 4" descr="npo000037"/>
          <p:cNvPicPr>
            <a:picLocks noChangeAspect="1" noChangeArrowheads="1"/>
          </p:cNvPicPr>
          <p:nvPr/>
        </p:nvPicPr>
        <p:blipFill>
          <a:blip r:embed="rId4"/>
          <a:srcRect/>
          <a:stretch>
            <a:fillRect/>
          </a:stretch>
        </p:blipFill>
        <p:spPr bwMode="auto">
          <a:xfrm>
            <a:off x="431800" y="1752600"/>
            <a:ext cx="3683000" cy="4648200"/>
          </a:xfrm>
          <a:prstGeom prst="rect">
            <a:avLst/>
          </a:prstGeom>
          <a:noFill/>
          <a:ln w="9525" algn="ctr">
            <a:solidFill>
              <a:schemeClr val="tx1"/>
            </a:solidFill>
            <a:miter lim="800000"/>
            <a:headEnd/>
            <a:tailEnd/>
          </a:ln>
          <a:effectLst/>
        </p:spPr>
      </p:pic>
      <p:sp>
        <p:nvSpPr>
          <p:cNvPr id="12293" name="Text Box 5"/>
          <p:cNvSpPr txBox="1">
            <a:spLocks noChangeArrowheads="1"/>
          </p:cNvSpPr>
          <p:nvPr/>
        </p:nvSpPr>
        <p:spPr bwMode="auto">
          <a:xfrm>
            <a:off x="4343400" y="3822700"/>
            <a:ext cx="4572000" cy="2654300"/>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800">
                <a:effectLst>
                  <a:outerShdw blurRad="38100" dist="38100" dir="2700000" algn="tl">
                    <a:srgbClr val="000000"/>
                  </a:outerShdw>
                </a:effectLst>
              </a:rPr>
              <a:t>Pero ¿qué pasa cuando perdemos a un ser querido? ¿O cuando sufrimos un revés en los negocios? ¿O cuando nos hacemos una lesión?</a:t>
            </a:r>
            <a:r>
              <a:rPr lang="en-US" sz="2800"/>
              <a:t> </a:t>
            </a:r>
          </a:p>
        </p:txBody>
      </p:sp>
      <p:pic>
        <p:nvPicPr>
          <p:cNvPr id="12296" name="Picture 6" descr="npo000039"/>
          <p:cNvPicPr>
            <a:picLocks noChangeAspect="1" noChangeArrowheads="1"/>
          </p:cNvPicPr>
          <p:nvPr/>
        </p:nvPicPr>
        <p:blipFill>
          <a:blip r:embed="rId5"/>
          <a:srcRect/>
          <a:stretch>
            <a:fillRect/>
          </a:stretch>
        </p:blipFill>
        <p:spPr bwMode="auto">
          <a:xfrm>
            <a:off x="4343400" y="381000"/>
            <a:ext cx="4343400" cy="3352800"/>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par>
                                <p:cTn id="8" presetID="10" presetClass="entr" presetSubtype="0" fill="hold" nodeType="withEffect">
                                  <p:stCondLst>
                                    <p:cond delay="0"/>
                                  </p:stCondLst>
                                  <p:childTnLst>
                                    <p:set>
                                      <p:cBhvr>
                                        <p:cTn id="9" dur="1" fill="hold">
                                          <p:stCondLst>
                                            <p:cond delay="0"/>
                                          </p:stCondLst>
                                        </p:cTn>
                                        <p:tgtEl>
                                          <p:spTgt spid="12295"/>
                                        </p:tgtEl>
                                        <p:attrNameLst>
                                          <p:attrName>style.visibility</p:attrName>
                                        </p:attrNameLst>
                                      </p:cBhvr>
                                      <p:to>
                                        <p:strVal val="visible"/>
                                      </p:to>
                                    </p:set>
                                    <p:animEffect transition="in" filter="fade">
                                      <p:cBhvr>
                                        <p:cTn id="10" dur="2000"/>
                                        <p:tgtEl>
                                          <p:spTgt spid="1229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2296"/>
                                        </p:tgtEl>
                                        <p:attrNameLst>
                                          <p:attrName>style.visibility</p:attrName>
                                        </p:attrNameLst>
                                      </p:cBhvr>
                                      <p:to>
                                        <p:strVal val="visible"/>
                                      </p:to>
                                    </p:set>
                                    <p:animEffect transition="in" filter="wipe(down)">
                                      <p:cBhvr>
                                        <p:cTn id="15" dur="580">
                                          <p:stCondLst>
                                            <p:cond delay="0"/>
                                          </p:stCondLst>
                                        </p:cTn>
                                        <p:tgtEl>
                                          <p:spTgt spid="12296"/>
                                        </p:tgtEl>
                                      </p:cBhvr>
                                    </p:animEffect>
                                    <p:anim calcmode="lin" valueType="num">
                                      <p:cBhvr>
                                        <p:cTn id="16" dur="1822" tmFilter="0,0; 0.14,0.36; 0.43,0.73; 0.71,0.91; 1.0,1.0">
                                          <p:stCondLst>
                                            <p:cond delay="0"/>
                                          </p:stCondLst>
                                        </p:cTn>
                                        <p:tgtEl>
                                          <p:spTgt spid="1229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229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229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229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2296"/>
                                        </p:tgtEl>
                                        <p:attrNameLst>
                                          <p:attrName>ppt_y</p:attrName>
                                        </p:attrNameLst>
                                      </p:cBhvr>
                                      <p:tavLst>
                                        <p:tav tm="0" fmla="#ppt_y-sin(pi*$)/81">
                                          <p:val>
                                            <p:fltVal val="0"/>
                                          </p:val>
                                        </p:tav>
                                        <p:tav tm="100000">
                                          <p:val>
                                            <p:fltVal val="1"/>
                                          </p:val>
                                        </p:tav>
                                      </p:tavLst>
                                    </p:anim>
                                    <p:animScale>
                                      <p:cBhvr>
                                        <p:cTn id="21" dur="26">
                                          <p:stCondLst>
                                            <p:cond delay="650"/>
                                          </p:stCondLst>
                                        </p:cTn>
                                        <p:tgtEl>
                                          <p:spTgt spid="12296"/>
                                        </p:tgtEl>
                                      </p:cBhvr>
                                      <p:to x="100000" y="60000"/>
                                    </p:animScale>
                                    <p:animScale>
                                      <p:cBhvr>
                                        <p:cTn id="22" dur="166" decel="50000">
                                          <p:stCondLst>
                                            <p:cond delay="676"/>
                                          </p:stCondLst>
                                        </p:cTn>
                                        <p:tgtEl>
                                          <p:spTgt spid="12296"/>
                                        </p:tgtEl>
                                      </p:cBhvr>
                                      <p:to x="100000" y="100000"/>
                                    </p:animScale>
                                    <p:animScale>
                                      <p:cBhvr>
                                        <p:cTn id="23" dur="26">
                                          <p:stCondLst>
                                            <p:cond delay="1312"/>
                                          </p:stCondLst>
                                        </p:cTn>
                                        <p:tgtEl>
                                          <p:spTgt spid="12296"/>
                                        </p:tgtEl>
                                      </p:cBhvr>
                                      <p:to x="100000" y="80000"/>
                                    </p:animScale>
                                    <p:animScale>
                                      <p:cBhvr>
                                        <p:cTn id="24" dur="166" decel="50000">
                                          <p:stCondLst>
                                            <p:cond delay="1338"/>
                                          </p:stCondLst>
                                        </p:cTn>
                                        <p:tgtEl>
                                          <p:spTgt spid="12296"/>
                                        </p:tgtEl>
                                      </p:cBhvr>
                                      <p:to x="100000" y="100000"/>
                                    </p:animScale>
                                    <p:animScale>
                                      <p:cBhvr>
                                        <p:cTn id="25" dur="26">
                                          <p:stCondLst>
                                            <p:cond delay="1642"/>
                                          </p:stCondLst>
                                        </p:cTn>
                                        <p:tgtEl>
                                          <p:spTgt spid="12296"/>
                                        </p:tgtEl>
                                      </p:cBhvr>
                                      <p:to x="100000" y="90000"/>
                                    </p:animScale>
                                    <p:animScale>
                                      <p:cBhvr>
                                        <p:cTn id="26" dur="166" decel="50000">
                                          <p:stCondLst>
                                            <p:cond delay="1668"/>
                                          </p:stCondLst>
                                        </p:cTn>
                                        <p:tgtEl>
                                          <p:spTgt spid="12296"/>
                                        </p:tgtEl>
                                      </p:cBhvr>
                                      <p:to x="100000" y="100000"/>
                                    </p:animScale>
                                    <p:animScale>
                                      <p:cBhvr>
                                        <p:cTn id="27" dur="26">
                                          <p:stCondLst>
                                            <p:cond delay="1808"/>
                                          </p:stCondLst>
                                        </p:cTn>
                                        <p:tgtEl>
                                          <p:spTgt spid="12296"/>
                                        </p:tgtEl>
                                      </p:cBhvr>
                                      <p:to x="100000" y="95000"/>
                                    </p:animScale>
                                    <p:animScale>
                                      <p:cBhvr>
                                        <p:cTn id="28" dur="166" decel="50000">
                                          <p:stCondLst>
                                            <p:cond delay="1834"/>
                                          </p:stCondLst>
                                        </p:cTn>
                                        <p:tgtEl>
                                          <p:spTgt spid="12296"/>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12293"/>
                                        </p:tgtEl>
                                        <p:attrNameLst>
                                          <p:attrName>style.visibility</p:attrName>
                                        </p:attrNameLst>
                                      </p:cBhvr>
                                      <p:to>
                                        <p:strVal val="visible"/>
                                      </p:to>
                                    </p:set>
                                    <p:animEffect transition="in" filter="wipe(down)">
                                      <p:cBhvr>
                                        <p:cTn id="31" dur="580">
                                          <p:stCondLst>
                                            <p:cond delay="0"/>
                                          </p:stCondLst>
                                        </p:cTn>
                                        <p:tgtEl>
                                          <p:spTgt spid="12293"/>
                                        </p:tgtEl>
                                      </p:cBhvr>
                                    </p:animEffect>
                                    <p:anim calcmode="lin" valueType="num">
                                      <p:cBhvr>
                                        <p:cTn id="32" dur="1822" tmFilter="0,0; 0.14,0.36; 0.43,0.73; 0.71,0.91; 1.0,1.0">
                                          <p:stCondLst>
                                            <p:cond delay="0"/>
                                          </p:stCondLst>
                                        </p:cTn>
                                        <p:tgtEl>
                                          <p:spTgt spid="12293"/>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2293"/>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2293"/>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2293"/>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2293"/>
                                        </p:tgtEl>
                                        <p:attrNameLst>
                                          <p:attrName>ppt_y</p:attrName>
                                        </p:attrNameLst>
                                      </p:cBhvr>
                                      <p:tavLst>
                                        <p:tav tm="0" fmla="#ppt_y-sin(pi*$)/81">
                                          <p:val>
                                            <p:fltVal val="0"/>
                                          </p:val>
                                        </p:tav>
                                        <p:tav tm="100000">
                                          <p:val>
                                            <p:fltVal val="1"/>
                                          </p:val>
                                        </p:tav>
                                      </p:tavLst>
                                    </p:anim>
                                    <p:animScale>
                                      <p:cBhvr>
                                        <p:cTn id="37" dur="26">
                                          <p:stCondLst>
                                            <p:cond delay="650"/>
                                          </p:stCondLst>
                                        </p:cTn>
                                        <p:tgtEl>
                                          <p:spTgt spid="12293"/>
                                        </p:tgtEl>
                                      </p:cBhvr>
                                      <p:to x="100000" y="60000"/>
                                    </p:animScale>
                                    <p:animScale>
                                      <p:cBhvr>
                                        <p:cTn id="38" dur="166" decel="50000">
                                          <p:stCondLst>
                                            <p:cond delay="676"/>
                                          </p:stCondLst>
                                        </p:cTn>
                                        <p:tgtEl>
                                          <p:spTgt spid="12293"/>
                                        </p:tgtEl>
                                      </p:cBhvr>
                                      <p:to x="100000" y="100000"/>
                                    </p:animScale>
                                    <p:animScale>
                                      <p:cBhvr>
                                        <p:cTn id="39" dur="26">
                                          <p:stCondLst>
                                            <p:cond delay="1312"/>
                                          </p:stCondLst>
                                        </p:cTn>
                                        <p:tgtEl>
                                          <p:spTgt spid="12293"/>
                                        </p:tgtEl>
                                      </p:cBhvr>
                                      <p:to x="100000" y="80000"/>
                                    </p:animScale>
                                    <p:animScale>
                                      <p:cBhvr>
                                        <p:cTn id="40" dur="166" decel="50000">
                                          <p:stCondLst>
                                            <p:cond delay="1338"/>
                                          </p:stCondLst>
                                        </p:cTn>
                                        <p:tgtEl>
                                          <p:spTgt spid="12293"/>
                                        </p:tgtEl>
                                      </p:cBhvr>
                                      <p:to x="100000" y="100000"/>
                                    </p:animScale>
                                    <p:animScale>
                                      <p:cBhvr>
                                        <p:cTn id="41" dur="26">
                                          <p:stCondLst>
                                            <p:cond delay="1642"/>
                                          </p:stCondLst>
                                        </p:cTn>
                                        <p:tgtEl>
                                          <p:spTgt spid="12293"/>
                                        </p:tgtEl>
                                      </p:cBhvr>
                                      <p:to x="100000" y="90000"/>
                                    </p:animScale>
                                    <p:animScale>
                                      <p:cBhvr>
                                        <p:cTn id="42" dur="166" decel="50000">
                                          <p:stCondLst>
                                            <p:cond delay="1668"/>
                                          </p:stCondLst>
                                        </p:cTn>
                                        <p:tgtEl>
                                          <p:spTgt spid="12293"/>
                                        </p:tgtEl>
                                      </p:cBhvr>
                                      <p:to x="100000" y="100000"/>
                                    </p:animScale>
                                    <p:animScale>
                                      <p:cBhvr>
                                        <p:cTn id="43" dur="26">
                                          <p:stCondLst>
                                            <p:cond delay="1808"/>
                                          </p:stCondLst>
                                        </p:cTn>
                                        <p:tgtEl>
                                          <p:spTgt spid="12293"/>
                                        </p:tgtEl>
                                      </p:cBhvr>
                                      <p:to x="100000" y="95000"/>
                                    </p:animScale>
                                    <p:animScale>
                                      <p:cBhvr>
                                        <p:cTn id="44" dur="166" decel="50000">
                                          <p:stCondLst>
                                            <p:cond delay="1834"/>
                                          </p:stCondLst>
                                        </p:cTn>
                                        <p:tgtEl>
                                          <p:spTgt spid="1229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4343400" y="304800"/>
            <a:ext cx="4343400" cy="2647950"/>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400">
                <a:solidFill>
                  <a:srgbClr val="2970FF"/>
                </a:solidFill>
                <a:effectLst>
                  <a:outerShdw blurRad="38100" dist="38100" dir="2700000" algn="tl">
                    <a:srgbClr val="000000"/>
                  </a:outerShdw>
                </a:effectLst>
              </a:rPr>
              <a:t>¿O si se produce una falla eléctrica en el momento en que estamos en el ascensor y nos quedamos ahí por horas? ¿O si nos sorprende un terremoto o una catástrofe de otra índole?</a:t>
            </a:r>
            <a:r>
              <a:rPr lang="en-US" sz="2400">
                <a:solidFill>
                  <a:srgbClr val="2970FF"/>
                </a:solidFill>
              </a:rPr>
              <a:t> </a:t>
            </a:r>
          </a:p>
        </p:txBody>
      </p:sp>
      <p:sp>
        <p:nvSpPr>
          <p:cNvPr id="18439" name="Text Box 7"/>
          <p:cNvSpPr txBox="1">
            <a:spLocks noChangeArrowheads="1"/>
          </p:cNvSpPr>
          <p:nvPr/>
        </p:nvSpPr>
        <p:spPr bwMode="auto">
          <a:xfrm>
            <a:off x="3048000" y="3048000"/>
            <a:ext cx="3124200" cy="3508375"/>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800"/>
              <a:t>¿Qué clase de </a:t>
            </a:r>
            <a:r>
              <a:rPr lang="en-US" sz="2800" i="1"/>
              <a:t>amortiguadores</a:t>
            </a:r>
            <a:r>
              <a:rPr lang="en-US" sz="2800"/>
              <a:t> nos ayudarán a salir adelante, sanos y salvos, a pesar de incidentes como ésos? </a:t>
            </a:r>
          </a:p>
        </p:txBody>
      </p:sp>
      <p:pic>
        <p:nvPicPr>
          <p:cNvPr id="18446" name="Picture 10" descr="npo00003b"/>
          <p:cNvPicPr>
            <a:picLocks noChangeAspect="1" noChangeArrowheads="1"/>
          </p:cNvPicPr>
          <p:nvPr/>
        </p:nvPicPr>
        <p:blipFill>
          <a:blip r:embed="rId4"/>
          <a:srcRect/>
          <a:stretch>
            <a:fillRect/>
          </a:stretch>
        </p:blipFill>
        <p:spPr bwMode="auto">
          <a:xfrm>
            <a:off x="6229350" y="3124200"/>
            <a:ext cx="2457450" cy="3276600"/>
          </a:xfrm>
          <a:prstGeom prst="rect">
            <a:avLst/>
          </a:prstGeom>
          <a:noFill/>
          <a:ln w="9525" algn="ctr">
            <a:solidFill>
              <a:schemeClr val="tx1"/>
            </a:solidFill>
            <a:miter lim="800000"/>
            <a:headEnd/>
            <a:tailEnd/>
          </a:ln>
          <a:effectLst/>
        </p:spPr>
      </p:pic>
      <p:pic>
        <p:nvPicPr>
          <p:cNvPr id="18447" name="Picture 11" descr="npo00003d"/>
          <p:cNvPicPr>
            <a:picLocks noChangeAspect="1" noChangeArrowheads="1"/>
          </p:cNvPicPr>
          <p:nvPr/>
        </p:nvPicPr>
        <p:blipFill>
          <a:blip r:embed="rId5"/>
          <a:srcRect/>
          <a:stretch>
            <a:fillRect/>
          </a:stretch>
        </p:blipFill>
        <p:spPr bwMode="auto">
          <a:xfrm>
            <a:off x="457200" y="3200400"/>
            <a:ext cx="2400300" cy="3200400"/>
          </a:xfrm>
          <a:prstGeom prst="rect">
            <a:avLst/>
          </a:prstGeom>
          <a:noFill/>
          <a:ln w="9525" algn="ctr">
            <a:solidFill>
              <a:schemeClr val="tx1"/>
            </a:solidFill>
            <a:miter lim="800000"/>
            <a:headEnd/>
            <a:tailEnd/>
          </a:ln>
          <a:effectLst/>
        </p:spPr>
      </p:pic>
      <p:pic>
        <p:nvPicPr>
          <p:cNvPr id="18448" name="Picture 13" descr="npo00003f"/>
          <p:cNvPicPr>
            <a:picLocks noChangeAspect="1" noChangeArrowheads="1"/>
          </p:cNvPicPr>
          <p:nvPr/>
        </p:nvPicPr>
        <p:blipFill>
          <a:blip r:embed="rId6"/>
          <a:srcRect/>
          <a:stretch>
            <a:fillRect/>
          </a:stretch>
        </p:blipFill>
        <p:spPr bwMode="auto">
          <a:xfrm>
            <a:off x="457200" y="482600"/>
            <a:ext cx="3581400" cy="2363788"/>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anim calcmode="lin" valueType="num">
                                      <p:cBhvr>
                                        <p:cTn id="7" dur="500" fill="hold"/>
                                        <p:tgtEl>
                                          <p:spTgt spid="18436"/>
                                        </p:tgtEl>
                                        <p:attrNameLst>
                                          <p:attrName>ppt_w</p:attrName>
                                        </p:attrNameLst>
                                      </p:cBhvr>
                                      <p:tavLst>
                                        <p:tav tm="0">
                                          <p:val>
                                            <p:fltVal val="0"/>
                                          </p:val>
                                        </p:tav>
                                        <p:tav tm="100000">
                                          <p:val>
                                            <p:strVal val="#ppt_w"/>
                                          </p:val>
                                        </p:tav>
                                      </p:tavLst>
                                    </p:anim>
                                    <p:anim calcmode="lin" valueType="num">
                                      <p:cBhvr>
                                        <p:cTn id="8" dur="500" fill="hold"/>
                                        <p:tgtEl>
                                          <p:spTgt spid="1843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6" presetClass="entr" presetSubtype="0" fill="hold" nodeType="afterEffect">
                                  <p:stCondLst>
                                    <p:cond delay="0"/>
                                  </p:stCondLst>
                                  <p:childTnLst>
                                    <p:set>
                                      <p:cBhvr>
                                        <p:cTn id="11" dur="1" fill="hold">
                                          <p:stCondLst>
                                            <p:cond delay="0"/>
                                          </p:stCondLst>
                                        </p:cTn>
                                        <p:tgtEl>
                                          <p:spTgt spid="18448"/>
                                        </p:tgtEl>
                                        <p:attrNameLst>
                                          <p:attrName>style.visibility</p:attrName>
                                        </p:attrNameLst>
                                      </p:cBhvr>
                                      <p:to>
                                        <p:strVal val="visible"/>
                                      </p:to>
                                    </p:set>
                                    <p:animEffect transition="in" filter="wipe(down)">
                                      <p:cBhvr>
                                        <p:cTn id="12" dur="580">
                                          <p:stCondLst>
                                            <p:cond delay="0"/>
                                          </p:stCondLst>
                                        </p:cTn>
                                        <p:tgtEl>
                                          <p:spTgt spid="18448"/>
                                        </p:tgtEl>
                                      </p:cBhvr>
                                    </p:animEffect>
                                    <p:anim calcmode="lin" valueType="num">
                                      <p:cBhvr>
                                        <p:cTn id="13" dur="1822" tmFilter="0,0; 0.14,0.36; 0.43,0.73; 0.71,0.91; 1.0,1.0">
                                          <p:stCondLst>
                                            <p:cond delay="0"/>
                                          </p:stCondLst>
                                        </p:cTn>
                                        <p:tgtEl>
                                          <p:spTgt spid="1844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844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844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844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8448"/>
                                        </p:tgtEl>
                                        <p:attrNameLst>
                                          <p:attrName>ppt_y</p:attrName>
                                        </p:attrNameLst>
                                      </p:cBhvr>
                                      <p:tavLst>
                                        <p:tav tm="0" fmla="#ppt_y-sin(pi*$)/81">
                                          <p:val>
                                            <p:fltVal val="0"/>
                                          </p:val>
                                        </p:tav>
                                        <p:tav tm="100000">
                                          <p:val>
                                            <p:fltVal val="1"/>
                                          </p:val>
                                        </p:tav>
                                      </p:tavLst>
                                    </p:anim>
                                    <p:animScale>
                                      <p:cBhvr>
                                        <p:cTn id="18" dur="26">
                                          <p:stCondLst>
                                            <p:cond delay="650"/>
                                          </p:stCondLst>
                                        </p:cTn>
                                        <p:tgtEl>
                                          <p:spTgt spid="18448"/>
                                        </p:tgtEl>
                                      </p:cBhvr>
                                      <p:to x="100000" y="60000"/>
                                    </p:animScale>
                                    <p:animScale>
                                      <p:cBhvr>
                                        <p:cTn id="19" dur="166" decel="50000">
                                          <p:stCondLst>
                                            <p:cond delay="676"/>
                                          </p:stCondLst>
                                        </p:cTn>
                                        <p:tgtEl>
                                          <p:spTgt spid="18448"/>
                                        </p:tgtEl>
                                      </p:cBhvr>
                                      <p:to x="100000" y="100000"/>
                                    </p:animScale>
                                    <p:animScale>
                                      <p:cBhvr>
                                        <p:cTn id="20" dur="26">
                                          <p:stCondLst>
                                            <p:cond delay="1312"/>
                                          </p:stCondLst>
                                        </p:cTn>
                                        <p:tgtEl>
                                          <p:spTgt spid="18448"/>
                                        </p:tgtEl>
                                      </p:cBhvr>
                                      <p:to x="100000" y="80000"/>
                                    </p:animScale>
                                    <p:animScale>
                                      <p:cBhvr>
                                        <p:cTn id="21" dur="166" decel="50000">
                                          <p:stCondLst>
                                            <p:cond delay="1338"/>
                                          </p:stCondLst>
                                        </p:cTn>
                                        <p:tgtEl>
                                          <p:spTgt spid="18448"/>
                                        </p:tgtEl>
                                      </p:cBhvr>
                                      <p:to x="100000" y="100000"/>
                                    </p:animScale>
                                    <p:animScale>
                                      <p:cBhvr>
                                        <p:cTn id="22" dur="26">
                                          <p:stCondLst>
                                            <p:cond delay="1642"/>
                                          </p:stCondLst>
                                        </p:cTn>
                                        <p:tgtEl>
                                          <p:spTgt spid="18448"/>
                                        </p:tgtEl>
                                      </p:cBhvr>
                                      <p:to x="100000" y="90000"/>
                                    </p:animScale>
                                    <p:animScale>
                                      <p:cBhvr>
                                        <p:cTn id="23" dur="166" decel="50000">
                                          <p:stCondLst>
                                            <p:cond delay="1668"/>
                                          </p:stCondLst>
                                        </p:cTn>
                                        <p:tgtEl>
                                          <p:spTgt spid="18448"/>
                                        </p:tgtEl>
                                      </p:cBhvr>
                                      <p:to x="100000" y="100000"/>
                                    </p:animScale>
                                    <p:animScale>
                                      <p:cBhvr>
                                        <p:cTn id="24" dur="26">
                                          <p:stCondLst>
                                            <p:cond delay="1808"/>
                                          </p:stCondLst>
                                        </p:cTn>
                                        <p:tgtEl>
                                          <p:spTgt spid="18448"/>
                                        </p:tgtEl>
                                      </p:cBhvr>
                                      <p:to x="100000" y="95000"/>
                                    </p:animScale>
                                    <p:animScale>
                                      <p:cBhvr>
                                        <p:cTn id="25" dur="166" decel="50000">
                                          <p:stCondLst>
                                            <p:cond delay="1834"/>
                                          </p:stCondLst>
                                        </p:cTn>
                                        <p:tgtEl>
                                          <p:spTgt spid="18448"/>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18447"/>
                                        </p:tgtEl>
                                        <p:attrNameLst>
                                          <p:attrName>style.visibility</p:attrName>
                                        </p:attrNameLst>
                                      </p:cBhvr>
                                      <p:to>
                                        <p:strVal val="visible"/>
                                      </p:to>
                                    </p:set>
                                    <p:animEffect transition="in" filter="wipe(down)">
                                      <p:cBhvr>
                                        <p:cTn id="30" dur="580">
                                          <p:stCondLst>
                                            <p:cond delay="0"/>
                                          </p:stCondLst>
                                        </p:cTn>
                                        <p:tgtEl>
                                          <p:spTgt spid="18447"/>
                                        </p:tgtEl>
                                      </p:cBhvr>
                                    </p:animEffect>
                                    <p:anim calcmode="lin" valueType="num">
                                      <p:cBhvr>
                                        <p:cTn id="31" dur="1822" tmFilter="0,0; 0.14,0.36; 0.43,0.73; 0.71,0.91; 1.0,1.0">
                                          <p:stCondLst>
                                            <p:cond delay="0"/>
                                          </p:stCondLst>
                                        </p:cTn>
                                        <p:tgtEl>
                                          <p:spTgt spid="18447"/>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8447"/>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8447"/>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8447"/>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8447"/>
                                        </p:tgtEl>
                                        <p:attrNameLst>
                                          <p:attrName>ppt_y</p:attrName>
                                        </p:attrNameLst>
                                      </p:cBhvr>
                                      <p:tavLst>
                                        <p:tav tm="0" fmla="#ppt_y-sin(pi*$)/81">
                                          <p:val>
                                            <p:fltVal val="0"/>
                                          </p:val>
                                        </p:tav>
                                        <p:tav tm="100000">
                                          <p:val>
                                            <p:fltVal val="1"/>
                                          </p:val>
                                        </p:tav>
                                      </p:tavLst>
                                    </p:anim>
                                    <p:animScale>
                                      <p:cBhvr>
                                        <p:cTn id="36" dur="26">
                                          <p:stCondLst>
                                            <p:cond delay="650"/>
                                          </p:stCondLst>
                                        </p:cTn>
                                        <p:tgtEl>
                                          <p:spTgt spid="18447"/>
                                        </p:tgtEl>
                                      </p:cBhvr>
                                      <p:to x="100000" y="60000"/>
                                    </p:animScale>
                                    <p:animScale>
                                      <p:cBhvr>
                                        <p:cTn id="37" dur="166" decel="50000">
                                          <p:stCondLst>
                                            <p:cond delay="676"/>
                                          </p:stCondLst>
                                        </p:cTn>
                                        <p:tgtEl>
                                          <p:spTgt spid="18447"/>
                                        </p:tgtEl>
                                      </p:cBhvr>
                                      <p:to x="100000" y="100000"/>
                                    </p:animScale>
                                    <p:animScale>
                                      <p:cBhvr>
                                        <p:cTn id="38" dur="26">
                                          <p:stCondLst>
                                            <p:cond delay="1312"/>
                                          </p:stCondLst>
                                        </p:cTn>
                                        <p:tgtEl>
                                          <p:spTgt spid="18447"/>
                                        </p:tgtEl>
                                      </p:cBhvr>
                                      <p:to x="100000" y="80000"/>
                                    </p:animScale>
                                    <p:animScale>
                                      <p:cBhvr>
                                        <p:cTn id="39" dur="166" decel="50000">
                                          <p:stCondLst>
                                            <p:cond delay="1338"/>
                                          </p:stCondLst>
                                        </p:cTn>
                                        <p:tgtEl>
                                          <p:spTgt spid="18447"/>
                                        </p:tgtEl>
                                      </p:cBhvr>
                                      <p:to x="100000" y="100000"/>
                                    </p:animScale>
                                    <p:animScale>
                                      <p:cBhvr>
                                        <p:cTn id="40" dur="26">
                                          <p:stCondLst>
                                            <p:cond delay="1642"/>
                                          </p:stCondLst>
                                        </p:cTn>
                                        <p:tgtEl>
                                          <p:spTgt spid="18447"/>
                                        </p:tgtEl>
                                      </p:cBhvr>
                                      <p:to x="100000" y="90000"/>
                                    </p:animScale>
                                    <p:animScale>
                                      <p:cBhvr>
                                        <p:cTn id="41" dur="166" decel="50000">
                                          <p:stCondLst>
                                            <p:cond delay="1668"/>
                                          </p:stCondLst>
                                        </p:cTn>
                                        <p:tgtEl>
                                          <p:spTgt spid="18447"/>
                                        </p:tgtEl>
                                      </p:cBhvr>
                                      <p:to x="100000" y="100000"/>
                                    </p:animScale>
                                    <p:animScale>
                                      <p:cBhvr>
                                        <p:cTn id="42" dur="26">
                                          <p:stCondLst>
                                            <p:cond delay="1808"/>
                                          </p:stCondLst>
                                        </p:cTn>
                                        <p:tgtEl>
                                          <p:spTgt spid="18447"/>
                                        </p:tgtEl>
                                      </p:cBhvr>
                                      <p:to x="100000" y="95000"/>
                                    </p:animScale>
                                    <p:animScale>
                                      <p:cBhvr>
                                        <p:cTn id="43" dur="166" decel="50000">
                                          <p:stCondLst>
                                            <p:cond delay="1834"/>
                                          </p:stCondLst>
                                        </p:cTn>
                                        <p:tgtEl>
                                          <p:spTgt spid="18447"/>
                                        </p:tgtEl>
                                      </p:cBhvr>
                                      <p:to x="100000" y="100000"/>
                                    </p:animScale>
                                  </p:childTnLst>
                                </p:cTn>
                              </p:par>
                              <p:par>
                                <p:cTn id="44" presetID="26" presetClass="entr" presetSubtype="0" fill="hold" grpId="0" nodeType="withEffect">
                                  <p:stCondLst>
                                    <p:cond delay="0"/>
                                  </p:stCondLst>
                                  <p:childTnLst>
                                    <p:set>
                                      <p:cBhvr>
                                        <p:cTn id="45" dur="1" fill="hold">
                                          <p:stCondLst>
                                            <p:cond delay="0"/>
                                          </p:stCondLst>
                                        </p:cTn>
                                        <p:tgtEl>
                                          <p:spTgt spid="18439"/>
                                        </p:tgtEl>
                                        <p:attrNameLst>
                                          <p:attrName>style.visibility</p:attrName>
                                        </p:attrNameLst>
                                      </p:cBhvr>
                                      <p:to>
                                        <p:strVal val="visible"/>
                                      </p:to>
                                    </p:set>
                                    <p:animEffect transition="in" filter="wipe(down)">
                                      <p:cBhvr>
                                        <p:cTn id="46" dur="580">
                                          <p:stCondLst>
                                            <p:cond delay="0"/>
                                          </p:stCondLst>
                                        </p:cTn>
                                        <p:tgtEl>
                                          <p:spTgt spid="18439"/>
                                        </p:tgtEl>
                                      </p:cBhvr>
                                    </p:animEffect>
                                    <p:anim calcmode="lin" valueType="num">
                                      <p:cBhvr>
                                        <p:cTn id="47" dur="1822" tmFilter="0,0; 0.14,0.36; 0.43,0.73; 0.71,0.91; 1.0,1.0">
                                          <p:stCondLst>
                                            <p:cond delay="0"/>
                                          </p:stCondLst>
                                        </p:cTn>
                                        <p:tgtEl>
                                          <p:spTgt spid="18439"/>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8439"/>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8439"/>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8439"/>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8439"/>
                                        </p:tgtEl>
                                        <p:attrNameLst>
                                          <p:attrName>ppt_y</p:attrName>
                                        </p:attrNameLst>
                                      </p:cBhvr>
                                      <p:tavLst>
                                        <p:tav tm="0" fmla="#ppt_y-sin(pi*$)/81">
                                          <p:val>
                                            <p:fltVal val="0"/>
                                          </p:val>
                                        </p:tav>
                                        <p:tav tm="100000">
                                          <p:val>
                                            <p:fltVal val="1"/>
                                          </p:val>
                                        </p:tav>
                                      </p:tavLst>
                                    </p:anim>
                                    <p:animScale>
                                      <p:cBhvr>
                                        <p:cTn id="52" dur="26">
                                          <p:stCondLst>
                                            <p:cond delay="650"/>
                                          </p:stCondLst>
                                        </p:cTn>
                                        <p:tgtEl>
                                          <p:spTgt spid="18439"/>
                                        </p:tgtEl>
                                      </p:cBhvr>
                                      <p:to x="100000" y="60000"/>
                                    </p:animScale>
                                    <p:animScale>
                                      <p:cBhvr>
                                        <p:cTn id="53" dur="166" decel="50000">
                                          <p:stCondLst>
                                            <p:cond delay="676"/>
                                          </p:stCondLst>
                                        </p:cTn>
                                        <p:tgtEl>
                                          <p:spTgt spid="18439"/>
                                        </p:tgtEl>
                                      </p:cBhvr>
                                      <p:to x="100000" y="100000"/>
                                    </p:animScale>
                                    <p:animScale>
                                      <p:cBhvr>
                                        <p:cTn id="54" dur="26">
                                          <p:stCondLst>
                                            <p:cond delay="1312"/>
                                          </p:stCondLst>
                                        </p:cTn>
                                        <p:tgtEl>
                                          <p:spTgt spid="18439"/>
                                        </p:tgtEl>
                                      </p:cBhvr>
                                      <p:to x="100000" y="80000"/>
                                    </p:animScale>
                                    <p:animScale>
                                      <p:cBhvr>
                                        <p:cTn id="55" dur="166" decel="50000">
                                          <p:stCondLst>
                                            <p:cond delay="1338"/>
                                          </p:stCondLst>
                                        </p:cTn>
                                        <p:tgtEl>
                                          <p:spTgt spid="18439"/>
                                        </p:tgtEl>
                                      </p:cBhvr>
                                      <p:to x="100000" y="100000"/>
                                    </p:animScale>
                                    <p:animScale>
                                      <p:cBhvr>
                                        <p:cTn id="56" dur="26">
                                          <p:stCondLst>
                                            <p:cond delay="1642"/>
                                          </p:stCondLst>
                                        </p:cTn>
                                        <p:tgtEl>
                                          <p:spTgt spid="18439"/>
                                        </p:tgtEl>
                                      </p:cBhvr>
                                      <p:to x="100000" y="90000"/>
                                    </p:animScale>
                                    <p:animScale>
                                      <p:cBhvr>
                                        <p:cTn id="57" dur="166" decel="50000">
                                          <p:stCondLst>
                                            <p:cond delay="1668"/>
                                          </p:stCondLst>
                                        </p:cTn>
                                        <p:tgtEl>
                                          <p:spTgt spid="18439"/>
                                        </p:tgtEl>
                                      </p:cBhvr>
                                      <p:to x="100000" y="100000"/>
                                    </p:animScale>
                                    <p:animScale>
                                      <p:cBhvr>
                                        <p:cTn id="58" dur="26">
                                          <p:stCondLst>
                                            <p:cond delay="1808"/>
                                          </p:stCondLst>
                                        </p:cTn>
                                        <p:tgtEl>
                                          <p:spTgt spid="18439"/>
                                        </p:tgtEl>
                                      </p:cBhvr>
                                      <p:to x="100000" y="95000"/>
                                    </p:animScale>
                                    <p:animScale>
                                      <p:cBhvr>
                                        <p:cTn id="59" dur="166" decel="50000">
                                          <p:stCondLst>
                                            <p:cond delay="1834"/>
                                          </p:stCondLst>
                                        </p:cTn>
                                        <p:tgtEl>
                                          <p:spTgt spid="18439"/>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8446"/>
                                        </p:tgtEl>
                                        <p:attrNameLst>
                                          <p:attrName>style.visibility</p:attrName>
                                        </p:attrNameLst>
                                      </p:cBhvr>
                                      <p:to>
                                        <p:strVal val="visible"/>
                                      </p:to>
                                    </p:set>
                                    <p:animEffect transition="in" filter="wipe(down)">
                                      <p:cBhvr>
                                        <p:cTn id="62" dur="580">
                                          <p:stCondLst>
                                            <p:cond delay="0"/>
                                          </p:stCondLst>
                                        </p:cTn>
                                        <p:tgtEl>
                                          <p:spTgt spid="18446"/>
                                        </p:tgtEl>
                                      </p:cBhvr>
                                    </p:animEffect>
                                    <p:anim calcmode="lin" valueType="num">
                                      <p:cBhvr>
                                        <p:cTn id="63" dur="1822" tmFilter="0,0; 0.14,0.36; 0.43,0.73; 0.71,0.91; 1.0,1.0">
                                          <p:stCondLst>
                                            <p:cond delay="0"/>
                                          </p:stCondLst>
                                        </p:cTn>
                                        <p:tgtEl>
                                          <p:spTgt spid="18446"/>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8446"/>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8446"/>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8446"/>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8446"/>
                                        </p:tgtEl>
                                        <p:attrNameLst>
                                          <p:attrName>ppt_y</p:attrName>
                                        </p:attrNameLst>
                                      </p:cBhvr>
                                      <p:tavLst>
                                        <p:tav tm="0" fmla="#ppt_y-sin(pi*$)/81">
                                          <p:val>
                                            <p:fltVal val="0"/>
                                          </p:val>
                                        </p:tav>
                                        <p:tav tm="100000">
                                          <p:val>
                                            <p:fltVal val="1"/>
                                          </p:val>
                                        </p:tav>
                                      </p:tavLst>
                                    </p:anim>
                                    <p:animScale>
                                      <p:cBhvr>
                                        <p:cTn id="68" dur="26">
                                          <p:stCondLst>
                                            <p:cond delay="650"/>
                                          </p:stCondLst>
                                        </p:cTn>
                                        <p:tgtEl>
                                          <p:spTgt spid="18446"/>
                                        </p:tgtEl>
                                      </p:cBhvr>
                                      <p:to x="100000" y="60000"/>
                                    </p:animScale>
                                    <p:animScale>
                                      <p:cBhvr>
                                        <p:cTn id="69" dur="166" decel="50000">
                                          <p:stCondLst>
                                            <p:cond delay="676"/>
                                          </p:stCondLst>
                                        </p:cTn>
                                        <p:tgtEl>
                                          <p:spTgt spid="18446"/>
                                        </p:tgtEl>
                                      </p:cBhvr>
                                      <p:to x="100000" y="100000"/>
                                    </p:animScale>
                                    <p:animScale>
                                      <p:cBhvr>
                                        <p:cTn id="70" dur="26">
                                          <p:stCondLst>
                                            <p:cond delay="1312"/>
                                          </p:stCondLst>
                                        </p:cTn>
                                        <p:tgtEl>
                                          <p:spTgt spid="18446"/>
                                        </p:tgtEl>
                                      </p:cBhvr>
                                      <p:to x="100000" y="80000"/>
                                    </p:animScale>
                                    <p:animScale>
                                      <p:cBhvr>
                                        <p:cTn id="71" dur="166" decel="50000">
                                          <p:stCondLst>
                                            <p:cond delay="1338"/>
                                          </p:stCondLst>
                                        </p:cTn>
                                        <p:tgtEl>
                                          <p:spTgt spid="18446"/>
                                        </p:tgtEl>
                                      </p:cBhvr>
                                      <p:to x="100000" y="100000"/>
                                    </p:animScale>
                                    <p:animScale>
                                      <p:cBhvr>
                                        <p:cTn id="72" dur="26">
                                          <p:stCondLst>
                                            <p:cond delay="1642"/>
                                          </p:stCondLst>
                                        </p:cTn>
                                        <p:tgtEl>
                                          <p:spTgt spid="18446"/>
                                        </p:tgtEl>
                                      </p:cBhvr>
                                      <p:to x="100000" y="90000"/>
                                    </p:animScale>
                                    <p:animScale>
                                      <p:cBhvr>
                                        <p:cTn id="73" dur="166" decel="50000">
                                          <p:stCondLst>
                                            <p:cond delay="1668"/>
                                          </p:stCondLst>
                                        </p:cTn>
                                        <p:tgtEl>
                                          <p:spTgt spid="18446"/>
                                        </p:tgtEl>
                                      </p:cBhvr>
                                      <p:to x="100000" y="100000"/>
                                    </p:animScale>
                                    <p:animScale>
                                      <p:cBhvr>
                                        <p:cTn id="74" dur="26">
                                          <p:stCondLst>
                                            <p:cond delay="1808"/>
                                          </p:stCondLst>
                                        </p:cTn>
                                        <p:tgtEl>
                                          <p:spTgt spid="18446"/>
                                        </p:tgtEl>
                                      </p:cBhvr>
                                      <p:to x="100000" y="95000"/>
                                    </p:animScale>
                                    <p:animScale>
                                      <p:cBhvr>
                                        <p:cTn id="75" dur="166" decel="50000">
                                          <p:stCondLst>
                                            <p:cond delay="1834"/>
                                          </p:stCondLst>
                                        </p:cTn>
                                        <p:tgtEl>
                                          <p:spTgt spid="1844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Text Box 5"/>
          <p:cNvSpPr txBox="1">
            <a:spLocks noChangeArrowheads="1"/>
          </p:cNvSpPr>
          <p:nvPr/>
        </p:nvSpPr>
        <p:spPr bwMode="auto">
          <a:xfrm>
            <a:off x="228600" y="4935538"/>
            <a:ext cx="8686800" cy="1800225"/>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a:r>
              <a:rPr lang="en-US" sz="2800">
                <a:solidFill>
                  <a:srgbClr val="2970FF"/>
                </a:solidFill>
              </a:rPr>
              <a:t>«Estas cosas os he hablado para que en Mí tengáis paz. En el mundo tendréis aflicción; pero confiad, Yo he vencido al mundo»                                               </a:t>
            </a:r>
            <a:r>
              <a:rPr lang="en-US" sz="2000"/>
              <a:t>(Juan 16:33).</a:t>
            </a:r>
            <a:r>
              <a:rPr lang="en-US" sz="2800">
                <a:solidFill>
                  <a:srgbClr val="2970FF"/>
                </a:solidFill>
              </a:rPr>
              <a:t> </a:t>
            </a:r>
          </a:p>
        </p:txBody>
      </p:sp>
      <p:pic>
        <p:nvPicPr>
          <p:cNvPr id="13321" name="Picture 6" descr="npo000041"/>
          <p:cNvPicPr>
            <a:picLocks noChangeAspect="1" noChangeArrowheads="1"/>
          </p:cNvPicPr>
          <p:nvPr/>
        </p:nvPicPr>
        <p:blipFill>
          <a:blip r:embed="rId4"/>
          <a:srcRect/>
          <a:stretch>
            <a:fillRect/>
          </a:stretch>
        </p:blipFill>
        <p:spPr bwMode="auto">
          <a:xfrm>
            <a:off x="5486400" y="304800"/>
            <a:ext cx="3276600" cy="2362200"/>
          </a:xfrm>
          <a:prstGeom prst="rect">
            <a:avLst/>
          </a:prstGeom>
          <a:noFill/>
          <a:ln w="9525" algn="ctr">
            <a:noFill/>
            <a:miter lim="800000"/>
            <a:headEnd/>
            <a:tailEnd/>
          </a:ln>
          <a:effectLst>
            <a:outerShdw dist="107763" dir="2700000" algn="ctr" rotWithShape="0">
              <a:srgbClr val="8585FF">
                <a:alpha val="50000"/>
              </a:srgbClr>
            </a:outerShdw>
          </a:effectLst>
        </p:spPr>
      </p:pic>
      <p:sp>
        <p:nvSpPr>
          <p:cNvPr id="13319" name="Text Box 7"/>
          <p:cNvSpPr txBox="1">
            <a:spLocks noChangeArrowheads="1"/>
          </p:cNvSpPr>
          <p:nvPr/>
        </p:nvSpPr>
        <p:spPr bwMode="auto">
          <a:xfrm>
            <a:off x="2286000" y="2895600"/>
            <a:ext cx="6553200" cy="1981200"/>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spcBef>
                <a:spcPct val="50000"/>
              </a:spcBef>
            </a:pPr>
            <a:r>
              <a:rPr lang="en-US" sz="3200">
                <a:effectLst>
                  <a:outerShdw blurRad="38100" dist="38100" dir="2700000" algn="tl">
                    <a:srgbClr val="000000"/>
                  </a:outerShdw>
                </a:effectLst>
              </a:rPr>
              <a:t>Dijo: «Venid a Mí, todos los que estáis trabajados y cargados y Yo os haré descansar»</a:t>
            </a:r>
            <a:r>
              <a:rPr lang="en-US" sz="2800">
                <a:effectLst>
                  <a:outerShdw blurRad="38100" dist="38100" dir="2700000" algn="tl">
                    <a:srgbClr val="000000"/>
                  </a:outerShdw>
                </a:effectLst>
              </a:rPr>
              <a:t>                                        </a:t>
            </a:r>
            <a:r>
              <a:rPr lang="en-US">
                <a:effectLst>
                  <a:outerShdw blurRad="38100" dist="38100" dir="2700000" algn="tl">
                    <a:srgbClr val="000000"/>
                  </a:outerShdw>
                </a:effectLst>
              </a:rPr>
              <a:t>(Mateo 11:28).</a:t>
            </a:r>
            <a:r>
              <a:rPr lang="en-US" sz="2800"/>
              <a:t> </a:t>
            </a:r>
          </a:p>
        </p:txBody>
      </p:sp>
      <p:pic>
        <p:nvPicPr>
          <p:cNvPr id="13322" name="Picture 8" descr="npo000043"/>
          <p:cNvPicPr>
            <a:picLocks noChangeAspect="1" noChangeArrowheads="1"/>
          </p:cNvPicPr>
          <p:nvPr/>
        </p:nvPicPr>
        <p:blipFill>
          <a:blip r:embed="rId5"/>
          <a:srcRect/>
          <a:stretch>
            <a:fillRect/>
          </a:stretch>
        </p:blipFill>
        <p:spPr bwMode="auto">
          <a:xfrm>
            <a:off x="381000" y="2841625"/>
            <a:ext cx="1828800" cy="1806575"/>
          </a:xfrm>
          <a:prstGeom prst="rect">
            <a:avLst/>
          </a:prstGeom>
          <a:noFill/>
          <a:ln w="9525" algn="ctr">
            <a:noFill/>
            <a:miter lim="800000"/>
            <a:headEnd/>
            <a:tailEnd/>
          </a:ln>
          <a:effectLst>
            <a:outerShdw dist="107763" dir="2700000" algn="ctr" rotWithShape="0">
              <a:srgbClr val="8585FF">
                <a:alpha val="50000"/>
              </a:srgbClr>
            </a:outerShdw>
          </a:effectLst>
        </p:spPr>
      </p:pic>
      <p:sp>
        <p:nvSpPr>
          <p:cNvPr id="13324" name="Text Box 12"/>
          <p:cNvSpPr txBox="1">
            <a:spLocks noChangeArrowheads="1"/>
          </p:cNvSpPr>
          <p:nvPr/>
        </p:nvSpPr>
        <p:spPr bwMode="auto">
          <a:xfrm>
            <a:off x="304800" y="228600"/>
            <a:ext cx="4953000" cy="2473325"/>
          </a:xfrm>
          <a:prstGeom prst="rect">
            <a:avLst/>
          </a:prstGeom>
          <a:noFill/>
          <a:ln w="9525">
            <a:noFill/>
            <a:miter lim="800000"/>
            <a:headEnd/>
            <a:tailEnd/>
          </a:ln>
          <a:effectLst>
            <a:outerShdw dist="35921" dir="2700000" algn="ctr" rotWithShape="0">
              <a:srgbClr val="000000"/>
            </a:outerShdw>
          </a:effectLst>
        </p:spPr>
        <p:txBody>
          <a:bodyPr>
            <a:spAutoFit/>
          </a:bodyPr>
          <a:lstStyle/>
          <a:p>
            <a:pPr>
              <a:spcBef>
                <a:spcPct val="50000"/>
              </a:spcBef>
            </a:pPr>
            <a:r>
              <a:rPr lang="en-US" sz="2600">
                <a:effectLst>
                  <a:outerShdw blurRad="38100" dist="38100" dir="2700000" algn="tl">
                    <a:srgbClr val="000000"/>
                  </a:outerShdw>
                </a:effectLst>
              </a:rPr>
              <a:t> </a:t>
            </a:r>
            <a:r>
              <a:rPr lang="en-US" sz="2600" b="1">
                <a:effectLst>
                  <a:outerShdw blurRad="38100" dist="38100" dir="2700000" algn="tl">
                    <a:srgbClr val="000000"/>
                  </a:outerShdw>
                </a:effectLst>
              </a:rPr>
              <a:t>Preguntémoselo al Hombre que recorrió el sinuoso y difícil camino del Calvario y dio la vida por todos nosotros. Él debe de saberlo. Y de hecho, lo sabe.</a:t>
            </a:r>
            <a:r>
              <a:rPr lang="en-US" sz="2600"/>
              <a:t> </a:t>
            </a:r>
          </a:p>
        </p:txBody>
      </p:sp>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24"/>
                                        </p:tgtEl>
                                        <p:attrNameLst>
                                          <p:attrName>style.visibility</p:attrName>
                                        </p:attrNameLst>
                                      </p:cBhvr>
                                      <p:to>
                                        <p:strVal val="visible"/>
                                      </p:to>
                                    </p:set>
                                    <p:animEffect transition="in" filter="fade">
                                      <p:cBhvr>
                                        <p:cTn id="7" dur="2000"/>
                                        <p:tgtEl>
                                          <p:spTgt spid="13324"/>
                                        </p:tgtEl>
                                      </p:cBhvr>
                                    </p:animEffect>
                                  </p:childTnLst>
                                </p:cTn>
                              </p:par>
                              <p:par>
                                <p:cTn id="8" presetID="10" presetClass="entr" presetSubtype="0" fill="hold" nodeType="withEffect">
                                  <p:stCondLst>
                                    <p:cond delay="0"/>
                                  </p:stCondLst>
                                  <p:childTnLst>
                                    <p:set>
                                      <p:cBhvr>
                                        <p:cTn id="9" dur="1" fill="hold">
                                          <p:stCondLst>
                                            <p:cond delay="0"/>
                                          </p:stCondLst>
                                        </p:cTn>
                                        <p:tgtEl>
                                          <p:spTgt spid="13321"/>
                                        </p:tgtEl>
                                        <p:attrNameLst>
                                          <p:attrName>style.visibility</p:attrName>
                                        </p:attrNameLst>
                                      </p:cBhvr>
                                      <p:to>
                                        <p:strVal val="visible"/>
                                      </p:to>
                                    </p:set>
                                    <p:animEffect transition="in" filter="fade">
                                      <p:cBhvr>
                                        <p:cTn id="10" dur="2000"/>
                                        <p:tgtEl>
                                          <p:spTgt spid="13321"/>
                                        </p:tgtEl>
                                      </p:cBhvr>
                                    </p:animEffect>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nodeType="clickEffect">
                                  <p:stCondLst>
                                    <p:cond delay="0"/>
                                  </p:stCondLst>
                                  <p:childTnLst>
                                    <p:set>
                                      <p:cBhvr>
                                        <p:cTn id="14" dur="1" fill="hold">
                                          <p:stCondLst>
                                            <p:cond delay="0"/>
                                          </p:stCondLst>
                                        </p:cTn>
                                        <p:tgtEl>
                                          <p:spTgt spid="13322"/>
                                        </p:tgtEl>
                                        <p:attrNameLst>
                                          <p:attrName>style.visibility</p:attrName>
                                        </p:attrNameLst>
                                      </p:cBhvr>
                                      <p:to>
                                        <p:strVal val="visible"/>
                                      </p:to>
                                    </p:set>
                                    <p:anim calcmode="lin" valueType="num">
                                      <p:cBhvr>
                                        <p:cTn id="15" dur="1000" fill="hold"/>
                                        <p:tgtEl>
                                          <p:spTgt spid="13322"/>
                                        </p:tgtEl>
                                        <p:attrNameLst>
                                          <p:attrName>ppt_w</p:attrName>
                                        </p:attrNameLst>
                                      </p:cBhvr>
                                      <p:tavLst>
                                        <p:tav tm="0">
                                          <p:val>
                                            <p:fltVal val="0"/>
                                          </p:val>
                                        </p:tav>
                                        <p:tav tm="100000">
                                          <p:val>
                                            <p:strVal val="#ppt_w"/>
                                          </p:val>
                                        </p:tav>
                                      </p:tavLst>
                                    </p:anim>
                                    <p:anim calcmode="lin" valueType="num">
                                      <p:cBhvr>
                                        <p:cTn id="16" dur="1000" fill="hold"/>
                                        <p:tgtEl>
                                          <p:spTgt spid="13322"/>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13319"/>
                                        </p:tgtEl>
                                        <p:attrNameLst>
                                          <p:attrName>style.visibility</p:attrName>
                                        </p:attrNameLst>
                                      </p:cBhvr>
                                      <p:to>
                                        <p:strVal val="visible"/>
                                      </p:to>
                                    </p:set>
                                    <p:anim calcmode="lin" valueType="num">
                                      <p:cBhvr>
                                        <p:cTn id="19" dur="1000" fill="hold"/>
                                        <p:tgtEl>
                                          <p:spTgt spid="13319"/>
                                        </p:tgtEl>
                                        <p:attrNameLst>
                                          <p:attrName>ppt_w</p:attrName>
                                        </p:attrNameLst>
                                      </p:cBhvr>
                                      <p:tavLst>
                                        <p:tav tm="0">
                                          <p:val>
                                            <p:fltVal val="0"/>
                                          </p:val>
                                        </p:tav>
                                        <p:tav tm="100000">
                                          <p:val>
                                            <p:strVal val="#ppt_w"/>
                                          </p:val>
                                        </p:tav>
                                      </p:tavLst>
                                    </p:anim>
                                    <p:anim calcmode="lin" valueType="num">
                                      <p:cBhvr>
                                        <p:cTn id="20" dur="1000" fill="hold"/>
                                        <p:tgtEl>
                                          <p:spTgt spid="13319"/>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iterate type="lt">
                                    <p:tmPct val="5000"/>
                                  </p:iterate>
                                  <p:childTnLst>
                                    <p:set>
                                      <p:cBhvr>
                                        <p:cTn id="24" dur="1" fill="hold">
                                          <p:stCondLst>
                                            <p:cond delay="0"/>
                                          </p:stCondLst>
                                        </p:cTn>
                                        <p:tgtEl>
                                          <p:spTgt spid="13317"/>
                                        </p:tgtEl>
                                        <p:attrNameLst>
                                          <p:attrName>style.visibility</p:attrName>
                                        </p:attrNameLst>
                                      </p:cBhvr>
                                      <p:to>
                                        <p:strVal val="visible"/>
                                      </p:to>
                                    </p:set>
                                    <p:anim calcmode="lin" valueType="num">
                                      <p:cBhvr>
                                        <p:cTn id="25" dur="500" fill="hold"/>
                                        <p:tgtEl>
                                          <p:spTgt spid="13317"/>
                                        </p:tgtEl>
                                        <p:attrNameLst>
                                          <p:attrName>ppt_w</p:attrName>
                                        </p:attrNameLst>
                                      </p:cBhvr>
                                      <p:tavLst>
                                        <p:tav tm="0">
                                          <p:val>
                                            <p:fltVal val="0"/>
                                          </p:val>
                                        </p:tav>
                                        <p:tav tm="100000">
                                          <p:val>
                                            <p:strVal val="#ppt_w"/>
                                          </p:val>
                                        </p:tav>
                                      </p:tavLst>
                                    </p:anim>
                                    <p:anim calcmode="lin" valueType="num">
                                      <p:cBhvr>
                                        <p:cTn id="26" dur="500" fill="hold"/>
                                        <p:tgtEl>
                                          <p:spTgt spid="13317"/>
                                        </p:tgtEl>
                                        <p:attrNameLst>
                                          <p:attrName>ppt_h</p:attrName>
                                        </p:attrNameLst>
                                      </p:cBhvr>
                                      <p:tavLst>
                                        <p:tav tm="0">
                                          <p:val>
                                            <p:fltVal val="0"/>
                                          </p:val>
                                        </p:tav>
                                        <p:tav tm="100000">
                                          <p:val>
                                            <p:strVal val="#ppt_h"/>
                                          </p:val>
                                        </p:tav>
                                      </p:tavLst>
                                    </p:anim>
                                    <p:anim calcmode="lin" valueType="num">
                                      <p:cBhvr>
                                        <p:cTn id="27" dur="500" fill="hold"/>
                                        <p:tgtEl>
                                          <p:spTgt spid="13317"/>
                                        </p:tgtEl>
                                        <p:attrNameLst>
                                          <p:attrName>style.rotation</p:attrName>
                                        </p:attrNameLst>
                                      </p:cBhvr>
                                      <p:tavLst>
                                        <p:tav tm="0">
                                          <p:val>
                                            <p:fltVal val="90"/>
                                          </p:val>
                                        </p:tav>
                                        <p:tav tm="100000">
                                          <p:val>
                                            <p:fltVal val="0"/>
                                          </p:val>
                                        </p:tav>
                                      </p:tavLst>
                                    </p:anim>
                                    <p:animEffect transition="in" filter="fade">
                                      <p:cBhvr>
                                        <p:cTn id="28" dur="5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9" grpId="0"/>
      <p:bldP spid="133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102225" y="2682875"/>
            <a:ext cx="3889375" cy="1431925"/>
          </a:xfrm>
          <a:effectLst>
            <a:outerShdw dist="35921" dir="2700000" algn="ctr" rotWithShape="0">
              <a:schemeClr val="tx1"/>
            </a:outerShdw>
          </a:effectLst>
        </p:spPr>
        <p:txBody>
          <a:bodyPr/>
          <a:lstStyle/>
          <a:p>
            <a:r>
              <a:rPr lang="en-US" sz="2800" b="1">
                <a:solidFill>
                  <a:srgbClr val="008080"/>
                </a:solidFill>
                <a:cs typeface="Arial" charset="0"/>
              </a:rPr>
              <a:t>Tantas personas conducen por la vida sin amortiguadores, preocupándose de evitar todos los baches y zanjas que pudieran darles una sacudida. Tratan de manejar por los caminos menos accidentados, pues saben que no están preparadas para baches repentinos.</a:t>
            </a:r>
            <a:r>
              <a:rPr lang="en-US" sz="2400" b="1">
                <a:cs typeface="Arial" charset="0"/>
              </a:rPr>
              <a:t> </a:t>
            </a:r>
          </a:p>
        </p:txBody>
      </p:sp>
      <p:pic>
        <p:nvPicPr>
          <p:cNvPr id="14342" name="Picture 5" descr="npo000045"/>
          <p:cNvPicPr>
            <a:picLocks noChangeAspect="1" noChangeArrowheads="1"/>
          </p:cNvPicPr>
          <p:nvPr/>
        </p:nvPicPr>
        <p:blipFill>
          <a:blip r:embed="rId4">
            <a:lum contrast="18000"/>
          </a:blip>
          <a:srcRect/>
          <a:stretch>
            <a:fillRect/>
          </a:stretch>
        </p:blipFill>
        <p:spPr bwMode="auto">
          <a:xfrm>
            <a:off x="0" y="0"/>
            <a:ext cx="4886325" cy="6858000"/>
          </a:xfrm>
          <a:prstGeom prst="rect">
            <a:avLst/>
          </a:prstGeom>
          <a:noFill/>
          <a:ln w="9525" algn="ctr">
            <a:solidFill>
              <a:srgbClr val="000000"/>
            </a:solidFill>
            <a:miter lim="800000"/>
            <a:headEnd/>
            <a:tailEnd/>
          </a:ln>
          <a:effectLst/>
        </p:spPr>
      </p:pic>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down)">
                                      <p:cBhvr>
                                        <p:cTn id="7" dur="580">
                                          <p:stCondLst>
                                            <p:cond delay="0"/>
                                          </p:stCondLst>
                                        </p:cTn>
                                        <p:tgtEl>
                                          <p:spTgt spid="14338"/>
                                        </p:tgtEl>
                                      </p:cBhvr>
                                    </p:animEffect>
                                    <p:anim calcmode="lin" valueType="num">
                                      <p:cBhvr>
                                        <p:cTn id="8" dur="1822" tmFilter="0,0; 0.14,0.36; 0.43,0.73; 0.71,0.91; 1.0,1.0">
                                          <p:stCondLst>
                                            <p:cond delay="0"/>
                                          </p:stCondLst>
                                        </p:cTn>
                                        <p:tgtEl>
                                          <p:spTgt spid="1433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33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33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33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338"/>
                                        </p:tgtEl>
                                        <p:attrNameLst>
                                          <p:attrName>ppt_y</p:attrName>
                                        </p:attrNameLst>
                                      </p:cBhvr>
                                      <p:tavLst>
                                        <p:tav tm="0" fmla="#ppt_y-sin(pi*$)/81">
                                          <p:val>
                                            <p:fltVal val="0"/>
                                          </p:val>
                                        </p:tav>
                                        <p:tav tm="100000">
                                          <p:val>
                                            <p:fltVal val="1"/>
                                          </p:val>
                                        </p:tav>
                                      </p:tavLst>
                                    </p:anim>
                                    <p:animScale>
                                      <p:cBhvr>
                                        <p:cTn id="13" dur="26">
                                          <p:stCondLst>
                                            <p:cond delay="650"/>
                                          </p:stCondLst>
                                        </p:cTn>
                                        <p:tgtEl>
                                          <p:spTgt spid="14338"/>
                                        </p:tgtEl>
                                      </p:cBhvr>
                                      <p:to x="100000" y="60000"/>
                                    </p:animScale>
                                    <p:animScale>
                                      <p:cBhvr>
                                        <p:cTn id="14" dur="166" decel="50000">
                                          <p:stCondLst>
                                            <p:cond delay="676"/>
                                          </p:stCondLst>
                                        </p:cTn>
                                        <p:tgtEl>
                                          <p:spTgt spid="14338"/>
                                        </p:tgtEl>
                                      </p:cBhvr>
                                      <p:to x="100000" y="100000"/>
                                    </p:animScale>
                                    <p:animScale>
                                      <p:cBhvr>
                                        <p:cTn id="15" dur="26">
                                          <p:stCondLst>
                                            <p:cond delay="1312"/>
                                          </p:stCondLst>
                                        </p:cTn>
                                        <p:tgtEl>
                                          <p:spTgt spid="14338"/>
                                        </p:tgtEl>
                                      </p:cBhvr>
                                      <p:to x="100000" y="80000"/>
                                    </p:animScale>
                                    <p:animScale>
                                      <p:cBhvr>
                                        <p:cTn id="16" dur="166" decel="50000">
                                          <p:stCondLst>
                                            <p:cond delay="1338"/>
                                          </p:stCondLst>
                                        </p:cTn>
                                        <p:tgtEl>
                                          <p:spTgt spid="14338"/>
                                        </p:tgtEl>
                                      </p:cBhvr>
                                      <p:to x="100000" y="100000"/>
                                    </p:animScale>
                                    <p:animScale>
                                      <p:cBhvr>
                                        <p:cTn id="17" dur="26">
                                          <p:stCondLst>
                                            <p:cond delay="1642"/>
                                          </p:stCondLst>
                                        </p:cTn>
                                        <p:tgtEl>
                                          <p:spTgt spid="14338"/>
                                        </p:tgtEl>
                                      </p:cBhvr>
                                      <p:to x="100000" y="90000"/>
                                    </p:animScale>
                                    <p:animScale>
                                      <p:cBhvr>
                                        <p:cTn id="18" dur="166" decel="50000">
                                          <p:stCondLst>
                                            <p:cond delay="1668"/>
                                          </p:stCondLst>
                                        </p:cTn>
                                        <p:tgtEl>
                                          <p:spTgt spid="14338"/>
                                        </p:tgtEl>
                                      </p:cBhvr>
                                      <p:to x="100000" y="100000"/>
                                    </p:animScale>
                                    <p:animScale>
                                      <p:cBhvr>
                                        <p:cTn id="19" dur="26">
                                          <p:stCondLst>
                                            <p:cond delay="1808"/>
                                          </p:stCondLst>
                                        </p:cTn>
                                        <p:tgtEl>
                                          <p:spTgt spid="14338"/>
                                        </p:tgtEl>
                                      </p:cBhvr>
                                      <p:to x="100000" y="95000"/>
                                    </p:animScale>
                                    <p:animScale>
                                      <p:cBhvr>
                                        <p:cTn id="20" dur="166" decel="50000">
                                          <p:stCondLst>
                                            <p:cond delay="1834"/>
                                          </p:stCondLst>
                                        </p:cTn>
                                        <p:tgtEl>
                                          <p:spTgt spid="1433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990600" y="1447800"/>
            <a:ext cx="7696200" cy="366713"/>
          </a:xfrm>
          <a:prstGeom prst="rect">
            <a:avLst/>
          </a:prstGeom>
          <a:noFill/>
          <a:ln w="9525">
            <a:noFill/>
            <a:miter lim="800000"/>
            <a:headEnd/>
            <a:tailEnd/>
          </a:ln>
          <a:effectLst/>
        </p:spPr>
        <p:txBody>
          <a:bodyPr>
            <a:spAutoFit/>
          </a:bodyPr>
          <a:lstStyle/>
          <a:p>
            <a:pPr eaLnBrk="0" hangingPunct="0">
              <a:spcBef>
                <a:spcPct val="50000"/>
              </a:spcBef>
            </a:pPr>
            <a:endParaRPr lang="es-CO"/>
          </a:p>
        </p:txBody>
      </p:sp>
      <p:sp>
        <p:nvSpPr>
          <p:cNvPr id="15365" name="Text Box 5"/>
          <p:cNvSpPr txBox="1">
            <a:spLocks noChangeArrowheads="1"/>
          </p:cNvSpPr>
          <p:nvPr/>
        </p:nvSpPr>
        <p:spPr bwMode="auto">
          <a:xfrm>
            <a:off x="5943600" y="2362200"/>
            <a:ext cx="2971800" cy="4108450"/>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400"/>
              <a:t>Tal vez ni se dan cuenta de que necesitan suspensión; tal vez ni son conscientes de cuánto desgaste se ahorrarían si contaran con un buen dispositivo para suavizar los golpes. </a:t>
            </a:r>
          </a:p>
        </p:txBody>
      </p:sp>
      <p:pic>
        <p:nvPicPr>
          <p:cNvPr id="15370" name="Picture 6" descr="npo000047"/>
          <p:cNvPicPr>
            <a:picLocks noChangeAspect="1" noChangeArrowheads="1"/>
          </p:cNvPicPr>
          <p:nvPr/>
        </p:nvPicPr>
        <p:blipFill>
          <a:blip r:embed="rId4"/>
          <a:srcRect/>
          <a:stretch>
            <a:fillRect/>
          </a:stretch>
        </p:blipFill>
        <p:spPr bwMode="auto">
          <a:xfrm>
            <a:off x="457200" y="3733800"/>
            <a:ext cx="2114550" cy="2667000"/>
          </a:xfrm>
          <a:prstGeom prst="rect">
            <a:avLst/>
          </a:prstGeom>
          <a:noFill/>
          <a:ln w="9525" algn="ctr">
            <a:solidFill>
              <a:schemeClr val="tx1"/>
            </a:solidFill>
            <a:miter lim="800000"/>
            <a:headEnd/>
            <a:tailEnd/>
          </a:ln>
          <a:effectLst/>
        </p:spPr>
      </p:pic>
      <p:sp>
        <p:nvSpPr>
          <p:cNvPr id="15368" name="Text Box 8"/>
          <p:cNvSpPr txBox="1">
            <a:spLocks noChangeArrowheads="1"/>
          </p:cNvSpPr>
          <p:nvPr/>
        </p:nvSpPr>
        <p:spPr bwMode="auto">
          <a:xfrm>
            <a:off x="4724400" y="381000"/>
            <a:ext cx="4038600" cy="1800225"/>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2800">
                <a:solidFill>
                  <a:srgbClr val="2970FF"/>
                </a:solidFill>
              </a:rPr>
              <a:t>No tienen la paz que Jesús ofrece, es decir, </a:t>
            </a:r>
            <a:r>
              <a:rPr lang="en-US" sz="2800" i="1">
                <a:solidFill>
                  <a:srgbClr val="2970FF"/>
                </a:solidFill>
              </a:rPr>
              <a:t>amortiguadores</a:t>
            </a:r>
            <a:r>
              <a:rPr lang="en-US" sz="2800">
                <a:solidFill>
                  <a:srgbClr val="2970FF"/>
                </a:solidFill>
              </a:rPr>
              <a:t> en su vehículo terrenal. </a:t>
            </a:r>
          </a:p>
        </p:txBody>
      </p:sp>
      <p:pic>
        <p:nvPicPr>
          <p:cNvPr id="15371" name="Picture 9" descr="npo000049"/>
          <p:cNvPicPr>
            <a:picLocks noChangeAspect="1" noChangeArrowheads="1"/>
          </p:cNvPicPr>
          <p:nvPr/>
        </p:nvPicPr>
        <p:blipFill>
          <a:blip r:embed="rId5"/>
          <a:srcRect/>
          <a:stretch>
            <a:fillRect/>
          </a:stretch>
        </p:blipFill>
        <p:spPr bwMode="auto">
          <a:xfrm>
            <a:off x="457200" y="457200"/>
            <a:ext cx="3911600" cy="2933700"/>
          </a:xfrm>
          <a:prstGeom prst="rect">
            <a:avLst/>
          </a:prstGeom>
          <a:noFill/>
          <a:ln w="9525" algn="ctr">
            <a:solidFill>
              <a:schemeClr val="tx1"/>
            </a:solidFill>
            <a:miter lim="800000"/>
            <a:headEnd/>
            <a:tailEnd/>
          </a:ln>
          <a:effectLst/>
        </p:spPr>
      </p:pic>
      <p:pic>
        <p:nvPicPr>
          <p:cNvPr id="15373" name="Picture 7" descr="npo00004b"/>
          <p:cNvPicPr>
            <a:picLocks noChangeAspect="1" noChangeArrowheads="1"/>
          </p:cNvPicPr>
          <p:nvPr/>
        </p:nvPicPr>
        <p:blipFill>
          <a:blip r:embed="rId6"/>
          <a:srcRect/>
          <a:stretch>
            <a:fillRect/>
          </a:stretch>
        </p:blipFill>
        <p:spPr bwMode="auto">
          <a:xfrm>
            <a:off x="3098800" y="2590800"/>
            <a:ext cx="2540000" cy="3810000"/>
          </a:xfrm>
          <a:prstGeom prst="rect">
            <a:avLst/>
          </a:prstGeom>
          <a:noFill/>
          <a:ln w="9525" algn="ctr">
            <a:solidFill>
              <a:schemeClr val="tx1"/>
            </a:solidFill>
            <a:miter lim="800000"/>
            <a:headEnd/>
            <a:tailEnd/>
          </a:ln>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5368">
                                            <p:txEl>
                                              <p:pRg st="0" end="0"/>
                                            </p:txEl>
                                          </p:spTgt>
                                        </p:tgtEl>
                                        <p:attrNameLst>
                                          <p:attrName>style.visibility</p:attrName>
                                        </p:attrNameLst>
                                      </p:cBhvr>
                                      <p:to>
                                        <p:strVal val="visible"/>
                                      </p:to>
                                    </p:set>
                                    <p:anim calcmode="lin" valueType="num">
                                      <p:cBhvr>
                                        <p:cTn id="7" dur="500" fill="hold"/>
                                        <p:tgtEl>
                                          <p:spTgt spid="1536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36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5" presetClass="entr" presetSubtype="0" fill="hold" nodeType="clickEffect">
                                  <p:stCondLst>
                                    <p:cond delay="0"/>
                                  </p:stCondLst>
                                  <p:childTnLst>
                                    <p:set>
                                      <p:cBhvr>
                                        <p:cTn id="12" dur="1" fill="hold">
                                          <p:stCondLst>
                                            <p:cond delay="0"/>
                                          </p:stCondLst>
                                        </p:cTn>
                                        <p:tgtEl>
                                          <p:spTgt spid="15371"/>
                                        </p:tgtEl>
                                        <p:attrNameLst>
                                          <p:attrName>style.visibility</p:attrName>
                                        </p:attrNameLst>
                                      </p:cBhvr>
                                      <p:to>
                                        <p:strVal val="visible"/>
                                      </p:to>
                                    </p:set>
                                    <p:animEffect transition="in" filter="fade">
                                      <p:cBhvr>
                                        <p:cTn id="13" dur="2000"/>
                                        <p:tgtEl>
                                          <p:spTgt spid="15371"/>
                                        </p:tgtEl>
                                      </p:cBhvr>
                                    </p:animEffect>
                                    <p:anim calcmode="lin" valueType="num">
                                      <p:cBhvr>
                                        <p:cTn id="14" dur="2000" fill="hold"/>
                                        <p:tgtEl>
                                          <p:spTgt spid="15371"/>
                                        </p:tgtEl>
                                        <p:attrNameLst>
                                          <p:attrName>style.rotation</p:attrName>
                                        </p:attrNameLst>
                                      </p:cBhvr>
                                      <p:tavLst>
                                        <p:tav tm="0">
                                          <p:val>
                                            <p:fltVal val="720"/>
                                          </p:val>
                                        </p:tav>
                                        <p:tav tm="100000">
                                          <p:val>
                                            <p:fltVal val="0"/>
                                          </p:val>
                                        </p:tav>
                                      </p:tavLst>
                                    </p:anim>
                                    <p:anim calcmode="lin" valueType="num">
                                      <p:cBhvr>
                                        <p:cTn id="15" dur="2000" fill="hold"/>
                                        <p:tgtEl>
                                          <p:spTgt spid="15371"/>
                                        </p:tgtEl>
                                        <p:attrNameLst>
                                          <p:attrName>ppt_h</p:attrName>
                                        </p:attrNameLst>
                                      </p:cBhvr>
                                      <p:tavLst>
                                        <p:tav tm="0">
                                          <p:val>
                                            <p:fltVal val="0"/>
                                          </p:val>
                                        </p:tav>
                                        <p:tav tm="100000">
                                          <p:val>
                                            <p:strVal val="#ppt_h"/>
                                          </p:val>
                                        </p:tav>
                                      </p:tavLst>
                                    </p:anim>
                                    <p:anim calcmode="lin" valueType="num">
                                      <p:cBhvr>
                                        <p:cTn id="16" dur="2000" fill="hold"/>
                                        <p:tgtEl>
                                          <p:spTgt spid="15371"/>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15370"/>
                                        </p:tgtEl>
                                        <p:attrNameLst>
                                          <p:attrName>style.visibility</p:attrName>
                                        </p:attrNameLst>
                                      </p:cBhvr>
                                      <p:to>
                                        <p:strVal val="visible"/>
                                      </p:to>
                                    </p:set>
                                    <p:animEffect transition="in" filter="fade">
                                      <p:cBhvr>
                                        <p:cTn id="19" dur="2000"/>
                                        <p:tgtEl>
                                          <p:spTgt spid="15370"/>
                                        </p:tgtEl>
                                      </p:cBhvr>
                                    </p:animEffect>
                                    <p:anim calcmode="lin" valueType="num">
                                      <p:cBhvr>
                                        <p:cTn id="20" dur="2000" fill="hold"/>
                                        <p:tgtEl>
                                          <p:spTgt spid="15370"/>
                                        </p:tgtEl>
                                        <p:attrNameLst>
                                          <p:attrName>style.rotation</p:attrName>
                                        </p:attrNameLst>
                                      </p:cBhvr>
                                      <p:tavLst>
                                        <p:tav tm="0">
                                          <p:val>
                                            <p:fltVal val="720"/>
                                          </p:val>
                                        </p:tav>
                                        <p:tav tm="100000">
                                          <p:val>
                                            <p:fltVal val="0"/>
                                          </p:val>
                                        </p:tav>
                                      </p:tavLst>
                                    </p:anim>
                                    <p:anim calcmode="lin" valueType="num">
                                      <p:cBhvr>
                                        <p:cTn id="21" dur="2000" fill="hold"/>
                                        <p:tgtEl>
                                          <p:spTgt spid="15370"/>
                                        </p:tgtEl>
                                        <p:attrNameLst>
                                          <p:attrName>ppt_h</p:attrName>
                                        </p:attrNameLst>
                                      </p:cBhvr>
                                      <p:tavLst>
                                        <p:tav tm="0">
                                          <p:val>
                                            <p:fltVal val="0"/>
                                          </p:val>
                                        </p:tav>
                                        <p:tav tm="100000">
                                          <p:val>
                                            <p:strVal val="#ppt_h"/>
                                          </p:val>
                                        </p:tav>
                                      </p:tavLst>
                                    </p:anim>
                                    <p:anim calcmode="lin" valueType="num">
                                      <p:cBhvr>
                                        <p:cTn id="22" dur="2000" fill="hold"/>
                                        <p:tgtEl>
                                          <p:spTgt spid="15370"/>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15373"/>
                                        </p:tgtEl>
                                        <p:attrNameLst>
                                          <p:attrName>style.visibility</p:attrName>
                                        </p:attrNameLst>
                                      </p:cBhvr>
                                      <p:to>
                                        <p:strVal val="visible"/>
                                      </p:to>
                                    </p:set>
                                    <p:animEffect transition="in" filter="fade">
                                      <p:cBhvr>
                                        <p:cTn id="25" dur="2000"/>
                                        <p:tgtEl>
                                          <p:spTgt spid="15373"/>
                                        </p:tgtEl>
                                      </p:cBhvr>
                                    </p:animEffect>
                                    <p:anim calcmode="lin" valueType="num">
                                      <p:cBhvr>
                                        <p:cTn id="26" dur="2000" fill="hold"/>
                                        <p:tgtEl>
                                          <p:spTgt spid="15373"/>
                                        </p:tgtEl>
                                        <p:attrNameLst>
                                          <p:attrName>style.rotation</p:attrName>
                                        </p:attrNameLst>
                                      </p:cBhvr>
                                      <p:tavLst>
                                        <p:tav tm="0">
                                          <p:val>
                                            <p:fltVal val="720"/>
                                          </p:val>
                                        </p:tav>
                                        <p:tav tm="100000">
                                          <p:val>
                                            <p:fltVal val="0"/>
                                          </p:val>
                                        </p:tav>
                                      </p:tavLst>
                                    </p:anim>
                                    <p:anim calcmode="lin" valueType="num">
                                      <p:cBhvr>
                                        <p:cTn id="27" dur="2000" fill="hold"/>
                                        <p:tgtEl>
                                          <p:spTgt spid="15373"/>
                                        </p:tgtEl>
                                        <p:attrNameLst>
                                          <p:attrName>ppt_h</p:attrName>
                                        </p:attrNameLst>
                                      </p:cBhvr>
                                      <p:tavLst>
                                        <p:tav tm="0">
                                          <p:val>
                                            <p:fltVal val="0"/>
                                          </p:val>
                                        </p:tav>
                                        <p:tav tm="100000">
                                          <p:val>
                                            <p:strVal val="#ppt_h"/>
                                          </p:val>
                                        </p:tav>
                                      </p:tavLst>
                                    </p:anim>
                                    <p:anim calcmode="lin" valueType="num">
                                      <p:cBhvr>
                                        <p:cTn id="28" dur="2000" fill="hold"/>
                                        <p:tgtEl>
                                          <p:spTgt spid="15373"/>
                                        </p:tgtEl>
                                        <p:attrNameLst>
                                          <p:attrName>ppt_w</p:attrName>
                                        </p:attrNameLst>
                                      </p:cBhvr>
                                      <p:tavLst>
                                        <p:tav tm="0">
                                          <p:val>
                                            <p:fltVal val="0"/>
                                          </p:val>
                                        </p:tav>
                                        <p:tav tm="100000">
                                          <p:val>
                                            <p:strVal val="#ppt_w"/>
                                          </p:val>
                                        </p:tav>
                                      </p:tavLst>
                                    </p:anim>
                                  </p:childTnLst>
                                </p:cTn>
                              </p:par>
                              <p:par>
                                <p:cTn id="29" presetID="17" presetClass="entr" presetSubtype="10" fill="hold" grpId="0" nodeType="withEffect">
                                  <p:stCondLst>
                                    <p:cond delay="0"/>
                                  </p:stCondLst>
                                  <p:childTnLst>
                                    <p:set>
                                      <p:cBhvr>
                                        <p:cTn id="30" dur="1" fill="hold">
                                          <p:stCondLst>
                                            <p:cond delay="0"/>
                                          </p:stCondLst>
                                        </p:cTn>
                                        <p:tgtEl>
                                          <p:spTgt spid="15365"/>
                                        </p:tgtEl>
                                        <p:attrNameLst>
                                          <p:attrName>style.visibility</p:attrName>
                                        </p:attrNameLst>
                                      </p:cBhvr>
                                      <p:to>
                                        <p:strVal val="visible"/>
                                      </p:to>
                                    </p:set>
                                    <p:anim calcmode="lin" valueType="num">
                                      <p:cBhvr>
                                        <p:cTn id="31" dur="1000" fill="hold"/>
                                        <p:tgtEl>
                                          <p:spTgt spid="15365"/>
                                        </p:tgtEl>
                                        <p:attrNameLst>
                                          <p:attrName>ppt_w</p:attrName>
                                        </p:attrNameLst>
                                      </p:cBhvr>
                                      <p:tavLst>
                                        <p:tav tm="0">
                                          <p:val>
                                            <p:fltVal val="0"/>
                                          </p:val>
                                        </p:tav>
                                        <p:tav tm="100000">
                                          <p:val>
                                            <p:strVal val="#ppt_w"/>
                                          </p:val>
                                        </p:tav>
                                      </p:tavLst>
                                    </p:anim>
                                    <p:anim calcmode="lin" valueType="num">
                                      <p:cBhvr>
                                        <p:cTn id="32" dur="1000" fill="hold"/>
                                        <p:tgtEl>
                                          <p:spTgt spid="1536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304800" y="427038"/>
            <a:ext cx="3886200" cy="1554162"/>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spcBef>
                <a:spcPct val="50000"/>
              </a:spcBef>
            </a:pPr>
            <a:r>
              <a:rPr lang="en-US" sz="3200" b="1"/>
              <a:t> Hay baches en el camino de la vida. Es inevitable. </a:t>
            </a:r>
          </a:p>
        </p:txBody>
      </p:sp>
      <p:sp>
        <p:nvSpPr>
          <p:cNvPr id="16389" name="Text Box 5"/>
          <p:cNvSpPr txBox="1">
            <a:spLocks noChangeArrowheads="1"/>
          </p:cNvSpPr>
          <p:nvPr/>
        </p:nvSpPr>
        <p:spPr bwMode="auto">
          <a:xfrm>
            <a:off x="533400" y="2209800"/>
            <a:ext cx="3581400" cy="4206875"/>
          </a:xfrm>
          <a:prstGeom prst="rect">
            <a:avLst/>
          </a:prstGeom>
          <a:noFill/>
          <a:ln w="9525">
            <a:noFill/>
            <a:miter lim="800000"/>
            <a:headEnd/>
            <a:tailEnd/>
          </a:ln>
          <a:effectLst>
            <a:outerShdw dist="35921" dir="2700000" algn="ctr" rotWithShape="0">
              <a:srgbClr val="000000"/>
            </a:outerShdw>
          </a:effectLst>
        </p:spPr>
        <p:txBody>
          <a:bodyPr>
            <a:spAutoFit/>
          </a:bodyPr>
          <a:lstStyle/>
          <a:p>
            <a:pPr eaLnBrk="0" hangingPunct="0">
              <a:spcBef>
                <a:spcPct val="50000"/>
              </a:spcBef>
            </a:pPr>
            <a:r>
              <a:rPr lang="en-US" sz="3000">
                <a:solidFill>
                  <a:srgbClr val="FFD04B"/>
                </a:solidFill>
              </a:rPr>
              <a:t>Pero si las manos amorosas de Jesús nos sostienen, casi ni los notamos. Podemos relajarnos y disfrutar del paseo, y llegar sanos y salvos a nuestro destino. </a:t>
            </a:r>
          </a:p>
        </p:txBody>
      </p:sp>
      <p:pic>
        <p:nvPicPr>
          <p:cNvPr id="16393" name="Picture 8" descr="npo00004d"/>
          <p:cNvPicPr>
            <a:picLocks noChangeAspect="1" noChangeArrowheads="1"/>
          </p:cNvPicPr>
          <p:nvPr/>
        </p:nvPicPr>
        <p:blipFill>
          <a:blip r:embed="rId4"/>
          <a:srcRect/>
          <a:stretch>
            <a:fillRect/>
          </a:stretch>
        </p:blipFill>
        <p:spPr bwMode="auto">
          <a:xfrm>
            <a:off x="4343400" y="533400"/>
            <a:ext cx="4267200" cy="5791200"/>
          </a:xfrm>
          <a:prstGeom prst="rect">
            <a:avLst/>
          </a:prstGeom>
          <a:noFill/>
          <a:ln w="9525" algn="ctr">
            <a:noFill/>
            <a:miter lim="800000"/>
            <a:headEnd/>
            <a:tailEnd/>
          </a:ln>
          <a:effectLst>
            <a:outerShdw dist="107763" dir="2700000" algn="ctr" rotWithShape="0">
              <a:srgbClr val="8585FF">
                <a:alpha val="50000"/>
              </a:srgbClr>
            </a:outerShdw>
          </a:effectLst>
        </p:spPr>
      </p:pic>
    </p:spTree>
  </p:cSld>
  <p:clrMapOvr>
    <a:overrideClrMapping bg1="dk2" tx1="lt1" bg2="dk1"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wipe(down)">
                                      <p:cBhvr>
                                        <p:cTn id="7" dur="580">
                                          <p:stCondLst>
                                            <p:cond delay="0"/>
                                          </p:stCondLst>
                                        </p:cTn>
                                        <p:tgtEl>
                                          <p:spTgt spid="16388"/>
                                        </p:tgtEl>
                                      </p:cBhvr>
                                    </p:animEffect>
                                    <p:anim calcmode="lin" valueType="num">
                                      <p:cBhvr>
                                        <p:cTn id="8" dur="1822" tmFilter="0,0; 0.14,0.36; 0.43,0.73; 0.71,0.91; 1.0,1.0">
                                          <p:stCondLst>
                                            <p:cond delay="0"/>
                                          </p:stCondLst>
                                        </p:cTn>
                                        <p:tgtEl>
                                          <p:spTgt spid="1638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638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638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638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6388"/>
                                        </p:tgtEl>
                                        <p:attrNameLst>
                                          <p:attrName>ppt_y</p:attrName>
                                        </p:attrNameLst>
                                      </p:cBhvr>
                                      <p:tavLst>
                                        <p:tav tm="0" fmla="#ppt_y-sin(pi*$)/81">
                                          <p:val>
                                            <p:fltVal val="0"/>
                                          </p:val>
                                        </p:tav>
                                        <p:tav tm="100000">
                                          <p:val>
                                            <p:fltVal val="1"/>
                                          </p:val>
                                        </p:tav>
                                      </p:tavLst>
                                    </p:anim>
                                    <p:animScale>
                                      <p:cBhvr>
                                        <p:cTn id="13" dur="26">
                                          <p:stCondLst>
                                            <p:cond delay="650"/>
                                          </p:stCondLst>
                                        </p:cTn>
                                        <p:tgtEl>
                                          <p:spTgt spid="16388"/>
                                        </p:tgtEl>
                                      </p:cBhvr>
                                      <p:to x="100000" y="60000"/>
                                    </p:animScale>
                                    <p:animScale>
                                      <p:cBhvr>
                                        <p:cTn id="14" dur="166" decel="50000">
                                          <p:stCondLst>
                                            <p:cond delay="676"/>
                                          </p:stCondLst>
                                        </p:cTn>
                                        <p:tgtEl>
                                          <p:spTgt spid="16388"/>
                                        </p:tgtEl>
                                      </p:cBhvr>
                                      <p:to x="100000" y="100000"/>
                                    </p:animScale>
                                    <p:animScale>
                                      <p:cBhvr>
                                        <p:cTn id="15" dur="26">
                                          <p:stCondLst>
                                            <p:cond delay="1312"/>
                                          </p:stCondLst>
                                        </p:cTn>
                                        <p:tgtEl>
                                          <p:spTgt spid="16388"/>
                                        </p:tgtEl>
                                      </p:cBhvr>
                                      <p:to x="100000" y="80000"/>
                                    </p:animScale>
                                    <p:animScale>
                                      <p:cBhvr>
                                        <p:cTn id="16" dur="166" decel="50000">
                                          <p:stCondLst>
                                            <p:cond delay="1338"/>
                                          </p:stCondLst>
                                        </p:cTn>
                                        <p:tgtEl>
                                          <p:spTgt spid="16388"/>
                                        </p:tgtEl>
                                      </p:cBhvr>
                                      <p:to x="100000" y="100000"/>
                                    </p:animScale>
                                    <p:animScale>
                                      <p:cBhvr>
                                        <p:cTn id="17" dur="26">
                                          <p:stCondLst>
                                            <p:cond delay="1642"/>
                                          </p:stCondLst>
                                        </p:cTn>
                                        <p:tgtEl>
                                          <p:spTgt spid="16388"/>
                                        </p:tgtEl>
                                      </p:cBhvr>
                                      <p:to x="100000" y="90000"/>
                                    </p:animScale>
                                    <p:animScale>
                                      <p:cBhvr>
                                        <p:cTn id="18" dur="166" decel="50000">
                                          <p:stCondLst>
                                            <p:cond delay="1668"/>
                                          </p:stCondLst>
                                        </p:cTn>
                                        <p:tgtEl>
                                          <p:spTgt spid="16388"/>
                                        </p:tgtEl>
                                      </p:cBhvr>
                                      <p:to x="100000" y="100000"/>
                                    </p:animScale>
                                    <p:animScale>
                                      <p:cBhvr>
                                        <p:cTn id="19" dur="26">
                                          <p:stCondLst>
                                            <p:cond delay="1808"/>
                                          </p:stCondLst>
                                        </p:cTn>
                                        <p:tgtEl>
                                          <p:spTgt spid="16388"/>
                                        </p:tgtEl>
                                      </p:cBhvr>
                                      <p:to x="100000" y="95000"/>
                                    </p:animScale>
                                    <p:animScale>
                                      <p:cBhvr>
                                        <p:cTn id="20" dur="166" decel="50000">
                                          <p:stCondLst>
                                            <p:cond delay="1834"/>
                                          </p:stCondLst>
                                        </p:cTn>
                                        <p:tgtEl>
                                          <p:spTgt spid="16388"/>
                                        </p:tgtEl>
                                      </p:cBhvr>
                                      <p:to x="100000" y="100000"/>
                                    </p:animScale>
                                  </p:childTnLst>
                                </p:cTn>
                              </p:par>
                            </p:childTnLst>
                          </p:cTn>
                        </p:par>
                        <p:par>
                          <p:cTn id="21" fill="hold">
                            <p:stCondLst>
                              <p:cond delay="2000"/>
                            </p:stCondLst>
                            <p:childTnLst>
                              <p:par>
                                <p:cTn id="22" presetID="17" presetClass="entr" presetSubtype="10" fill="hold" grpId="0" nodeType="afterEffect">
                                  <p:stCondLst>
                                    <p:cond delay="0"/>
                                  </p:stCondLst>
                                  <p:childTnLst>
                                    <p:set>
                                      <p:cBhvr>
                                        <p:cTn id="23" dur="1" fill="hold">
                                          <p:stCondLst>
                                            <p:cond delay="0"/>
                                          </p:stCondLst>
                                        </p:cTn>
                                        <p:tgtEl>
                                          <p:spTgt spid="16389"/>
                                        </p:tgtEl>
                                        <p:attrNameLst>
                                          <p:attrName>style.visibility</p:attrName>
                                        </p:attrNameLst>
                                      </p:cBhvr>
                                      <p:to>
                                        <p:strVal val="visible"/>
                                      </p:to>
                                    </p:set>
                                    <p:anim calcmode="lin" valueType="num">
                                      <p:cBhvr>
                                        <p:cTn id="24" dur="1000" fill="hold"/>
                                        <p:tgtEl>
                                          <p:spTgt spid="16389"/>
                                        </p:tgtEl>
                                        <p:attrNameLst>
                                          <p:attrName>ppt_w</p:attrName>
                                        </p:attrNameLst>
                                      </p:cBhvr>
                                      <p:tavLst>
                                        <p:tav tm="0">
                                          <p:val>
                                            <p:fltVal val="0"/>
                                          </p:val>
                                        </p:tav>
                                        <p:tav tm="100000">
                                          <p:val>
                                            <p:strVal val="#ppt_w"/>
                                          </p:val>
                                        </p:tav>
                                      </p:tavLst>
                                    </p:anim>
                                    <p:anim calcmode="lin" valueType="num">
                                      <p:cBhvr>
                                        <p:cTn id="25" dur="1000" fill="hold"/>
                                        <p:tgtEl>
                                          <p:spTgt spid="16389"/>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6393"/>
                                        </p:tgtEl>
                                        <p:attrNameLst>
                                          <p:attrName>style.visibility</p:attrName>
                                        </p:attrNameLst>
                                      </p:cBhvr>
                                      <p:to>
                                        <p:strVal val="visible"/>
                                      </p:to>
                                    </p:set>
                                    <p:animEffect transition="in" filter="fade">
                                      <p:cBhvr>
                                        <p:cTn id="29" dur="2000"/>
                                        <p:tgtEl>
                                          <p:spTgt spid="16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638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27" name="Picture 18" descr="npo00004f"/>
          <p:cNvPicPr>
            <a:picLocks noChangeAspect="1" noChangeArrowheads="1"/>
          </p:cNvPicPr>
          <p:nvPr/>
        </p:nvPicPr>
        <p:blipFill>
          <a:blip r:embed="rId3"/>
          <a:srcRect/>
          <a:stretch>
            <a:fillRect/>
          </a:stretch>
        </p:blipFill>
        <p:spPr bwMode="auto">
          <a:xfrm>
            <a:off x="0" y="0"/>
            <a:ext cx="9144000" cy="6888163"/>
          </a:xfrm>
          <a:prstGeom prst="rect">
            <a:avLst/>
          </a:prstGeom>
          <a:noFill/>
          <a:ln w="9525" algn="ctr">
            <a:noFill/>
            <a:miter lim="800000"/>
            <a:headEnd/>
            <a:tailEnd/>
          </a:ln>
          <a:effectLst/>
        </p:spPr>
      </p:pic>
      <p:sp>
        <p:nvSpPr>
          <p:cNvPr id="17414" name="Text Box 6"/>
          <p:cNvSpPr txBox="1">
            <a:spLocks noChangeArrowheads="1"/>
          </p:cNvSpPr>
          <p:nvPr/>
        </p:nvSpPr>
        <p:spPr bwMode="auto">
          <a:xfrm>
            <a:off x="381000" y="152400"/>
            <a:ext cx="8305800" cy="1066800"/>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r>
              <a:rPr lang="en-US" sz="3200" b="1">
                <a:solidFill>
                  <a:srgbClr val="F2B300"/>
                </a:solidFill>
              </a:rPr>
              <a:t> Pon tu vida en las manos de Dios y notarás la diferencia. </a:t>
            </a:r>
          </a:p>
        </p:txBody>
      </p:sp>
      <p:sp>
        <p:nvSpPr>
          <p:cNvPr id="17420" name="Text Box 12"/>
          <p:cNvSpPr txBox="1">
            <a:spLocks noChangeArrowheads="1"/>
          </p:cNvSpPr>
          <p:nvPr/>
        </p:nvSpPr>
        <p:spPr bwMode="auto">
          <a:xfrm>
            <a:off x="914400" y="4114800"/>
            <a:ext cx="7239000" cy="1373188"/>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eaLnBrk="0" hangingPunct="0"/>
            <a:r>
              <a:rPr lang="es-CO" sz="2800">
                <a:solidFill>
                  <a:schemeClr val="bg1"/>
                </a:solidFill>
              </a:rPr>
              <a:t>«Tu guardar</a:t>
            </a:r>
            <a:r>
              <a:rPr lang="es-CO" sz="2800">
                <a:solidFill>
                  <a:schemeClr val="bg1"/>
                </a:solidFill>
                <a:cs typeface="Arial" charset="0"/>
              </a:rPr>
              <a:t>ás en completa paz a aquel cuyo pensamiento en Ti persevera porque en Ti ha confiado.</a:t>
            </a:r>
            <a:r>
              <a:rPr lang="es-CO" sz="2800">
                <a:solidFill>
                  <a:schemeClr val="bg1"/>
                </a:solidFill>
              </a:rPr>
              <a:t>»</a:t>
            </a:r>
          </a:p>
        </p:txBody>
      </p:sp>
      <p:sp>
        <p:nvSpPr>
          <p:cNvPr id="17421" name="Text Box 13"/>
          <p:cNvSpPr txBox="1">
            <a:spLocks noChangeArrowheads="1"/>
          </p:cNvSpPr>
          <p:nvPr/>
        </p:nvSpPr>
        <p:spPr bwMode="auto">
          <a:xfrm>
            <a:off x="3505200" y="5410200"/>
            <a:ext cx="2057400" cy="396875"/>
          </a:xfrm>
          <a:prstGeom prst="rect">
            <a:avLst/>
          </a:prstGeom>
          <a:noFill/>
          <a:ln w="9525">
            <a:noFill/>
            <a:miter lim="800000"/>
            <a:headEnd/>
            <a:tailEnd/>
          </a:ln>
          <a:effectLst/>
        </p:spPr>
        <p:txBody>
          <a:bodyPr>
            <a:spAutoFit/>
          </a:bodyPr>
          <a:lstStyle/>
          <a:p>
            <a:pPr algn="ctr" eaLnBrk="0" hangingPunct="0">
              <a:spcBef>
                <a:spcPct val="50000"/>
              </a:spcBef>
            </a:pPr>
            <a:r>
              <a:rPr lang="es-CO" sz="2000">
                <a:solidFill>
                  <a:schemeClr val="bg1"/>
                </a:solidFill>
              </a:rPr>
              <a:t>Isaías 26:3</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p:cTn id="7" dur="1000" fill="hold"/>
                                        <p:tgtEl>
                                          <p:spTgt spid="17414"/>
                                        </p:tgtEl>
                                        <p:attrNameLst>
                                          <p:attrName>ppt_w</p:attrName>
                                        </p:attrNameLst>
                                      </p:cBhvr>
                                      <p:tavLst>
                                        <p:tav tm="0">
                                          <p:val>
                                            <p:fltVal val="0"/>
                                          </p:val>
                                        </p:tav>
                                        <p:tav tm="100000">
                                          <p:val>
                                            <p:strVal val="#ppt_w"/>
                                          </p:val>
                                        </p:tav>
                                      </p:tavLst>
                                    </p:anim>
                                    <p:anim calcmode="lin" valueType="num">
                                      <p:cBhvr>
                                        <p:cTn id="8" dur="1000" fill="hold"/>
                                        <p:tgtEl>
                                          <p:spTgt spid="1741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iterate type="lt">
                                    <p:tmPct val="5000"/>
                                  </p:iterate>
                                  <p:childTnLst>
                                    <p:set>
                                      <p:cBhvr>
                                        <p:cTn id="12" dur="1" fill="hold">
                                          <p:stCondLst>
                                            <p:cond delay="0"/>
                                          </p:stCondLst>
                                        </p:cTn>
                                        <p:tgtEl>
                                          <p:spTgt spid="17420"/>
                                        </p:tgtEl>
                                        <p:attrNameLst>
                                          <p:attrName>style.visibility</p:attrName>
                                        </p:attrNameLst>
                                      </p:cBhvr>
                                      <p:to>
                                        <p:strVal val="visible"/>
                                      </p:to>
                                    </p:set>
                                    <p:anim calcmode="lin" valueType="num">
                                      <p:cBhvr>
                                        <p:cTn id="13" dur="1000" fill="hold"/>
                                        <p:tgtEl>
                                          <p:spTgt spid="17420"/>
                                        </p:tgtEl>
                                        <p:attrNameLst>
                                          <p:attrName>ppt_w</p:attrName>
                                        </p:attrNameLst>
                                      </p:cBhvr>
                                      <p:tavLst>
                                        <p:tav tm="0">
                                          <p:val>
                                            <p:fltVal val="0"/>
                                          </p:val>
                                        </p:tav>
                                        <p:tav tm="100000">
                                          <p:val>
                                            <p:strVal val="#ppt_w"/>
                                          </p:val>
                                        </p:tav>
                                      </p:tavLst>
                                    </p:anim>
                                    <p:anim calcmode="lin" valueType="num">
                                      <p:cBhvr>
                                        <p:cTn id="14" dur="1000" fill="hold"/>
                                        <p:tgtEl>
                                          <p:spTgt spid="17420"/>
                                        </p:tgtEl>
                                        <p:attrNameLst>
                                          <p:attrName>ppt_h</p:attrName>
                                        </p:attrNameLst>
                                      </p:cBhvr>
                                      <p:tavLst>
                                        <p:tav tm="0">
                                          <p:val>
                                            <p:fltVal val="0"/>
                                          </p:val>
                                        </p:tav>
                                        <p:tav tm="100000">
                                          <p:val>
                                            <p:strVal val="#ppt_h"/>
                                          </p:val>
                                        </p:tav>
                                      </p:tavLst>
                                    </p:anim>
                                    <p:anim calcmode="lin" valueType="num">
                                      <p:cBhvr>
                                        <p:cTn id="15" dur="1000" fill="hold"/>
                                        <p:tgtEl>
                                          <p:spTgt spid="17420"/>
                                        </p:tgtEl>
                                        <p:attrNameLst>
                                          <p:attrName>style.rotation</p:attrName>
                                        </p:attrNameLst>
                                      </p:cBhvr>
                                      <p:tavLst>
                                        <p:tav tm="0">
                                          <p:val>
                                            <p:fltVal val="90"/>
                                          </p:val>
                                        </p:tav>
                                        <p:tav tm="100000">
                                          <p:val>
                                            <p:fltVal val="0"/>
                                          </p:val>
                                        </p:tav>
                                      </p:tavLst>
                                    </p:anim>
                                    <p:animEffect transition="in" filter="fade">
                                      <p:cBhvr>
                                        <p:cTn id="16" dur="1000"/>
                                        <p:tgtEl>
                                          <p:spTgt spid="17420"/>
                                        </p:tgtEl>
                                      </p:cBhvr>
                                    </p:animEffect>
                                  </p:childTnLst>
                                </p:cTn>
                              </p:par>
                            </p:childTnLst>
                          </p:cTn>
                        </p:par>
                        <p:par>
                          <p:cTn id="17" fill="hold">
                            <p:stCondLst>
                              <p:cond delay="5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17421"/>
                                        </p:tgtEl>
                                        <p:attrNameLst>
                                          <p:attrName>style.visibility</p:attrName>
                                        </p:attrNameLst>
                                      </p:cBhvr>
                                      <p:to>
                                        <p:strVal val="visible"/>
                                      </p:to>
                                    </p:set>
                                    <p:anim calcmode="lin" valueType="num">
                                      <p:cBhvr>
                                        <p:cTn id="20" dur="1000" fill="hold"/>
                                        <p:tgtEl>
                                          <p:spTgt spid="17421"/>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17421"/>
                                        </p:tgtEl>
                                        <p:attrNameLst>
                                          <p:attrName>ppt_y</p:attrName>
                                        </p:attrNameLst>
                                      </p:cBhvr>
                                      <p:tavLst>
                                        <p:tav tm="0">
                                          <p:val>
                                            <p:strVal val="#ppt_y"/>
                                          </p:val>
                                        </p:tav>
                                        <p:tav tm="100000">
                                          <p:val>
                                            <p:strVal val="#ppt_y"/>
                                          </p:val>
                                        </p:tav>
                                      </p:tavLst>
                                    </p:anim>
                                    <p:anim calcmode="lin" valueType="num">
                                      <p:cBhvr>
                                        <p:cTn id="22" dur="1000" fill="hold"/>
                                        <p:tgtEl>
                                          <p:spTgt spid="17421"/>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17421"/>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17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P spid="17420" grpId="0"/>
      <p:bldP spid="1742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1148">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lass Layers">
  <a:themeElements>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fontScheme name="Glass Layers">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themeOverride>
</file>

<file path=ppt/theme/themeOverride2.xml><?xml version="1.0" encoding="utf-8"?>
<a:themeOverride xmlns:a="http://schemas.openxmlformats.org/drawingml/2006/main">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themeOverride>
</file>

<file path=ppt/theme/themeOverride3.xml><?xml version="1.0" encoding="utf-8"?>
<a:themeOverride xmlns:a="http://schemas.openxmlformats.org/drawingml/2006/main">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themeOverride>
</file>

<file path=ppt/theme/themeOverride4.xml><?xml version="1.0" encoding="utf-8"?>
<a:themeOverride xmlns:a="http://schemas.openxmlformats.org/drawingml/2006/main">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themeOverride>
</file>

<file path=ppt/theme/themeOverride5.xml><?xml version="1.0" encoding="utf-8"?>
<a:themeOverride xmlns:a="http://schemas.openxmlformats.org/drawingml/2006/main">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themeOverride>
</file>

<file path=ppt/theme/themeOverride6.xml><?xml version="1.0" encoding="utf-8"?>
<a:themeOverride xmlns:a="http://schemas.openxmlformats.org/drawingml/2006/main">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themeOverride>
</file>

<file path=ppt/theme/themeOverride7.xml><?xml version="1.0" encoding="utf-8"?>
<a:themeOverride xmlns:a="http://schemas.openxmlformats.org/drawingml/2006/main">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themeOverride>
</file>

<file path=ppt/theme/themeOverride8.xml><?xml version="1.0" encoding="utf-8"?>
<a:themeOverride xmlns:a="http://schemas.openxmlformats.org/drawingml/2006/main">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themeOverride>
</file>

<file path=ppt/theme/themeOverride9.xml><?xml version="1.0" encoding="utf-8"?>
<a:themeOverride xmlns:a="http://schemas.openxmlformats.org/drawingml/2006/main">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themeOverride>
</file>

<file path=ppt/theme/themeOverride10.xml><?xml version="1.0" encoding="utf-8"?>
<a:themeOverride xmlns:a="http://schemas.openxmlformats.org/drawingml/2006/main">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themeOverride>
</file>

<file path=ppt/theme/themeOverride11.xml><?xml version="1.0" encoding="utf-8"?>
<a:themeOverride xmlns:a="http://schemas.openxmlformats.org/drawingml/2006/main">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themeOverride>
</file>

<file path=docProps/app.xml><?xml version="1.0" encoding="utf-8"?>
<Properties xmlns="http://schemas.openxmlformats.org/officeDocument/2006/extended-properties" xmlns:vt="http://schemas.openxmlformats.org/officeDocument/2006/docPropsVTypes">
  <Template>pp1148</Template>
  <TotalTime>1</TotalTime>
  <Words>711</Words>
  <Application>Microsoft Office PowerPoint</Application>
  <PresentationFormat>Presentación en pantalla (4:3)</PresentationFormat>
  <Paragraphs>70</Paragraphs>
  <Slides>14</Slides>
  <Notes>13</Notes>
  <HiddenSlides>0</HiddenSlides>
  <MMClips>1</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14</vt:i4>
      </vt:variant>
    </vt:vector>
  </HeadingPairs>
  <TitlesOfParts>
    <vt:vector size="21" baseType="lpstr">
      <vt:lpstr>Arial</vt:lpstr>
      <vt:lpstr>Arial Black</vt:lpstr>
      <vt:lpstr>Times New Roman</vt:lpstr>
      <vt:lpstr>Wingdings</vt:lpstr>
      <vt:lpstr>pp1148</vt:lpstr>
      <vt:lpstr>Glass Layers</vt:lpstr>
      <vt:lpstr>Diseño predeterminado</vt:lpstr>
      <vt:lpstr>Amortiguadores</vt:lpstr>
      <vt:lpstr>Iba en el auto hacia casa y, como había hecho a diario durante meses, tuve que conducir muy lentamente al pasar sobre una zanja para evitar una sacudida enorme.  </vt:lpstr>
      <vt:lpstr>Al coche le hacía falta una revisión, así que lo llevé al mecánico. Cuando éste se sentó al volante para entrar el auto al taller, me felicité por haberme acordado de llevarlo a que lo revisaran. </vt:lpstr>
      <vt:lpstr>Mi primera reacción ante aquel diagnóstico brutal fue poner en duda los móviles del mecánico. ¿Cómo podía estar tan seguro con tal prontitud? Dado que el vehículo tenía ya 10 años y mi experiencia con ese mecánico no me daba motivos para desconfiar de él, le pedí que revisara los amortiguadores y que los cambiara si fuera necesario, lo cual hizo.  </vt:lpstr>
      <vt:lpstr>«¡Uy, la zanja!» Estaba llevando a casa el auto que acababa de reparar el mecánico. Iba ensimismado pensando en otra cosa y no me acordé de aminorar la velocidad hasta que ya era tarde. </vt:lpstr>
      <vt:lpstr>Cuando no se conduce sino por buenos caminos, los amortiguadores casi no hacen falta; </vt:lpstr>
      <vt:lpstr>Gracias a Dios, el camino en general es bastante plano. </vt:lpstr>
      <vt:lpstr>Diapositiva 8</vt:lpstr>
      <vt:lpstr>Diapositiva 9</vt:lpstr>
      <vt:lpstr>Tantas personas conducen por la vida sin amortiguadores, preocupándose de evitar todos los baches y zanjas que pudieran darles una sacudida. Tratan de manejar por los caminos menos accidentados, pues saben que no están preparadas para baches repentinos. </vt:lpstr>
      <vt:lpstr>Diapositiva 11</vt:lpstr>
      <vt:lpstr>Diapositiva 12</vt:lpstr>
      <vt:lpstr>Diapositiva 13</vt:lpstr>
      <vt:lpstr>Diapositiva 14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Amortiguadores</dc:title>
  <dc:creator>JOSE LUIS</dc:creator>
  <cp:lastModifiedBy>JOSE LUIS</cp:lastModifiedBy>
  <cp:revision>1</cp:revision>
  <dcterms:created xsi:type="dcterms:W3CDTF">2014-01-05T14:20:44Z</dcterms:created>
  <dcterms:modified xsi:type="dcterms:W3CDTF">2014-01-05T14:21:58Z</dcterms:modified>
</cp:coreProperties>
</file>