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LavqZdichmkgGvo71zMtw==" hashData="2goDmCmsbcvsxF5NLk1jASocW+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FF"/>
    <a:srgbClr val="FF0000"/>
    <a:srgbClr val="FFCC00"/>
    <a:srgbClr val="66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CBDEB-F68F-4D9F-BAED-43DA1D9EBB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273A9-30C0-43B6-B434-0BC875EB78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EF29C3-8C57-426B-9258-8A96AACF6E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AA3171-C636-4C08-A0D6-0761CBEBB1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F8A23A-CC8F-4D79-BC2F-5C3C849DFA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C696E-FEB6-40A0-9698-17DCC1F765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9E4443-0FED-4CA1-AC28-C814EF0AA6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F26A7A-D79C-4175-998D-5A92F430BE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EC002-9F25-4B81-B7A6-A9A626925A7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5DBCCF-E296-4E0D-B383-2198F84F81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81D0DA-6DF0-4ED0-88C4-F6693E63AB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C5C9CBE-B5DC-47EE-A162-4FD999E07E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2.png"/><Relationship Id="rId7" Type="http://schemas.openxmlformats.org/officeDocument/2006/relationships/image" Target="../media/image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2.png"/><Relationship Id="rId7" Type="http://schemas.openxmlformats.org/officeDocument/2006/relationships/image" Target="../media/image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2.png"/><Relationship Id="rId7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8.gif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2.png"/><Relationship Id="rId7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8.gif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2.png"/><Relationship Id="rId7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8.gif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image" Target="../media/image2.png"/><Relationship Id="rId7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ismomentoscondios.com/" TargetMode="External"/><Relationship Id="rId5" Type="http://schemas.openxmlformats.org/officeDocument/2006/relationships/image" Target="../media/image8.gif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5"/>
          <p:cNvSpPr txBox="1">
            <a:spLocks noChangeArrowheads="1"/>
          </p:cNvSpPr>
          <p:nvPr/>
        </p:nvSpPr>
        <p:spPr bwMode="auto">
          <a:xfrm>
            <a:off x="-252413" y="6092825"/>
            <a:ext cx="9937751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2051" name="Picture 7" descr="ventan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42888"/>
            <a:ext cx="9144000" cy="731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9"/>
          <p:cNvSpPr>
            <a:spLocks noChangeArrowheads="1"/>
          </p:cNvSpPr>
          <p:nvPr/>
        </p:nvSpPr>
        <p:spPr bwMode="auto">
          <a:xfrm>
            <a:off x="0" y="6021388"/>
            <a:ext cx="9144000" cy="1079500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Rectangle 13"/>
          <p:cNvSpPr>
            <a:spLocks noChangeArrowheads="1"/>
          </p:cNvSpPr>
          <p:nvPr/>
        </p:nvSpPr>
        <p:spPr bwMode="auto">
          <a:xfrm>
            <a:off x="900113" y="908050"/>
            <a:ext cx="1008062" cy="2522538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Rectangle 14"/>
          <p:cNvSpPr>
            <a:spLocks noChangeArrowheads="1"/>
          </p:cNvSpPr>
          <p:nvPr/>
        </p:nvSpPr>
        <p:spPr bwMode="auto">
          <a:xfrm>
            <a:off x="755650" y="4076700"/>
            <a:ext cx="1296988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055" name="Picture 15" descr="slide0013_image0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4292600"/>
            <a:ext cx="1223963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6" name="Rectangle 16"/>
          <p:cNvSpPr>
            <a:spLocks noChangeArrowheads="1"/>
          </p:cNvSpPr>
          <p:nvPr/>
        </p:nvSpPr>
        <p:spPr bwMode="auto">
          <a:xfrm>
            <a:off x="7092950" y="4076700"/>
            <a:ext cx="1295400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7" name="Rectangle 17"/>
          <p:cNvSpPr>
            <a:spLocks noChangeArrowheads="1"/>
          </p:cNvSpPr>
          <p:nvPr/>
        </p:nvSpPr>
        <p:spPr bwMode="auto">
          <a:xfrm>
            <a:off x="7235825" y="836613"/>
            <a:ext cx="1008063" cy="2520950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2058" name="Picture 18" descr="slide0013_image03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9925" y="4365625"/>
            <a:ext cx="1223963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9" descr="BELLL_animad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88" y="1052513"/>
            <a:ext cx="87153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0" name="Picture 20" descr="BELLL_animad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88" y="2276475"/>
            <a:ext cx="87153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22" descr="BELLL_animad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288" y="1052513"/>
            <a:ext cx="87153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23" descr="BELLL_animado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288" y="2205038"/>
            <a:ext cx="87153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3" name="Picture 25" descr="446652687_3bcb8f7e6c_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513" y="620713"/>
            <a:ext cx="4681537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8" name="Picture 40" descr="1541600g3ilhpd645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4075" y="620713"/>
            <a:ext cx="4752975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Picture 42" descr="notas-1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388" y="6021388"/>
            <a:ext cx="1258887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6" name="Picture 45" descr="notas-0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187450" y="2708275"/>
            <a:ext cx="287338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7" name="Picture 47" descr="notas-0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740650" y="2708275"/>
            <a:ext cx="287338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" name="Picture 48" descr="notas-1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96188" y="6208713"/>
            <a:ext cx="1258887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97" name="Text Box 49"/>
          <p:cNvSpPr txBox="1">
            <a:spLocks noChangeArrowheads="1"/>
          </p:cNvSpPr>
          <p:nvPr/>
        </p:nvSpPr>
        <p:spPr bwMode="auto">
          <a:xfrm>
            <a:off x="684213" y="3644900"/>
            <a:ext cx="14398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FFFF00"/>
                </a:solidFill>
              </a:rPr>
              <a:t>¡¡¡ALELUYA!!!</a:t>
            </a:r>
          </a:p>
        </p:txBody>
      </p:sp>
      <p:sp>
        <p:nvSpPr>
          <p:cNvPr id="2099" name="Text Box 51"/>
          <p:cNvSpPr txBox="1">
            <a:spLocks noChangeArrowheads="1"/>
          </p:cNvSpPr>
          <p:nvPr/>
        </p:nvSpPr>
        <p:spPr bwMode="auto">
          <a:xfrm>
            <a:off x="7092950" y="3573463"/>
            <a:ext cx="14398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FFFF00"/>
                </a:solidFill>
              </a:rPr>
              <a:t>¡¡¡ALELUYA!!!</a:t>
            </a:r>
          </a:p>
        </p:txBody>
      </p:sp>
      <p:pic>
        <p:nvPicPr>
          <p:cNvPr id="2071" name="Picture 52" descr="notes-4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667625" y="1844675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2" name="Picture 53" descr="notes-4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16013" y="1844675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02" name="WordArt 54" descr="35"/>
          <p:cNvSpPr>
            <a:spLocks noChangeArrowheads="1" noChangeShapeType="1" noTextEdit="1"/>
          </p:cNvSpPr>
          <p:nvPr/>
        </p:nvSpPr>
        <p:spPr bwMode="auto">
          <a:xfrm>
            <a:off x="1835150" y="5661025"/>
            <a:ext cx="5113338" cy="10080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es-ES" sz="3600" b="1" i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11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¡¡¡ALELUYA!!!</a:t>
            </a:r>
          </a:p>
        </p:txBody>
      </p:sp>
      <p:sp>
        <p:nvSpPr>
          <p:cNvPr id="2103" name="WordArt 55" descr="35"/>
          <p:cNvSpPr>
            <a:spLocks noChangeArrowheads="1" noChangeShapeType="1" noTextEdit="1"/>
          </p:cNvSpPr>
          <p:nvPr/>
        </p:nvSpPr>
        <p:spPr bwMode="auto">
          <a:xfrm rot="-1562829">
            <a:off x="1619250" y="1341438"/>
            <a:ext cx="2771775" cy="6477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7380"/>
              </a:avLst>
            </a:prstTxWarp>
          </a:bodyPr>
          <a:lstStyle/>
          <a:p>
            <a:pPr algn="ctr"/>
            <a:r>
              <a:rPr lang="es-ES" sz="3600" b="1" i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11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¡¡¡ALELUYA!!!</a:t>
            </a:r>
          </a:p>
        </p:txBody>
      </p:sp>
      <p:sp>
        <p:nvSpPr>
          <p:cNvPr id="2104" name="WordArt 56" descr="35"/>
          <p:cNvSpPr>
            <a:spLocks noChangeArrowheads="1" noChangeShapeType="1" noTextEdit="1"/>
          </p:cNvSpPr>
          <p:nvPr/>
        </p:nvSpPr>
        <p:spPr bwMode="auto">
          <a:xfrm rot="1854720">
            <a:off x="4787900" y="1268413"/>
            <a:ext cx="2771775" cy="6477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es-ES" sz="3600" b="1" i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11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¡¡¡ALELUYA!!!</a:t>
            </a:r>
          </a:p>
        </p:txBody>
      </p:sp>
    </p:spTree>
  </p:cSld>
  <p:clrMapOvr>
    <a:masterClrMapping/>
  </p:clrMapOvr>
  <p:transition spd="slow" advTm="25000">
    <p:sndAc>
      <p:stSnd loop="1">
        <p:snd r:embed="rId2" name="ALELUYA DE HAENDEL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0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2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0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2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7" grpId="0"/>
      <p:bldP spid="2097" grpId="1"/>
      <p:bldP spid="2099" grpId="0"/>
      <p:bldP spid="2099" grpId="1"/>
      <p:bldP spid="2102" grpId="0" animBg="1"/>
      <p:bldP spid="2103" grpId="0" animBg="1"/>
      <p:bldP spid="210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vent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2888"/>
            <a:ext cx="9144000" cy="731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900113" y="908050"/>
            <a:ext cx="1008062" cy="2522538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6" name="Rectangle 6"/>
          <p:cNvSpPr>
            <a:spLocks noChangeArrowheads="1"/>
          </p:cNvSpPr>
          <p:nvPr/>
        </p:nvSpPr>
        <p:spPr bwMode="auto">
          <a:xfrm>
            <a:off x="7235825" y="836613"/>
            <a:ext cx="1008063" cy="2520950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755650" y="4076700"/>
            <a:ext cx="1296988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78" name="Rectangle 8"/>
          <p:cNvSpPr>
            <a:spLocks noChangeArrowheads="1"/>
          </p:cNvSpPr>
          <p:nvPr/>
        </p:nvSpPr>
        <p:spPr bwMode="auto">
          <a:xfrm>
            <a:off x="7164388" y="4076700"/>
            <a:ext cx="1296987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3079" name="Picture 9" descr="slide0013_image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221163"/>
            <a:ext cx="1223963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10" descr="slide0013_image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4437063"/>
            <a:ext cx="1223962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11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1052513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2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2205038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3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981075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4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80288" y="2276475"/>
            <a:ext cx="87153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15" descr="YUM9ebpr90PI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513" y="620713"/>
            <a:ext cx="4681537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16" descr="20091102-jesus%20resucitad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513" y="620713"/>
            <a:ext cx="4754562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7"/>
          <p:cNvSpPr>
            <a:spLocks noChangeArrowheads="1"/>
          </p:cNvSpPr>
          <p:nvPr/>
        </p:nvSpPr>
        <p:spPr bwMode="auto">
          <a:xfrm>
            <a:off x="0" y="6021388"/>
            <a:ext cx="9144000" cy="1079500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3090" name="Text Box 18"/>
          <p:cNvSpPr txBox="1">
            <a:spLocks noChangeArrowheads="1"/>
          </p:cNvSpPr>
          <p:nvPr/>
        </p:nvSpPr>
        <p:spPr bwMode="auto">
          <a:xfrm>
            <a:off x="684213" y="3644900"/>
            <a:ext cx="14398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FFFF00"/>
                </a:solidFill>
              </a:rPr>
              <a:t>¡¡¡ALELUYA!!!</a:t>
            </a:r>
          </a:p>
        </p:txBody>
      </p:sp>
      <p:sp>
        <p:nvSpPr>
          <p:cNvPr id="3091" name="Text Box 19"/>
          <p:cNvSpPr txBox="1">
            <a:spLocks noChangeArrowheads="1"/>
          </p:cNvSpPr>
          <p:nvPr/>
        </p:nvSpPr>
        <p:spPr bwMode="auto">
          <a:xfrm>
            <a:off x="7092950" y="3573463"/>
            <a:ext cx="14398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FFFF00"/>
                </a:solidFill>
              </a:rPr>
              <a:t>¡¡¡ALELUYA!!!</a:t>
            </a:r>
          </a:p>
        </p:txBody>
      </p:sp>
      <p:pic>
        <p:nvPicPr>
          <p:cNvPr id="3" name="Picture 20" descr="notes-4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67625" y="1844675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1" descr="notes-4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6013" y="1844675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4" name="Text Box 22"/>
          <p:cNvSpPr txBox="1">
            <a:spLocks noChangeArrowheads="1"/>
          </p:cNvSpPr>
          <p:nvPr/>
        </p:nvSpPr>
        <p:spPr bwMode="auto">
          <a:xfrm>
            <a:off x="1908175" y="4581525"/>
            <a:ext cx="5329238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</a:rPr>
              <a:t>ME ASOMARE AL SEPULCRO, SEÑOR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</a:rPr>
              <a:t>Y, corriendo más que aquellos que creen,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</a:rPr>
              <a:t>comprenderé que algo grande ha ocurrido.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</a:rPr>
              <a:t>Que tu vida, por la muerte, 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</a:rPr>
              <a:t>no ha quedado encerrada detrás de  la fría losa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</a:rPr>
              <a:t>y que, por lo tanto, la nuestra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</a:rPr>
              <a:t>ha de seguir la misma suerte.</a:t>
            </a:r>
          </a:p>
        </p:txBody>
      </p:sp>
      <p:pic>
        <p:nvPicPr>
          <p:cNvPr id="3093" name="Picture 24" descr="zcdx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00788" y="6056313"/>
            <a:ext cx="2573337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5" descr="zcdx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825" y="6056313"/>
            <a:ext cx="2573338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3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0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9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vent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2888"/>
            <a:ext cx="9144000" cy="731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900113" y="908050"/>
            <a:ext cx="1008062" cy="2522538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100" name="Rectangle 6"/>
          <p:cNvSpPr>
            <a:spLocks noChangeArrowheads="1"/>
          </p:cNvSpPr>
          <p:nvPr/>
        </p:nvSpPr>
        <p:spPr bwMode="auto">
          <a:xfrm>
            <a:off x="7235825" y="836613"/>
            <a:ext cx="1008063" cy="2520950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7"/>
          <p:cNvSpPr>
            <a:spLocks noChangeArrowheads="1"/>
          </p:cNvSpPr>
          <p:nvPr/>
        </p:nvSpPr>
        <p:spPr bwMode="auto">
          <a:xfrm>
            <a:off x="755650" y="4076700"/>
            <a:ext cx="1296988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4102" name="Rectangle 8"/>
          <p:cNvSpPr>
            <a:spLocks noChangeArrowheads="1"/>
          </p:cNvSpPr>
          <p:nvPr/>
        </p:nvSpPr>
        <p:spPr bwMode="auto">
          <a:xfrm>
            <a:off x="7092950" y="4076700"/>
            <a:ext cx="1296988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4103" name="Picture 9" descr="slide0013_image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292600"/>
            <a:ext cx="1223963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4" name="Picture 10" descr="slide0013_image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4437063"/>
            <a:ext cx="1223962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11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1052513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Picture 12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2133600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Picture 13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1052513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14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2276475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9" name="Rectangle 15"/>
          <p:cNvSpPr>
            <a:spLocks noChangeArrowheads="1"/>
          </p:cNvSpPr>
          <p:nvPr/>
        </p:nvSpPr>
        <p:spPr bwMode="auto">
          <a:xfrm>
            <a:off x="0" y="5929313"/>
            <a:ext cx="9144000" cy="122237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4113" name="Picture 17" descr="EmptyTomb600wH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513" y="620713"/>
            <a:ext cx="4752975" cy="52562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4114" name="Picture 18" descr="CRISTO RESUCIT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513" y="692150"/>
            <a:ext cx="4681537" cy="511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684213" y="3573463"/>
            <a:ext cx="14398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FFFF00"/>
                </a:solidFill>
              </a:rPr>
              <a:t>¡¡¡ALELUYA!!!</a:t>
            </a: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7092950" y="3573463"/>
            <a:ext cx="14398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folHlink"/>
                </a:solidFill>
              </a:rPr>
              <a:t>¡¡¡</a:t>
            </a:r>
            <a:r>
              <a:rPr lang="es-ES" sz="1400" b="1">
                <a:solidFill>
                  <a:srgbClr val="FFFF00"/>
                </a:solidFill>
              </a:rPr>
              <a:t>ALELUYA</a:t>
            </a:r>
            <a:r>
              <a:rPr lang="es-ES" sz="1400" b="1">
                <a:solidFill>
                  <a:schemeClr val="folHlink"/>
                </a:solidFill>
              </a:rPr>
              <a:t>!!!</a:t>
            </a:r>
          </a:p>
        </p:txBody>
      </p:sp>
      <p:pic>
        <p:nvPicPr>
          <p:cNvPr id="2" name="Picture 21" descr="notes-4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67625" y="1844675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2" descr="notes-41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16013" y="1844675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4" descr="zcdx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72188" y="6056313"/>
            <a:ext cx="2573337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Picture 25" descr="zcdx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850" y="6056313"/>
            <a:ext cx="2573338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19" name="Text Box 23"/>
          <p:cNvSpPr txBox="1">
            <a:spLocks noChangeArrowheads="1"/>
          </p:cNvSpPr>
          <p:nvPr/>
        </p:nvSpPr>
        <p:spPr bwMode="auto">
          <a:xfrm>
            <a:off x="1928794" y="4000504"/>
            <a:ext cx="5111750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</a:rPr>
              <a:t>ME ASOMARE AL SEPULCRO, SEÑOR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</a:rPr>
              <a:t>Pero, empújame para no detenerme,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</a:rPr>
              <a:t>porque temo que muchas distracciones del mundo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</a:rPr>
              <a:t>me dejen plantado ante los grandes escaparates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</a:rPr>
              <a:t>olvidando aquellos valores eternos que Tú nos traes.</a:t>
            </a: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5" grpId="0"/>
      <p:bldP spid="41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vent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2888"/>
            <a:ext cx="9144000" cy="731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900113" y="908050"/>
            <a:ext cx="1008062" cy="2522538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7235825" y="836613"/>
            <a:ext cx="1008063" cy="2520950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755650" y="4076700"/>
            <a:ext cx="1296988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26" name="Rectangle 8"/>
          <p:cNvSpPr>
            <a:spLocks noChangeArrowheads="1"/>
          </p:cNvSpPr>
          <p:nvPr/>
        </p:nvSpPr>
        <p:spPr bwMode="auto">
          <a:xfrm>
            <a:off x="7092950" y="4076700"/>
            <a:ext cx="1296988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5127" name="Picture 9" descr="slide0013_image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365625"/>
            <a:ext cx="1223963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10" descr="slide0013_image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4437063"/>
            <a:ext cx="1223962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Picture 11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1052513"/>
            <a:ext cx="87153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Picture 12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2276475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Picture 13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1052513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4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2276475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3" name="Rectangle 16"/>
          <p:cNvSpPr>
            <a:spLocks noChangeArrowheads="1"/>
          </p:cNvSpPr>
          <p:nvPr/>
        </p:nvSpPr>
        <p:spPr bwMode="auto">
          <a:xfrm>
            <a:off x="0" y="6021388"/>
            <a:ext cx="9144000" cy="1079500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684213" y="3644900"/>
            <a:ext cx="14398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folHlink"/>
                </a:solidFill>
              </a:rPr>
              <a:t>¡¡¡</a:t>
            </a:r>
            <a:r>
              <a:rPr lang="es-ES" sz="1400" b="1">
                <a:solidFill>
                  <a:srgbClr val="FFFF00"/>
                </a:solidFill>
              </a:rPr>
              <a:t>ALELUYA</a:t>
            </a:r>
            <a:r>
              <a:rPr lang="es-ES" sz="1400" b="1">
                <a:solidFill>
                  <a:schemeClr val="folHlink"/>
                </a:solidFill>
              </a:rPr>
              <a:t>!!!</a:t>
            </a:r>
          </a:p>
        </p:txBody>
      </p:sp>
      <p:sp>
        <p:nvSpPr>
          <p:cNvPr id="5138" name="Text Box 18"/>
          <p:cNvSpPr txBox="1">
            <a:spLocks noChangeArrowheads="1"/>
          </p:cNvSpPr>
          <p:nvPr/>
        </p:nvSpPr>
        <p:spPr bwMode="auto">
          <a:xfrm>
            <a:off x="7092950" y="3644900"/>
            <a:ext cx="14398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folHlink"/>
                </a:solidFill>
              </a:rPr>
              <a:t>¡¡¡</a:t>
            </a:r>
            <a:r>
              <a:rPr lang="es-ES" sz="1400" b="1">
                <a:solidFill>
                  <a:srgbClr val="FFFF00"/>
                </a:solidFill>
              </a:rPr>
              <a:t>ALELUYA</a:t>
            </a:r>
            <a:r>
              <a:rPr lang="es-ES" sz="1400" b="1">
                <a:solidFill>
                  <a:schemeClr val="folHlink"/>
                </a:solidFill>
              </a:rPr>
              <a:t>!!!</a:t>
            </a:r>
          </a:p>
        </p:txBody>
      </p:sp>
      <p:pic>
        <p:nvPicPr>
          <p:cNvPr id="5136" name="Picture 19" descr="notes-4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1844675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0" descr="notes-4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450" y="1844675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1" name="Picture 21" descr="Jesus_02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513" y="620713"/>
            <a:ext cx="4752975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42" name="Picture 22" descr="0305_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4075" y="620713"/>
            <a:ext cx="4824413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43" name="Text Box 23"/>
          <p:cNvSpPr txBox="1">
            <a:spLocks noChangeArrowheads="1"/>
          </p:cNvSpPr>
          <p:nvPr/>
        </p:nvSpPr>
        <p:spPr bwMode="auto">
          <a:xfrm>
            <a:off x="1763713" y="4292600"/>
            <a:ext cx="561657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ME ASOMARE AL SEPULCRO, SEÑOR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Como Pedro, que te negó como yo tantas veces te niego,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entenderé que, mucho nos ama Dios,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cuando desea para mí VIDA ETERNA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cuando, me freno para no llegar a la hora del alba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y dejo que la Resurrección no sea  primera noticia en mi vida</a:t>
            </a:r>
          </a:p>
        </p:txBody>
      </p:sp>
      <p:pic>
        <p:nvPicPr>
          <p:cNvPr id="3" name="Picture 24" descr="zcdx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86500" y="6056313"/>
            <a:ext cx="2573338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5" descr="zcdx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388" y="6056313"/>
            <a:ext cx="2573337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1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1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1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1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1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1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1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1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1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1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7" grpId="0"/>
      <p:bldP spid="5138" grpId="0"/>
      <p:bldP spid="5143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5"/>
          <p:cNvSpPr>
            <a:spLocks noChangeArrowheads="1"/>
          </p:cNvSpPr>
          <p:nvPr/>
        </p:nvSpPr>
        <p:spPr bwMode="auto">
          <a:xfrm>
            <a:off x="0" y="6021388"/>
            <a:ext cx="9144000" cy="1079500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6147" name="Picture 16" descr="vent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2888"/>
            <a:ext cx="9144000" cy="731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Rectangle 17"/>
          <p:cNvSpPr>
            <a:spLocks noChangeArrowheads="1"/>
          </p:cNvSpPr>
          <p:nvPr/>
        </p:nvSpPr>
        <p:spPr bwMode="auto">
          <a:xfrm>
            <a:off x="900113" y="908050"/>
            <a:ext cx="1008062" cy="2522538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149" name="Rectangle 18"/>
          <p:cNvSpPr>
            <a:spLocks noChangeArrowheads="1"/>
          </p:cNvSpPr>
          <p:nvPr/>
        </p:nvSpPr>
        <p:spPr bwMode="auto">
          <a:xfrm>
            <a:off x="7235825" y="836613"/>
            <a:ext cx="1008063" cy="2520950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150" name="Rectangle 19"/>
          <p:cNvSpPr>
            <a:spLocks noChangeArrowheads="1"/>
          </p:cNvSpPr>
          <p:nvPr/>
        </p:nvSpPr>
        <p:spPr bwMode="auto">
          <a:xfrm>
            <a:off x="755650" y="4076700"/>
            <a:ext cx="1296988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6151" name="Picture 20" descr="slide0013_image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365625"/>
            <a:ext cx="1223963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Picture 21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1052513"/>
            <a:ext cx="87153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Picture 22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2276475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4" name="Rectangle 23"/>
          <p:cNvSpPr>
            <a:spLocks noChangeArrowheads="1"/>
          </p:cNvSpPr>
          <p:nvPr/>
        </p:nvSpPr>
        <p:spPr bwMode="auto">
          <a:xfrm>
            <a:off x="7092950" y="4076700"/>
            <a:ext cx="1296988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6155" name="Picture 24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981075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25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2133600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7" name="Picture 26" descr="slide0013_image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4437063"/>
            <a:ext cx="1223962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8" name="Rectangle 27"/>
          <p:cNvSpPr>
            <a:spLocks noChangeArrowheads="1"/>
          </p:cNvSpPr>
          <p:nvPr/>
        </p:nvSpPr>
        <p:spPr bwMode="auto">
          <a:xfrm>
            <a:off x="0" y="6021388"/>
            <a:ext cx="9144000" cy="1079500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172" name="Text Box 28"/>
          <p:cNvSpPr txBox="1">
            <a:spLocks noChangeArrowheads="1"/>
          </p:cNvSpPr>
          <p:nvPr/>
        </p:nvSpPr>
        <p:spPr bwMode="auto">
          <a:xfrm>
            <a:off x="684213" y="3644900"/>
            <a:ext cx="14398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folHlink"/>
                </a:solidFill>
              </a:rPr>
              <a:t>¡¡¡</a:t>
            </a:r>
            <a:r>
              <a:rPr lang="es-ES" sz="1400" b="1">
                <a:solidFill>
                  <a:srgbClr val="FFFF00"/>
                </a:solidFill>
              </a:rPr>
              <a:t>ALELUYA</a:t>
            </a:r>
            <a:r>
              <a:rPr lang="es-ES" sz="1400" b="1">
                <a:solidFill>
                  <a:schemeClr val="folHlink"/>
                </a:solidFill>
              </a:rPr>
              <a:t>!!!</a:t>
            </a:r>
          </a:p>
        </p:txBody>
      </p:sp>
      <p:sp>
        <p:nvSpPr>
          <p:cNvPr id="6173" name="Text Box 29"/>
          <p:cNvSpPr txBox="1">
            <a:spLocks noChangeArrowheads="1"/>
          </p:cNvSpPr>
          <p:nvPr/>
        </p:nvSpPr>
        <p:spPr bwMode="auto">
          <a:xfrm>
            <a:off x="7092950" y="3573463"/>
            <a:ext cx="14398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folHlink"/>
                </a:solidFill>
              </a:rPr>
              <a:t>¡¡¡</a:t>
            </a:r>
            <a:r>
              <a:rPr lang="es-ES" sz="1400" b="1">
                <a:solidFill>
                  <a:srgbClr val="FFFF00"/>
                </a:solidFill>
              </a:rPr>
              <a:t>ALELUYA</a:t>
            </a:r>
            <a:r>
              <a:rPr lang="es-ES" sz="1400" b="1">
                <a:solidFill>
                  <a:schemeClr val="folHlink"/>
                </a:solidFill>
              </a:rPr>
              <a:t>!!!</a:t>
            </a:r>
          </a:p>
        </p:txBody>
      </p:sp>
      <p:pic>
        <p:nvPicPr>
          <p:cNvPr id="6161" name="Picture 30" descr="notes-4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24750" y="1844675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2" name="Picture 31" descr="notes-4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6013" y="1916113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7" name="Picture 33" descr="Cristo+Resucitad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95513" y="620713"/>
            <a:ext cx="4752975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78" name="Picture 34" descr="CristoResucitado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513" y="620713"/>
            <a:ext cx="4752975" cy="525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79" name="Text Box 35"/>
          <p:cNvSpPr txBox="1">
            <a:spLocks noChangeArrowheads="1"/>
          </p:cNvSpPr>
          <p:nvPr/>
        </p:nvSpPr>
        <p:spPr bwMode="auto">
          <a:xfrm>
            <a:off x="1692275" y="4149725"/>
            <a:ext cx="6048375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ME ASOMARE AL SEPULCRO, SEÑOR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Y, si por lo que sea, en la nada sigo sin ver nada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haz que recuerde aquello a lo que tantas veces me resisto: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que has resucitado entre los muertos,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que vuelves para devolvernos a la vida,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que resucitas para que seamos semilla de eternidad.</a:t>
            </a:r>
          </a:p>
        </p:txBody>
      </p:sp>
      <p:pic>
        <p:nvPicPr>
          <p:cNvPr id="6166" name="Picture 36" descr="zcdx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43625" y="6056313"/>
            <a:ext cx="2573338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7" name="Picture 37" descr="zcdx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825" y="6056313"/>
            <a:ext cx="2573338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6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2" grpId="0"/>
      <p:bldP spid="61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5"/>
          <p:cNvSpPr>
            <a:spLocks noChangeArrowheads="1"/>
          </p:cNvSpPr>
          <p:nvPr/>
        </p:nvSpPr>
        <p:spPr bwMode="auto">
          <a:xfrm>
            <a:off x="0" y="6021388"/>
            <a:ext cx="9144000" cy="1079500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7171" name="Picture 16" descr="vent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2888"/>
            <a:ext cx="9144000" cy="731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Rectangle 17"/>
          <p:cNvSpPr>
            <a:spLocks noChangeArrowheads="1"/>
          </p:cNvSpPr>
          <p:nvPr/>
        </p:nvSpPr>
        <p:spPr bwMode="auto">
          <a:xfrm>
            <a:off x="900113" y="908050"/>
            <a:ext cx="1008062" cy="2522538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7173" name="Rectangle 18"/>
          <p:cNvSpPr>
            <a:spLocks noChangeArrowheads="1"/>
          </p:cNvSpPr>
          <p:nvPr/>
        </p:nvSpPr>
        <p:spPr bwMode="auto">
          <a:xfrm>
            <a:off x="7235825" y="836613"/>
            <a:ext cx="1008063" cy="2520950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7174" name="Rectangle 19"/>
          <p:cNvSpPr>
            <a:spLocks noChangeArrowheads="1"/>
          </p:cNvSpPr>
          <p:nvPr/>
        </p:nvSpPr>
        <p:spPr bwMode="auto">
          <a:xfrm>
            <a:off x="755650" y="4076700"/>
            <a:ext cx="1296988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7175" name="Picture 20" descr="slide0013_image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365625"/>
            <a:ext cx="1223963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Picture 21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1052513"/>
            <a:ext cx="87153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7" name="Picture 22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2276475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8" name="Rectangle 23"/>
          <p:cNvSpPr>
            <a:spLocks noChangeArrowheads="1"/>
          </p:cNvSpPr>
          <p:nvPr/>
        </p:nvSpPr>
        <p:spPr bwMode="auto">
          <a:xfrm>
            <a:off x="7092950" y="4076700"/>
            <a:ext cx="1296988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7179" name="Picture 24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1052513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0" name="Picture 25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2349500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1" name="Picture 26" descr="slide0013_image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4437063"/>
            <a:ext cx="1223962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2" name="Rectangle 27"/>
          <p:cNvSpPr>
            <a:spLocks noChangeArrowheads="1"/>
          </p:cNvSpPr>
          <p:nvPr/>
        </p:nvSpPr>
        <p:spPr bwMode="auto">
          <a:xfrm>
            <a:off x="0" y="6072188"/>
            <a:ext cx="9144000" cy="1079500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7196" name="Text Box 28"/>
          <p:cNvSpPr txBox="1">
            <a:spLocks noChangeArrowheads="1"/>
          </p:cNvSpPr>
          <p:nvPr/>
        </p:nvSpPr>
        <p:spPr bwMode="auto">
          <a:xfrm>
            <a:off x="684213" y="3644900"/>
            <a:ext cx="14398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folHlink"/>
                </a:solidFill>
              </a:rPr>
              <a:t>¡¡¡</a:t>
            </a:r>
            <a:r>
              <a:rPr lang="es-ES" sz="1400" b="1">
                <a:solidFill>
                  <a:srgbClr val="FFFF00"/>
                </a:solidFill>
              </a:rPr>
              <a:t>ALELUYA</a:t>
            </a:r>
            <a:r>
              <a:rPr lang="es-ES" sz="1400" b="1">
                <a:solidFill>
                  <a:schemeClr val="folHlink"/>
                </a:solidFill>
              </a:rPr>
              <a:t>!!!</a:t>
            </a:r>
          </a:p>
        </p:txBody>
      </p:sp>
      <p:sp>
        <p:nvSpPr>
          <p:cNvPr id="7197" name="Text Box 29"/>
          <p:cNvSpPr txBox="1">
            <a:spLocks noChangeArrowheads="1"/>
          </p:cNvSpPr>
          <p:nvPr/>
        </p:nvSpPr>
        <p:spPr bwMode="auto">
          <a:xfrm>
            <a:off x="7092950" y="3573463"/>
            <a:ext cx="14398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chemeClr val="folHlink"/>
                </a:solidFill>
              </a:rPr>
              <a:t>¡¡¡ALELUYA!!!</a:t>
            </a:r>
          </a:p>
        </p:txBody>
      </p:sp>
      <p:pic>
        <p:nvPicPr>
          <p:cNvPr id="7185" name="Picture 30" descr="notes-4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1725" y="1844675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86" name="Picture 31" descr="notes-4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6013" y="1844675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0" name="Picture 32" descr="tombwh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4075" y="620713"/>
            <a:ext cx="4752975" cy="532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02" name="Picture 34" descr="image0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4075" y="692150"/>
            <a:ext cx="4824413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03" name="Text Box 35"/>
          <p:cNvSpPr txBox="1">
            <a:spLocks noChangeArrowheads="1"/>
          </p:cNvSpPr>
          <p:nvPr/>
        </p:nvSpPr>
        <p:spPr bwMode="auto">
          <a:xfrm>
            <a:off x="1619250" y="3500438"/>
            <a:ext cx="5689600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ME ASOMARE A TU SEPULCRO, SEÑOR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Y, entonces, sólo entonces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me alegraré de haberlo encontrado vacío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con vendas y sudario por el suelo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pues, al asomarme y ver todo eso,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estaré intuyendo lo que me aguarda en el futuro: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¿Tú has resucitado? 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¡También yo resucitaré, Señor!</a:t>
            </a:r>
          </a:p>
          <a:p>
            <a:pPr algn="ctr">
              <a:defRPr/>
            </a:pPr>
            <a:r>
              <a:rPr lang="es-ES" b="1" dirty="0">
                <a:ln>
                  <a:solidFill>
                    <a:srgbClr val="00B050"/>
                  </a:solidFill>
                </a:ln>
                <a:solidFill>
                  <a:srgbClr val="FFFFFF"/>
                </a:solidFill>
              </a:rPr>
              <a:t>¡Gracias, Señor!</a:t>
            </a:r>
          </a:p>
        </p:txBody>
      </p:sp>
      <p:sp>
        <p:nvSpPr>
          <p:cNvPr id="7204" name="Text Box 36"/>
          <p:cNvSpPr txBox="1">
            <a:spLocks noChangeArrowheads="1"/>
          </p:cNvSpPr>
          <p:nvPr/>
        </p:nvSpPr>
        <p:spPr bwMode="auto">
          <a:xfrm>
            <a:off x="2714625" y="6143625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FFFF00"/>
                </a:solidFill>
              </a:rPr>
              <a:t>( P. Javier Leoz)</a:t>
            </a:r>
          </a:p>
        </p:txBody>
      </p:sp>
      <p:sp>
        <p:nvSpPr>
          <p:cNvPr id="7205" name="Text Box 37"/>
          <p:cNvSpPr txBox="1">
            <a:spLocks noChangeArrowheads="1"/>
          </p:cNvSpPr>
          <p:nvPr/>
        </p:nvSpPr>
        <p:spPr bwMode="auto">
          <a:xfrm>
            <a:off x="4500563" y="6143625"/>
            <a:ext cx="20875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FFFF00"/>
                </a:solidFill>
              </a:rPr>
              <a:t>Sor Mª Celina OSC</a:t>
            </a:r>
          </a:p>
        </p:txBody>
      </p:sp>
      <p:pic>
        <p:nvPicPr>
          <p:cNvPr id="7192" name="Picture 38" descr="zcdx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288" y="6056313"/>
            <a:ext cx="2573337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93" name="Picture 39" descr="zcdx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00750" y="6056313"/>
            <a:ext cx="2573338" cy="80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7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6" grpId="0"/>
      <p:bldP spid="7197" grpId="0"/>
      <p:bldP spid="720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vent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2888"/>
            <a:ext cx="9144000" cy="7315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5"/>
          <p:cNvSpPr>
            <a:spLocks noChangeArrowheads="1"/>
          </p:cNvSpPr>
          <p:nvPr/>
        </p:nvSpPr>
        <p:spPr bwMode="auto">
          <a:xfrm>
            <a:off x="900113" y="908050"/>
            <a:ext cx="1008062" cy="2522538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7235825" y="836613"/>
            <a:ext cx="1008063" cy="2520950"/>
          </a:xfrm>
          <a:prstGeom prst="rect">
            <a:avLst/>
          </a:prstGeom>
          <a:solidFill>
            <a:schemeClr val="tx1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197" name="Rectangle 7"/>
          <p:cNvSpPr>
            <a:spLocks noChangeArrowheads="1"/>
          </p:cNvSpPr>
          <p:nvPr/>
        </p:nvSpPr>
        <p:spPr bwMode="auto">
          <a:xfrm>
            <a:off x="755650" y="4076700"/>
            <a:ext cx="1296988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8198" name="Picture 8" descr="slide0013_image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365625"/>
            <a:ext cx="1223963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9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1052513"/>
            <a:ext cx="87153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0" name="Picture 10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2276475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1" name="Rectangle 11"/>
          <p:cNvSpPr>
            <a:spLocks noChangeArrowheads="1"/>
          </p:cNvSpPr>
          <p:nvPr/>
        </p:nvSpPr>
        <p:spPr bwMode="auto">
          <a:xfrm>
            <a:off x="7092950" y="4076700"/>
            <a:ext cx="1296988" cy="1800225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pic>
        <p:nvPicPr>
          <p:cNvPr id="8202" name="Picture 12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1052513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3" name="Picture 13" descr="BELLL_animado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08850" y="2276475"/>
            <a:ext cx="871538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4" name="Picture 14" descr="slide0013_image0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388" y="4437063"/>
            <a:ext cx="1223962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5" name="Rectangle 15"/>
          <p:cNvSpPr>
            <a:spLocks noChangeArrowheads="1"/>
          </p:cNvSpPr>
          <p:nvPr/>
        </p:nvSpPr>
        <p:spPr bwMode="auto">
          <a:xfrm>
            <a:off x="0" y="6021388"/>
            <a:ext cx="9144000" cy="1079500"/>
          </a:xfrm>
          <a:prstGeom prst="rect">
            <a:avLst/>
          </a:prstGeom>
          <a:solidFill>
            <a:srgbClr val="800000"/>
          </a:solidFill>
          <a:ln w="9525">
            <a:solidFill>
              <a:srgbClr val="8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206" name="Text Box 16"/>
          <p:cNvSpPr txBox="1">
            <a:spLocks noChangeArrowheads="1"/>
          </p:cNvSpPr>
          <p:nvPr/>
        </p:nvSpPr>
        <p:spPr bwMode="auto">
          <a:xfrm>
            <a:off x="684213" y="3644900"/>
            <a:ext cx="14398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FFFF00"/>
                </a:solidFill>
              </a:rPr>
              <a:t>¡¡¡ALELUYA!!!</a:t>
            </a:r>
          </a:p>
        </p:txBody>
      </p:sp>
      <p:sp>
        <p:nvSpPr>
          <p:cNvPr id="8207" name="Text Box 17"/>
          <p:cNvSpPr txBox="1">
            <a:spLocks noChangeArrowheads="1"/>
          </p:cNvSpPr>
          <p:nvPr/>
        </p:nvSpPr>
        <p:spPr bwMode="auto">
          <a:xfrm>
            <a:off x="7092950" y="3573463"/>
            <a:ext cx="14398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1400" b="1">
                <a:solidFill>
                  <a:srgbClr val="FFFF00"/>
                </a:solidFill>
              </a:rPr>
              <a:t>¡¡¡ALELUYA!!!</a:t>
            </a:r>
          </a:p>
        </p:txBody>
      </p:sp>
      <p:pic>
        <p:nvPicPr>
          <p:cNvPr id="8208" name="Picture 18" descr="notes-4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1725" y="1844675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9" name="Picture 19" descr="notes-4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6013" y="1916113"/>
            <a:ext cx="571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15" name="Oval 23" descr="clarisas1">
            <a:hlinkClick r:id="rId6"/>
          </p:cNvPr>
          <p:cNvSpPr>
            <a:spLocks noChangeArrowheads="1"/>
          </p:cNvSpPr>
          <p:nvPr/>
        </p:nvSpPr>
        <p:spPr bwMode="auto">
          <a:xfrm>
            <a:off x="3357563" y="714375"/>
            <a:ext cx="2286000" cy="2143125"/>
          </a:xfrm>
          <a:prstGeom prst="ellipse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8216" name="WordArt 24"/>
          <p:cNvSpPr>
            <a:spLocks noChangeArrowheads="1" noChangeShapeType="1" noTextEdit="1"/>
          </p:cNvSpPr>
          <p:nvPr/>
        </p:nvSpPr>
        <p:spPr bwMode="auto">
          <a:xfrm>
            <a:off x="2643188" y="6219825"/>
            <a:ext cx="3838575" cy="638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chemeClr val="folHlink"/>
              </a:extrusionClr>
            </a:sp3d>
          </a:bodyPr>
          <a:lstStyle/>
          <a:p>
            <a:pPr algn="ctr"/>
            <a:r>
              <a:rPr lang="es-ES" sz="3600" i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FFCC00"/>
                    </a:gs>
                  </a:gsLst>
                  <a:lin ang="5400000" scaled="1"/>
                </a:gradFill>
                <a:latin typeface="Arial Black"/>
              </a:rPr>
              <a:t>¡¡¡PAZ Y BIEN!!!</a:t>
            </a:r>
          </a:p>
        </p:txBody>
      </p:sp>
      <p:sp>
        <p:nvSpPr>
          <p:cNvPr id="8217" name="WordArt 25" descr="35"/>
          <p:cNvSpPr>
            <a:spLocks noChangeArrowheads="1" noChangeShapeType="1" noTextEdit="1"/>
          </p:cNvSpPr>
          <p:nvPr/>
        </p:nvSpPr>
        <p:spPr bwMode="auto">
          <a:xfrm rot="-884233">
            <a:off x="2465388" y="3270250"/>
            <a:ext cx="2771775" cy="6477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7380"/>
              </a:avLst>
            </a:prstTxWarp>
          </a:bodyPr>
          <a:lstStyle/>
          <a:p>
            <a:pPr algn="ctr"/>
            <a:r>
              <a:rPr lang="es-ES" sz="3600" b="1" i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¡¡¡ALELUYA!!!</a:t>
            </a:r>
          </a:p>
        </p:txBody>
      </p:sp>
      <p:sp>
        <p:nvSpPr>
          <p:cNvPr id="8218" name="WordArt 26" descr="35"/>
          <p:cNvSpPr>
            <a:spLocks noChangeArrowheads="1" noChangeShapeType="1" noTextEdit="1"/>
          </p:cNvSpPr>
          <p:nvPr/>
        </p:nvSpPr>
        <p:spPr bwMode="auto">
          <a:xfrm rot="833489">
            <a:off x="3536950" y="4538663"/>
            <a:ext cx="2771775" cy="6477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es-ES" sz="3600" b="1" i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Rockwell Extra Bold"/>
              </a:rPr>
              <a:t>¡¡¡ALELUYA!!!</a:t>
            </a: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8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4000" decel="1000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4000" decel="100000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decel="100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decel="100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decel="100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15" grpId="0" animBg="1"/>
      <p:bldP spid="8216" grpId="0" animBg="1"/>
      <p:bldP spid="8217" grpId="0" animBg="1"/>
      <p:bldP spid="8217" grpId="1" animBg="1"/>
      <p:bldP spid="8218" grpId="0" animBg="1"/>
      <p:bldP spid="821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ELUYA  Sor Mª Celin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ALELUYA  Sor Mª Celina</Template>
  <TotalTime>1</TotalTime>
  <Words>355</Words>
  <Application>Microsoft Office PowerPoint</Application>
  <PresentationFormat>Presentación en pantalla (4:3)</PresentationFormat>
  <Paragraphs>57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Calibri</vt:lpstr>
      <vt:lpstr>ALELUYA  Sor Mª Celina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2015-04-06T15:09:45Z</dcterms:created>
  <dcterms:modified xsi:type="dcterms:W3CDTF">2015-04-06T15:11:13Z</dcterms:modified>
</cp:coreProperties>
</file>