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4" r:id="rId12"/>
    <p:sldId id="275" r:id="rId13"/>
    <p:sldId id="276" r:id="rId14"/>
    <p:sldId id="270" r:id="rId15"/>
    <p:sldId id="271" r:id="rId16"/>
    <p:sldId id="259" r:id="rId17"/>
    <p:sldId id="277" r:id="rId18"/>
    <p:sldId id="279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clw9FZg71dsJ0zyUShqQw" hashData="O72rayHooUFHdrYii3MKOyEG0J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CC9AC-A3ED-420C-A97B-68CB061EECB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AC670-0ADE-4A31-B3DB-7B1199F0FB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EC485-9C83-4DE6-AF3C-8BC47F26E32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6FADD-6EA4-4314-83FD-E587EAABCA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02F09-B46D-4E3C-903C-E206A962BE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0DAEB-8DDD-4B04-9C5A-6CF7EBF64B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DA99B-D181-4737-B793-E490B1977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5175C-2E95-4AEE-A07C-174637EE85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08023-D0B5-4343-87A2-12A2772B5A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F9BAC-2BE4-45F8-9CD7-EC9A64C660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B02D3-F011-4818-B318-3366CED1AC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8B2BC-9E8D-407A-BB08-44AF791D3D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66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203826-01AB-4F66-A9E3-0F2075ECEDF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AB3CBB-86C0-439B-9342-1E263DC808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828800" y="2590800"/>
            <a:ext cx="5486400" cy="1997075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6000" b="1">
                <a:solidFill>
                  <a:srgbClr val="000066"/>
                </a:solidFill>
              </a:rPr>
              <a:t>¡A MI ME LO HACES!</a:t>
            </a:r>
            <a:endParaRPr lang="es-ES" sz="6000" b="1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>
    <p:sndAc>
      <p:stSnd loop="1">
        <p:snd r:embed="rId2" name="Yanni - One Man's Drea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62000" y="2514600"/>
            <a:ext cx="7696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Una joven estudiante, relata una experiencia que ella tuvo en unas de sus clases, dada por su profesor.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62000" y="2667000"/>
            <a:ext cx="7696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A este hombre lo conocían por sus lecciones objetivas. Un día, ella llegó a sus clases y sabía que iba a ser un día de diversión.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762000" y="4572000"/>
            <a:ext cx="7696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En la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 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pared había un 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tiro al 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blanco grande, y en una mesa próxima estaban muchos dardos.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  <p:pic>
        <p:nvPicPr>
          <p:cNvPr id="9219" name="Picture 3" descr="http://www.adv.com.ve/foto300/Diana.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533400"/>
            <a:ext cx="2708275" cy="2857500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762000" y="2514600"/>
            <a:ext cx="7696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El profesor les dijo a los estudiantes que dibujaran una foto de una persona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que no les gustara, o de alguien que los haya puesto furiosos, y el les dejaría tirar los dardos a esa foto.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762000" y="3352800"/>
            <a:ext cx="76962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0066"/>
                </a:solidFill>
                <a:latin typeface="Comic Sans MS" pitchFamily="66" charset="0"/>
              </a:rPr>
              <a:t>Una joven hizo un dibujo de una muchacha que le había robado a su novio.</a:t>
            </a:r>
            <a:br>
              <a:rPr lang="es-ES" b="1">
                <a:solidFill>
                  <a:srgbClr val="000066"/>
                </a:solidFill>
                <a:latin typeface="Comic Sans MS" pitchFamily="66" charset="0"/>
              </a:rPr>
            </a:br>
            <a:r>
              <a:rPr lang="es-ES" b="1">
                <a:solidFill>
                  <a:srgbClr val="000066"/>
                </a:solidFill>
                <a:latin typeface="Comic Sans MS" pitchFamily="66" charset="0"/>
              </a:rPr>
              <a:t>Otra amiga dibujó la foto de su hermanito. Ella dibujó una foto de un amigo</a:t>
            </a:r>
            <a:br>
              <a:rPr lang="es-ES" b="1">
                <a:solidFill>
                  <a:srgbClr val="000066"/>
                </a:solidFill>
                <a:latin typeface="Comic Sans MS" pitchFamily="66" charset="0"/>
              </a:rPr>
            </a:br>
            <a:r>
              <a:rPr lang="es-ES" b="1">
                <a:solidFill>
                  <a:srgbClr val="000066"/>
                </a:solidFill>
                <a:latin typeface="Comic Sans MS" pitchFamily="66" charset="0"/>
              </a:rPr>
              <a:t>anterior, poniendo muchos detalles en su dibujo y finalmente estuvo satisfecha con el efecto que ella había alcanzado. Se alineó en la fila para tirar los dardos.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25425" y="1531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336675" y="1531938"/>
            <a:ext cx="69199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grpSp>
        <p:nvGrpSpPr>
          <p:cNvPr id="11287" name="Group 23"/>
          <p:cNvGrpSpPr>
            <a:grpSpLocks/>
          </p:cNvGrpSpPr>
          <p:nvPr/>
        </p:nvGrpSpPr>
        <p:grpSpPr bwMode="auto">
          <a:xfrm>
            <a:off x="676275" y="1527175"/>
            <a:ext cx="8242300" cy="9525"/>
            <a:chOff x="-3" y="-3"/>
            <a:chExt cx="5192" cy="6"/>
          </a:xfrm>
        </p:grpSpPr>
        <p:grpSp>
          <p:nvGrpSpPr>
            <p:cNvPr id="11285" name="Group 21"/>
            <p:cNvGrpSpPr>
              <a:grpSpLocks/>
            </p:cNvGrpSpPr>
            <p:nvPr/>
          </p:nvGrpSpPr>
          <p:grpSpPr bwMode="auto">
            <a:xfrm>
              <a:off x="0" y="0"/>
              <a:ext cx="5186" cy="0"/>
              <a:chOff x="0" y="0"/>
              <a:chExt cx="5186" cy="0"/>
            </a:xfrm>
          </p:grpSpPr>
          <p:grpSp>
            <p:nvGrpSpPr>
              <p:cNvPr id="11283" name="Group 19"/>
              <p:cNvGrpSpPr>
                <a:grpSpLocks/>
              </p:cNvGrpSpPr>
              <p:nvPr/>
            </p:nvGrpSpPr>
            <p:grpSpPr bwMode="auto">
              <a:xfrm>
                <a:off x="0" y="0"/>
                <a:ext cx="5186" cy="0"/>
                <a:chOff x="0" y="0"/>
                <a:chExt cx="5186" cy="0"/>
              </a:xfrm>
            </p:grpSpPr>
            <p:sp>
              <p:nvSpPr>
                <p:cNvPr id="11268" name="Rectangle 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186" cy="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es-ES"/>
                </a:p>
              </p:txBody>
            </p:sp>
            <p:sp>
              <p:nvSpPr>
                <p:cNvPr id="11269" name="Rectangle 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186" cy="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es-ES"/>
                </a:p>
              </p:txBody>
            </p:sp>
          </p:grpSp>
          <p:sp>
            <p:nvSpPr>
              <p:cNvPr id="11284" name="Rectangle 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6" cy="0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1286" name="Rectangle 22"/>
            <p:cNvSpPr>
              <a:spLocks noChangeArrowheads="1"/>
            </p:cNvSpPr>
            <p:nvPr/>
          </p:nvSpPr>
          <p:spPr bwMode="auto">
            <a:xfrm>
              <a:off x="-3" y="-3"/>
              <a:ext cx="5192" cy="6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11273" name="Picture 9" descr="http://curiosamonserrat.com.ar/caballo/1/cara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304800"/>
            <a:ext cx="2149475" cy="2068513"/>
          </a:xfrm>
          <a:prstGeom prst="rect">
            <a:avLst/>
          </a:prstGeom>
          <a:noFill/>
        </p:spPr>
      </p:pic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225425" y="1531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1293" name="Picture 29" descr="http://curiosamonserrat.com.ar/caballo/1/cara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2149475" cy="2114550"/>
          </a:xfrm>
          <a:prstGeom prst="rect">
            <a:avLst/>
          </a:prstGeom>
          <a:noFill/>
        </p:spPr>
      </p:pic>
      <p:sp>
        <p:nvSpPr>
          <p:cNvPr id="11308" name="Rectangle 44"/>
          <p:cNvSpPr>
            <a:spLocks noChangeArrowheads="1"/>
          </p:cNvSpPr>
          <p:nvPr/>
        </p:nvSpPr>
        <p:spPr bwMode="auto">
          <a:xfrm>
            <a:off x="225425" y="15319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grpSp>
        <p:nvGrpSpPr>
          <p:cNvPr id="11327" name="Group 63"/>
          <p:cNvGrpSpPr>
            <a:grpSpLocks/>
          </p:cNvGrpSpPr>
          <p:nvPr/>
        </p:nvGrpSpPr>
        <p:grpSpPr bwMode="auto">
          <a:xfrm>
            <a:off x="676275" y="1527175"/>
            <a:ext cx="8242300" cy="9525"/>
            <a:chOff x="-3" y="-3"/>
            <a:chExt cx="5192" cy="6"/>
          </a:xfrm>
        </p:grpSpPr>
        <p:grpSp>
          <p:nvGrpSpPr>
            <p:cNvPr id="11325" name="Group 61"/>
            <p:cNvGrpSpPr>
              <a:grpSpLocks/>
            </p:cNvGrpSpPr>
            <p:nvPr/>
          </p:nvGrpSpPr>
          <p:grpSpPr bwMode="auto">
            <a:xfrm>
              <a:off x="0" y="0"/>
              <a:ext cx="5186" cy="0"/>
              <a:chOff x="0" y="0"/>
              <a:chExt cx="5186" cy="0"/>
            </a:xfrm>
          </p:grpSpPr>
          <p:grpSp>
            <p:nvGrpSpPr>
              <p:cNvPr id="11323" name="Group 59"/>
              <p:cNvGrpSpPr>
                <a:grpSpLocks/>
              </p:cNvGrpSpPr>
              <p:nvPr/>
            </p:nvGrpSpPr>
            <p:grpSpPr bwMode="auto">
              <a:xfrm>
                <a:off x="0" y="0"/>
                <a:ext cx="5186" cy="0"/>
                <a:chOff x="0" y="0"/>
                <a:chExt cx="5186" cy="0"/>
              </a:xfrm>
            </p:grpSpPr>
            <p:sp>
              <p:nvSpPr>
                <p:cNvPr id="11309" name="Rectangle 4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186" cy="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es-ES"/>
                </a:p>
              </p:txBody>
            </p:sp>
            <p:sp>
              <p:nvSpPr>
                <p:cNvPr id="11310" name="Rectangle 4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359" cy="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es-ES"/>
                </a:p>
              </p:txBody>
            </p:sp>
          </p:grpSp>
          <p:sp>
            <p:nvSpPr>
              <p:cNvPr id="11324" name="Rectangle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186" cy="0"/>
              </a:xfrm>
              <a:prstGeom prst="rect">
                <a:avLst/>
              </a:prstGeom>
              <a:noFill/>
              <a:ln w="7">
                <a:solidFill>
                  <a:srgbClr val="A0A0A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1326" name="Rectangle 62"/>
            <p:cNvSpPr>
              <a:spLocks noChangeArrowheads="1"/>
            </p:cNvSpPr>
            <p:nvPr/>
          </p:nvSpPr>
          <p:spPr bwMode="auto">
            <a:xfrm>
              <a:off x="-3" y="-3"/>
              <a:ext cx="5192" cy="6"/>
            </a:xfrm>
            <a:prstGeom prst="rect">
              <a:avLst/>
            </a:prstGeom>
            <a:noFill/>
            <a:ln w="9525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11313" name="Picture 49" descr="http://curiosamonserrat.com.ar/caballo/1/cara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1143000"/>
            <a:ext cx="1965325" cy="2114550"/>
          </a:xfrm>
          <a:prstGeom prst="rect">
            <a:avLst/>
          </a:prstGeom>
          <a:noFill/>
        </p:spPr>
      </p:pic>
      <p:sp>
        <p:nvSpPr>
          <p:cNvPr id="11348" name="Rectangle 84"/>
          <p:cNvSpPr>
            <a:spLocks noChangeArrowheads="1"/>
          </p:cNvSpPr>
          <p:nvPr/>
        </p:nvSpPr>
        <p:spPr bwMode="auto">
          <a:xfrm>
            <a:off x="-15240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11351" name="Rectangle 87"/>
          <p:cNvSpPr>
            <a:spLocks noChangeArrowheads="1"/>
          </p:cNvSpPr>
          <p:nvPr/>
        </p:nvSpPr>
        <p:spPr bwMode="auto">
          <a:xfrm>
            <a:off x="1336675" y="1531938"/>
            <a:ext cx="69199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1354" name="Picture 90" descr="http://curiosamonserrat.com.ar/caballo/1/cara2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6400" y="1143000"/>
            <a:ext cx="1692275" cy="2114550"/>
          </a:xfrm>
          <a:prstGeom prst="rect">
            <a:avLst/>
          </a:prstGeom>
          <a:noFill/>
        </p:spPr>
      </p:pic>
      <p:sp>
        <p:nvSpPr>
          <p:cNvPr id="11369" name="Rectangle 105"/>
          <p:cNvSpPr>
            <a:spLocks noChangeArrowheads="1"/>
          </p:cNvSpPr>
          <p:nvPr/>
        </p:nvSpPr>
        <p:spPr bwMode="auto">
          <a:xfrm>
            <a:off x="228600" y="2133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11372" name="Rectangle 108"/>
          <p:cNvSpPr>
            <a:spLocks noChangeArrowheads="1"/>
          </p:cNvSpPr>
          <p:nvPr/>
        </p:nvSpPr>
        <p:spPr bwMode="auto">
          <a:xfrm>
            <a:off x="1336675" y="1531938"/>
            <a:ext cx="69199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1375" name="Picture 111" descr="http://curiosamonserrat.com.ar/caballo/1/cara2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228600"/>
            <a:ext cx="1828800" cy="21145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62000" y="2971800"/>
            <a:ext cx="76962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Algunos de los estudiantes lanzaron sus dardos con tal fuerza que sus blancos fueron rasgados.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762000" y="2514600"/>
            <a:ext cx="7696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Ella miraba adelante en espera de su turno, y entonces se llenó de decepción cuando el profesor, debido a límites de tiempo, pidió que los estudiantes volvieran a sus asientos. 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762000" y="2667000"/>
            <a:ext cx="7696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Cuando se sentó con el pensamiento de que estaba muy enojada porque ella no tuvo una ocasión de lanzar ningún dardos a su blanco.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762000" y="4572000"/>
            <a:ext cx="76962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El profesor comenzó a quitar las figuras de la pared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, el tiro al blanco lucía así...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23556" name="Picture 4" descr="http://www.adv.com.ve/foto300/Diana.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8125" y="533400"/>
            <a:ext cx="3394075" cy="3581400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23557" name="AutoShape 5"/>
          <p:cNvSpPr>
            <a:spLocks noChangeArrowheads="1"/>
          </p:cNvSpPr>
          <p:nvPr/>
        </p:nvSpPr>
        <p:spPr bwMode="auto">
          <a:xfrm>
            <a:off x="3810000" y="9144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5257800" y="990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>
            <a:off x="4343400" y="1371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4648200" y="18288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>
            <a:off x="4038600" y="1905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>
            <a:off x="4343400" y="2514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3" name="AutoShape 11"/>
          <p:cNvSpPr>
            <a:spLocks noChangeArrowheads="1"/>
          </p:cNvSpPr>
          <p:nvPr/>
        </p:nvSpPr>
        <p:spPr bwMode="auto">
          <a:xfrm>
            <a:off x="4800600" y="2286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4" name="AutoShape 12"/>
          <p:cNvSpPr>
            <a:spLocks noChangeArrowheads="1"/>
          </p:cNvSpPr>
          <p:nvPr/>
        </p:nvSpPr>
        <p:spPr bwMode="auto">
          <a:xfrm>
            <a:off x="3505200" y="3048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5" name="AutoShape 13"/>
          <p:cNvSpPr>
            <a:spLocks noChangeArrowheads="1"/>
          </p:cNvSpPr>
          <p:nvPr/>
        </p:nvSpPr>
        <p:spPr bwMode="auto">
          <a:xfrm>
            <a:off x="5257800" y="3124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>
            <a:off x="4419600" y="1981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62000" y="4768850"/>
            <a:ext cx="7696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... Y p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or debajo del blanco estaba una foto de Jesús.</a:t>
            </a:r>
          </a:p>
        </p:txBody>
      </p:sp>
      <p:pic>
        <p:nvPicPr>
          <p:cNvPr id="26627" name="Picture 3" descr="http://www.luisprada.com/Protected/IMAGES/Jesu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7813" y="584200"/>
            <a:ext cx="3278187" cy="3530600"/>
          </a:xfrm>
          <a:prstGeom prst="rect">
            <a:avLst/>
          </a:prstGeom>
          <a:noFill/>
        </p:spPr>
      </p:pic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4038600" y="1905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29" name="AutoShape 5"/>
          <p:cNvSpPr>
            <a:spLocks noChangeArrowheads="1"/>
          </p:cNvSpPr>
          <p:nvPr/>
        </p:nvSpPr>
        <p:spPr bwMode="auto">
          <a:xfrm>
            <a:off x="4648200" y="18288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>
            <a:off x="4343400" y="2514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4800600" y="2286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3505200" y="3048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3" name="AutoShape 9"/>
          <p:cNvSpPr>
            <a:spLocks noChangeArrowheads="1"/>
          </p:cNvSpPr>
          <p:nvPr/>
        </p:nvSpPr>
        <p:spPr bwMode="auto">
          <a:xfrm>
            <a:off x="5257800" y="3124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6" name="AutoShape 12"/>
          <p:cNvSpPr>
            <a:spLocks noChangeArrowheads="1"/>
          </p:cNvSpPr>
          <p:nvPr/>
        </p:nvSpPr>
        <p:spPr bwMode="auto">
          <a:xfrm>
            <a:off x="4343400" y="1371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7" name="AutoShape 13"/>
          <p:cNvSpPr>
            <a:spLocks noChangeArrowheads="1"/>
          </p:cNvSpPr>
          <p:nvPr/>
        </p:nvSpPr>
        <p:spPr bwMode="auto">
          <a:xfrm>
            <a:off x="4419600" y="1981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39" name="AutoShape 15"/>
          <p:cNvSpPr>
            <a:spLocks noChangeArrowheads="1"/>
          </p:cNvSpPr>
          <p:nvPr/>
        </p:nvSpPr>
        <p:spPr bwMode="auto">
          <a:xfrm>
            <a:off x="3810000" y="9144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6640" name="AutoShape 16"/>
          <p:cNvSpPr>
            <a:spLocks noChangeArrowheads="1"/>
          </p:cNvSpPr>
          <p:nvPr/>
        </p:nvSpPr>
        <p:spPr bwMode="auto">
          <a:xfrm>
            <a:off x="5257800" y="990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http://www.luisprada.com/Protected/IMAGES/Jesu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7813" y="584200"/>
            <a:ext cx="3278187" cy="3530600"/>
          </a:xfrm>
          <a:prstGeom prst="rect">
            <a:avLst/>
          </a:prstGeom>
          <a:noFill/>
        </p:spPr>
      </p:pic>
      <p:sp>
        <p:nvSpPr>
          <p:cNvPr id="27652" name="AutoShape 4"/>
          <p:cNvSpPr>
            <a:spLocks noChangeArrowheads="1"/>
          </p:cNvSpPr>
          <p:nvPr/>
        </p:nvSpPr>
        <p:spPr bwMode="auto">
          <a:xfrm>
            <a:off x="4038600" y="1905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3" name="AutoShape 5"/>
          <p:cNvSpPr>
            <a:spLocks noChangeArrowheads="1"/>
          </p:cNvSpPr>
          <p:nvPr/>
        </p:nvSpPr>
        <p:spPr bwMode="auto">
          <a:xfrm>
            <a:off x="4648200" y="18288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4343400" y="2514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4800600" y="2286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>
            <a:off x="3505200" y="30480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5257800" y="3124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4343400" y="1371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59" name="AutoShape 11"/>
          <p:cNvSpPr>
            <a:spLocks noChangeArrowheads="1"/>
          </p:cNvSpPr>
          <p:nvPr/>
        </p:nvSpPr>
        <p:spPr bwMode="auto">
          <a:xfrm>
            <a:off x="4419600" y="19812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0" name="AutoShape 12"/>
          <p:cNvSpPr>
            <a:spLocks noChangeArrowheads="1"/>
          </p:cNvSpPr>
          <p:nvPr/>
        </p:nvSpPr>
        <p:spPr bwMode="auto">
          <a:xfrm>
            <a:off x="3810000" y="9144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1" name="AutoShape 13"/>
          <p:cNvSpPr>
            <a:spLocks noChangeArrowheads="1"/>
          </p:cNvSpPr>
          <p:nvPr/>
        </p:nvSpPr>
        <p:spPr bwMode="auto">
          <a:xfrm>
            <a:off x="5257800" y="990600"/>
            <a:ext cx="304800" cy="457200"/>
          </a:xfrm>
          <a:prstGeom prst="sun">
            <a:avLst>
              <a:gd name="adj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762000" y="4195763"/>
            <a:ext cx="7696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Un silencio cayó sobre el cuarto mientras que cada estudiante vio 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la foto de Jesús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/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desmantelada; los agujeros y las marcas dentadas cubrieron su cara, y sus ojos fueron perforados.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62000" y="2438400"/>
            <a:ext cx="76962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El profesor dijo solamente estas palabras... " Si a uno de tus semejantes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les haces 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algún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 daño , 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m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e lo haces a mí. " Mateo 25:40." </a:t>
            </a:r>
            <a:br>
              <a:rPr lang="es-ES" sz="2800" b="1">
                <a:solidFill>
                  <a:srgbClr val="000066"/>
                </a:solidFill>
                <a:latin typeface="Comic Sans MS" pitchFamily="66" charset="0"/>
              </a:rPr>
            </a:b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62000" y="2438400"/>
            <a:ext cx="76962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No 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había</a:t>
            </a:r>
            <a:r>
              <a:rPr lang="es-ES" sz="2800" b="1">
                <a:solidFill>
                  <a:srgbClr val="000066"/>
                </a:solidFill>
                <a:latin typeface="Comic Sans MS" pitchFamily="66" charset="0"/>
              </a:rPr>
              <a:t> necesidad de otras palabras</a:t>
            </a: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; los estudiantes se centraban muy tristes en el cuadro de Cristo. </a:t>
            </a:r>
          </a:p>
          <a:p>
            <a:pPr algn="ctr">
              <a:spcBef>
                <a:spcPct val="50000"/>
              </a:spcBef>
            </a:pPr>
            <a:r>
              <a:rPr lang="es-ES_tradnl" sz="2800" b="1">
                <a:solidFill>
                  <a:srgbClr val="000066"/>
                </a:solidFill>
                <a:latin typeface="Comic Sans MS" pitchFamily="66" charset="0"/>
              </a:rPr>
              <a:t>Autor desconocido por mi.</a:t>
            </a:r>
            <a:endParaRPr lang="es-ES" sz="2800" b="1">
              <a:solidFill>
                <a:srgbClr val="00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762000" y="45720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6147" name="Picture 3" descr="http://www.luisprada.com/Protected/IMAGES/Jesu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5025" y="381000"/>
            <a:ext cx="4905375" cy="5283200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828800" y="5867400"/>
            <a:ext cx="5638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33CC"/>
                </a:solidFill>
              </a:rPr>
              <a:t>Tú, ¿te atreverías a lanzarle dardos al rostro de Jesús, cuando Él te mira con tanto amor?</a:t>
            </a:r>
            <a:endParaRPr lang="es-ES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luisprada.com/Protected/IMAGES/Jesu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5025" y="381000"/>
            <a:ext cx="4905375" cy="5283200"/>
          </a:xfrm>
          <a:prstGeom prst="rect">
            <a:avLst/>
          </a:prstGeom>
          <a:noFill/>
          <a:ln w="76200">
            <a:solidFill>
              <a:srgbClr val="0033CC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317</Words>
  <Application>Microsoft PowerPoint</Application>
  <PresentationFormat>Presentación en pantalla (4:3)</PresentationFormat>
  <Paragraphs>44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Times New Roman</vt:lpstr>
      <vt:lpstr>Comic Sans MS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MI ME LO HACES</dc:title>
  <dc:creator>Recopilado por Irma Barocio Esquivel</dc:creator>
  <cp:lastModifiedBy>JOSE LUIS</cp:lastModifiedBy>
  <cp:revision>17</cp:revision>
  <dcterms:created xsi:type="dcterms:W3CDTF">2005-11-22T00:51:21Z</dcterms:created>
  <dcterms:modified xsi:type="dcterms:W3CDTF">2013-12-27T16:04:28Z</dcterms:modified>
</cp:coreProperties>
</file>