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7"/>
  </p:notesMasterIdLst>
  <p:sldIdLst>
    <p:sldId id="256" r:id="rId3"/>
    <p:sldId id="257" r:id="rId4"/>
    <p:sldId id="258" r:id="rId5"/>
    <p:sldId id="260" r:id="rId6"/>
    <p:sldId id="286" r:id="rId7"/>
    <p:sldId id="261" r:id="rId8"/>
    <p:sldId id="287" r:id="rId9"/>
    <p:sldId id="284" r:id="rId10"/>
    <p:sldId id="285" r:id="rId11"/>
    <p:sldId id="276" r:id="rId12"/>
    <p:sldId id="270" r:id="rId13"/>
    <p:sldId id="263" r:id="rId14"/>
    <p:sldId id="280" r:id="rId15"/>
    <p:sldId id="288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empus Sans ITC" pitchFamily="8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oUbyo001CK5xm1stIG9EQ==" hashData="gF4C16bBbbTx9Ba3lAXYjROSN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80" autoAdjust="0"/>
    <p:restoredTop sz="95759" autoAdjust="0"/>
  </p:normalViewPr>
  <p:slideViewPr>
    <p:cSldViewPr>
      <p:cViewPr varScale="1">
        <p:scale>
          <a:sx n="69" d="100"/>
          <a:sy n="69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>
        <p:scale>
          <a:sx n="50" d="100"/>
          <a:sy n="50" d="100"/>
        </p:scale>
        <p:origin x="-2628" y="-29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Arial" charset="0"/>
              </a:defRPr>
            </a:lvl1pPr>
          </a:lstStyle>
          <a:p>
            <a:pPr>
              <a:defRPr/>
            </a:pPr>
            <a:fld id="{A5C37C8B-054E-4F42-8C4A-31F7B77095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2C9C29-2C59-4C93-BB96-07EC300CBCD3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4B031B-5BD8-40FF-BE4E-7F28AFD90117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326CDD-6A3E-447A-82C9-E1B92C61DC0A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9C87B2-A217-4C7C-9B0C-BEC57E4CC3EA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FAD3A-E91D-49B2-A7CB-731934B25E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6B101-7D0D-4526-8C98-0B9DD9F18B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0E9DA-F9F2-462C-81AE-953C27B261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2363C-CA16-41FD-A977-7A58328935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8BC4E-2D16-4334-83E0-7C5FBCEB61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14F31-0F26-4D2F-9E98-0462AF0252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A5B0B-4A3F-4D35-A7A4-C2E7AA1CCF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009F3-6926-4979-AB7D-B765E84B4B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F8DAF-743E-4CB7-9893-E26E1FF459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CC7BD-F78F-4B0D-B76A-E8480A81EA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4F719-EF9B-42D4-8ED9-CCF790EE2B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7431FE-4AC6-450D-917C-4B31FD67DC92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ECC77-EFF3-4F64-BCCF-001FE49712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5506C4-BB13-49E9-8D5C-414BCEED33EC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AA48D2-B569-42DB-921E-AFA56475D4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B78469-EFC5-4F86-A32A-DE167CBEE436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4E61C-A725-4115-A238-FCFB63AAF2A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ECFBA2-441C-4254-A480-CDCBC15721AC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B60F7-8456-4C4A-BAB6-C2E9EAB2F5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07C460-47AC-4B31-B201-F417813C770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9F694-4D73-4C74-B66C-A58CD66937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A91B82-2E87-4DFB-B4A4-531BAF143968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2710F-6195-45BF-8E74-7372F24A85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C9DB59-AF7B-4F13-84AF-6F4E46D1546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A4654-2774-4547-9A00-F814B5A9CB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1860FE-29EC-4532-A3B3-CA98CA3C1146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EDE44-190C-4398-9EDE-7270C49BD0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7B10EE-8B63-4D88-AF05-C58EA8CBCBDA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E37F4-9267-498B-81AD-680FD9C8CE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C18B76-8D2E-4BBB-99DB-49F93714E3A6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6D3BFD-54B9-47F6-96C8-CCCD889029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09738B-4C73-4F62-A49D-67C188281DF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570C8-59A4-4D8B-8DA2-7A302A30C0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>
              <a:defRPr/>
            </a:pPr>
            <a:fld id="{48D5D241-5F21-420C-9825-C46D869891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C309108C-F54F-4A7B-8F19-1E6729AC67E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2856312F-7179-4227-8F1A-7CE60F25C4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40200" y="2133600"/>
            <a:ext cx="4459288" cy="2189163"/>
          </a:xfrm>
        </p:spPr>
        <p:txBody>
          <a:bodyPr/>
          <a:lstStyle/>
          <a:p>
            <a:pPr algn="r" eaLnBrk="1" hangingPunct="1">
              <a:defRPr/>
            </a:pPr>
            <a:r>
              <a:rPr lang="es-ES_tradnl" sz="6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A la manera </a:t>
            </a:r>
            <a:br>
              <a:rPr lang="es-ES_tradnl" sz="6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6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de María</a:t>
            </a:r>
            <a:endParaRPr lang="es-ES" sz="60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283075" y="5272088"/>
            <a:ext cx="4752975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Textos de: Misión educativa marista 117-123</a:t>
            </a:r>
            <a:b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   Optamos por la vida 13</a:t>
            </a:r>
            <a:b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   Hermanos Marista hoy 13</a:t>
            </a:r>
            <a:b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es-ES_tradnl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Melodía: Enya, New morning</a:t>
            </a:r>
            <a:endParaRPr lang="es-ES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 advClick="0" advTm="18000">
    <p:fade/>
    <p:sndAc>
      <p:stSnd loop="1">
        <p:snd r:embed="rId2" name="12 New Mor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1488" y="5127625"/>
            <a:ext cx="4676775" cy="1470025"/>
          </a:xfrm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María, mujer seglar, </a:t>
            </a:r>
            <a:b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primera discípula de Jesús, </a:t>
            </a:r>
            <a:b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orienta nuestro camino en la fe. </a:t>
            </a:r>
            <a:endParaRPr lang="es-ES" sz="2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Click="0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5013325"/>
            <a:ext cx="7777162" cy="1655763"/>
          </a:xfrm>
        </p:spPr>
        <p:txBody>
          <a:bodyPr/>
          <a:lstStyle/>
          <a:p>
            <a:pPr algn="r" eaLnBrk="1" hangingPunct="1">
              <a:defRPr/>
            </a:pPr>
            <a: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A pesar de ser “elegida entre todas las mujeres”, </a:t>
            </a:r>
            <a:b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conoció la dureza de dar a luz en un sitio inhóspito, </a:t>
            </a:r>
            <a:b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lejos de su pueblo, </a:t>
            </a:r>
            <a:b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y sufrió la vida de los refugiados. </a:t>
            </a:r>
            <a:endParaRPr lang="es-ES" sz="2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17488" y="404813"/>
            <a:ext cx="475297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María recorrió un itinerario </a:t>
            </a: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fe, </a:t>
            </a:r>
            <a:b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_tradnl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como el nuestro. </a:t>
            </a:r>
            <a:endParaRPr lang="es-ES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2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8888" y="44450"/>
            <a:ext cx="7740650" cy="1514475"/>
          </a:xfrm>
        </p:spPr>
        <p:txBody>
          <a:bodyPr/>
          <a:lstStyle/>
          <a:p>
            <a:pPr algn="r" eaLnBrk="1" hangingPunct="1">
              <a:defRPr/>
            </a:pPr>
            <a: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Con fe </a:t>
            </a:r>
            <a:r>
              <a:rPr lang="es-ES_tradnl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respondió</a:t>
            </a:r>
            <a: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de todo corazón, </a:t>
            </a:r>
            <a:b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sin esperar a tener una respuesta a sus preguntas, </a:t>
            </a:r>
            <a:endParaRPr lang="es-ES" sz="28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79388" y="6075363"/>
            <a:ext cx="8893175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sz="2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desde el “Sí” en la Anunciación hasta el dolor al pie de la Cruz. 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250825" y="5730875"/>
            <a:ext cx="8458200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Nazaret, junto a José, proporcionó a Jesús </a:t>
            </a:r>
            <a:b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unidad familiar y el amor que necesitaba para crecer. </a:t>
            </a:r>
            <a:endParaRPr lang="es-ES" sz="2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>
              <a:alpha val="17999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</a:t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Cuando Jesús fue adolescente, </a:t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le dejaron desarrollar su propia identidad. </a:t>
            </a:r>
            <a:b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3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Incluso cuando esto provocó malentendidos, </a:t>
            </a:r>
            <a:endParaRPr lang="es-ES" sz="30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Click="0" advTm="2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2124075" y="5445125"/>
            <a:ext cx="6732588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confiaron en Él y siguieron ayudándole a crecer </a:t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“en sabiduría, edad y gracia”. </a:t>
            </a:r>
            <a:endParaRPr lang="es-ES" sz="26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4794250"/>
            <a:ext cx="7989888" cy="2019300"/>
          </a:xfrm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Con fe se convirtió en una humilde seguidora </a:t>
            </a:r>
            <a:b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de la nueva familia de Jesús, </a:t>
            </a:r>
            <a:b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cuyo solo deseo era hacer la voluntad del Padre. </a:t>
            </a:r>
            <a:endParaRPr lang="es-ES" sz="2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>
              <a:alpha val="17999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Dentro de la comunidad cristiana y desde sus comienzos, </a:t>
            </a:r>
            <a:b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María siguió llevando a cabo su misión de madre y educadora.</a:t>
            </a:r>
            <a:endParaRPr lang="es-ES" sz="2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Click="0" advTm="2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alpha val="23000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/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Ella nos enseña a desarrollar la actitud de escucha; </a:t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a discernir las llamadas de Dios, </a:t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meditando los acontecimientos </a:t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 y guardándolos en nuestro corazón; </a:t>
            </a:r>
            <a:endParaRPr lang="es-ES" sz="26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 advClick="0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507413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María nos invita a cultivar la sencillez y la transparencia en nuestras relaciones, </a:t>
            </a:r>
            <a:endParaRPr lang="es-ES" sz="2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5238750"/>
            <a:ext cx="8507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construir comunidades orantes como la del cenáculo </a:t>
            </a:r>
            <a:b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cálidas como en Nazaret.</a:t>
            </a:r>
            <a:endParaRPr lang="es-ES" sz="2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2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477838"/>
            <a:ext cx="7989887" cy="1295400"/>
          </a:xfrm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Procuramos que los jóvenes aprendan </a:t>
            </a:r>
            <a:b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a imitar a María en su ternura, </a:t>
            </a:r>
            <a:b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su fortaleza y constancia en la fe, </a:t>
            </a:r>
            <a:endParaRPr lang="es-ES" sz="2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17563" y="5424488"/>
            <a:ext cx="7989887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les animamos a que acudan a ella frecuentemente </a:t>
            </a:r>
            <a:b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_tradnl" sz="2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la oración.</a:t>
            </a:r>
            <a:endParaRPr lang="es-ES" sz="2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886450"/>
            <a:ext cx="8820150" cy="792163"/>
          </a:xfrm>
        </p:spPr>
        <p:txBody>
          <a:bodyPr/>
          <a:lstStyle/>
          <a:p>
            <a:pPr algn="l" eaLnBrk="1" hangingPunct="1">
              <a:defRPr/>
            </a:pP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Fijémonos en María con mirada contemplativa; </a:t>
            </a:r>
            <a:b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</a:br>
            <a:r>
              <a:rPr lang="es-ES_tradnl" sz="2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dejémonos educar maternalmente en su escuela de vida.</a:t>
            </a: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 </a:t>
            </a:r>
            <a:r>
              <a:rPr lang="es-ES_tradnl" sz="1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empus Sans ITC" pitchFamily="82" charset="0"/>
              </a:rPr>
              <a:t>HMH 13</a:t>
            </a:r>
            <a:endParaRPr lang="es-ES" sz="1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32774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2776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charset="0"/>
            </a:endParaRPr>
          </a:p>
        </p:txBody>
      </p:sp>
      <p:graphicFrame>
        <p:nvGraphicFramePr>
          <p:cNvPr id="32778" name="Group 10"/>
          <p:cNvGraphicFramePr>
            <a:graphicFrameLocks noGrp="1"/>
          </p:cNvGraphicFramePr>
          <p:nvPr/>
        </p:nvGraphicFramePr>
        <p:xfrm>
          <a:off x="5029200" y="3352800"/>
          <a:ext cx="3200400" cy="153193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2800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2801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32802" name="Group 34"/>
          <p:cNvGraphicFramePr>
            <a:graphicFrameLocks noGrp="1"/>
          </p:cNvGraphicFramePr>
          <p:nvPr/>
        </p:nvGraphicFramePr>
        <p:xfrm>
          <a:off x="914400" y="3352800"/>
          <a:ext cx="3200400" cy="150812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2824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825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mpus Sans ITC" pitchFamily="82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mpus Sans ITC" pitchFamily="82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353</Words>
  <Application>Microsoft Office PowerPoint</Application>
  <PresentationFormat>Presentación en pantalla (4:3)</PresentationFormat>
  <Paragraphs>50</Paragraphs>
  <Slides>14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Tempus Sans ITC</vt:lpstr>
      <vt:lpstr>Arial</vt:lpstr>
      <vt:lpstr>Berlin Sans FB Demi</vt:lpstr>
      <vt:lpstr>Diseño predeterminado</vt:lpstr>
      <vt:lpstr>1_Diseño predeterminado</vt:lpstr>
      <vt:lpstr>A la manera  de María</vt:lpstr>
      <vt:lpstr>María, mujer seglar,  primera discípula de Jesús,  orienta nuestro camino en la fe. </vt:lpstr>
      <vt:lpstr>A pesar de ser “elegida entre todas las mujeres”,  conoció la dureza de dar a luz en un sitio inhóspito,  lejos de su pueblo,  y sufrió la vida de los refugiados. </vt:lpstr>
      <vt:lpstr>Con fe respondió de todo corazón,  sin esperar a tener una respuesta a sus preguntas, </vt:lpstr>
      <vt:lpstr>Diapositiva 5</vt:lpstr>
      <vt:lpstr>               Cuando Jesús fue adolescente,    le dejaron desarrollar su propia identidad.    Incluso cuando esto provocó malentendidos, </vt:lpstr>
      <vt:lpstr>Diapositiva 7</vt:lpstr>
      <vt:lpstr>Con fe se convirtió en una humilde seguidora  de la nueva familia de Jesús,  cuyo solo deseo era hacer la voluntad del Padre. </vt:lpstr>
      <vt:lpstr>                Dentro de la comunidad cristiana y desde sus comienzos,    María siguió llevando a cabo su misión de madre y educadora.</vt:lpstr>
      <vt:lpstr>              Ella nos enseña a desarrollar la actitud de escucha;    a discernir las llamadas de Dios,    meditando los acontecimientos    y guardándolos en nuestro corazón; </vt:lpstr>
      <vt:lpstr>María nos invita a cultivar la sencillez y la transparencia en nuestras relaciones, </vt:lpstr>
      <vt:lpstr>Procuramos que los jóvenes aprendan  a imitar a María en su ternura,  su fortaleza y constancia en la fe, </vt:lpstr>
      <vt:lpstr>Fijémonos en María con mirada contemplativa;  dejémonos educar maternalmente en su escuela de vida. HMH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la manera de María</dc:title>
  <dc:creator>Usuario12</dc:creator>
  <cp:lastModifiedBy>Usuario</cp:lastModifiedBy>
  <cp:revision>10</cp:revision>
  <dcterms:created xsi:type="dcterms:W3CDTF">2009-04-29T06:49:00Z</dcterms:created>
  <dcterms:modified xsi:type="dcterms:W3CDTF">2012-11-15T02:43:24Z</dcterms:modified>
</cp:coreProperties>
</file>