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Kristen ITC" pitchFamily="66" charset="0"/>
      <p:regular r:id="rId11"/>
    </p:embeddedFont>
    <p:embeddedFont>
      <p:font typeface="Calibri" pitchFamily="34" charset="0"/>
      <p:regular r:id="rId12"/>
      <p:bold r:id="rId13"/>
      <p:italic r:id="rId14"/>
      <p:boldItalic r:id="rId1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FQpg++uVmvzw3qoRja8ZA==" hashData="4dfBG+0Q+KT8RVNQyzR6oZ+e/q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6699"/>
    <a:srgbClr val="6F3505"/>
    <a:srgbClr val="5540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 varScale="1">
        <p:scale>
          <a:sx n="86" d="100"/>
          <a:sy n="86" d="100"/>
        </p:scale>
        <p:origin x="-810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412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99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043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761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137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338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4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234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74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75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475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tile tx="57150" ty="50800" sx="84000" sy="64000" flip="none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F165A-DC38-4A1D-AF73-9122F25A484A}" type="datetimeFigureOut">
              <a:rPr lang="es-ES" smtClean="0"/>
              <a:t>27/10/2022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BC15A-1D15-42E0-8A15-FF5EBFE8F6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243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audio" Target="../media/audio1.wav"/><Relationship Id="rId5" Type="http://schemas.openxmlformats.org/officeDocument/2006/relationships/image" Target="../media/image2.jpg"/><Relationship Id="rId10" Type="http://schemas.openxmlformats.org/officeDocument/2006/relationships/image" Target="../media/image7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gif"/><Relationship Id="rId4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gif"/><Relationship Id="rId4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gif"/><Relationship Id="rId4" Type="http://schemas.openxmlformats.org/officeDocument/2006/relationships/image" Target="../media/image20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6.jpg"/><Relationship Id="rId7" Type="http://schemas.openxmlformats.org/officeDocument/2006/relationships/image" Target="../media/image28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7.png"/><Relationship Id="rId4" Type="http://schemas.openxmlformats.org/officeDocument/2006/relationships/image" Target="../media/image16.gif"/><Relationship Id="rId9" Type="http://schemas.openxmlformats.org/officeDocument/2006/relationships/image" Target="../media/image3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5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3" Type="http://schemas.openxmlformats.org/officeDocument/2006/relationships/image" Target="../media/image40.png"/><Relationship Id="rId7" Type="http://schemas.openxmlformats.org/officeDocument/2006/relationships/image" Target="../media/image44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g"/><Relationship Id="rId5" Type="http://schemas.openxmlformats.org/officeDocument/2006/relationships/image" Target="../media/image42.gif"/><Relationship Id="rId10" Type="http://schemas.openxmlformats.org/officeDocument/2006/relationships/image" Target="../media/image47.jpeg"/><Relationship Id="rId4" Type="http://schemas.openxmlformats.org/officeDocument/2006/relationships/image" Target="../media/image41.png"/><Relationship Id="rId9" Type="http://schemas.openxmlformats.org/officeDocument/2006/relationships/image" Target="../media/image46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67494"/>
            <a:ext cx="7056784" cy="4536504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67494"/>
            <a:ext cx="7056784" cy="4570995"/>
          </a:xfrm>
          <a:prstGeom prst="rect">
            <a:avLst/>
          </a:prstGeom>
        </p:spPr>
      </p:pic>
      <p:pic>
        <p:nvPicPr>
          <p:cNvPr id="3" name="audio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23728" y="5218044"/>
            <a:ext cx="179672" cy="134754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2" t="18619" r="6476" b="26997"/>
          <a:stretch/>
        </p:blipFill>
        <p:spPr>
          <a:xfrm>
            <a:off x="1187624" y="2728802"/>
            <a:ext cx="6984776" cy="189760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97209">
            <a:off x="7528559" y="8348"/>
            <a:ext cx="1641665" cy="252487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11710"/>
            <a:ext cx="1681872" cy="29317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899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3000">
        <p14:prism isContent="1"/>
        <p:sndAc>
          <p:stSnd>
            <p:snd r:embed="rId4" name="que seria de mi.wav"/>
          </p:stSnd>
        </p:sndAc>
      </p:transition>
    </mc:Choice>
    <mc:Fallback xmlns="">
      <p:transition spd="slow" advClick="0" advTm="13000">
        <p:fade/>
        <p:sndAc>
          <p:stSnd>
            <p:snd r:embed="rId11" name="que seria de m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8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44327"/>
            <a:ext cx="5914548" cy="3199562"/>
          </a:xfrm>
          <a:prstGeom prst="rect">
            <a:avLst/>
          </a:prstGeom>
          <a:ln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69536"/>
            <a:ext cx="2376264" cy="3198357"/>
          </a:xfrm>
          <a:prstGeom prst="rect">
            <a:avLst/>
          </a:prstGeom>
          <a:ln>
            <a:solidFill>
              <a:srgbClr val="FFC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1403648" y="4055772"/>
            <a:ext cx="42394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el sol con sus rayos adorna la tierra</a:t>
            </a:r>
          </a:p>
          <a:p>
            <a:r>
              <a:rPr lang="es-ES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dora los mares y pinta la hierba,</a:t>
            </a:r>
          </a:p>
          <a:p>
            <a:r>
              <a:rPr lang="es-ES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dice al oído, muy suave una voz:</a:t>
            </a:r>
            <a:endParaRPr lang="es-ES" dirty="0">
              <a:solidFill>
                <a:srgbClr val="6F35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31666" y="627533"/>
            <a:ext cx="2788806" cy="374612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031666" y="4373656"/>
            <a:ext cx="41845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 UN DIOS</a:t>
            </a:r>
            <a:endParaRPr lang="es-ES" sz="3200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666" y="627533"/>
            <a:ext cx="2788805" cy="379927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" y="0"/>
            <a:ext cx="913955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5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2000">
        <p:blinds dir="vert"/>
      </p:transition>
    </mc:Choice>
    <mc:Fallback xmlns="">
      <p:transition spd="slow" advClick="0" advTm="2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2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131840" y="4464762"/>
            <a:ext cx="32921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 UN DIOS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95" y="381492"/>
            <a:ext cx="6264696" cy="3421462"/>
          </a:xfrm>
          <a:prstGeom prst="rect">
            <a:avLst/>
          </a:prstGeom>
          <a:ln>
            <a:solidFill>
              <a:srgbClr val="0070C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923643" y="3802954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brilla la luna y su luz blanquecina</a:t>
            </a:r>
          </a:p>
          <a:p>
            <a:r>
              <a:rPr lang="es-ES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bañando lo creado, al mundo da vida,</a:t>
            </a:r>
          </a:p>
          <a:p>
            <a:r>
              <a:rPr lang="es-ES" sz="1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deja sentir a mi lado una </a:t>
            </a:r>
            <a:r>
              <a:rPr lang="es-ES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voz:</a:t>
            </a:r>
            <a:endParaRPr lang="es-ES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98" y="1419622"/>
            <a:ext cx="2402695" cy="3528392"/>
          </a:xfrm>
          <a:prstGeom prst="rect">
            <a:avLst/>
          </a:prstGeom>
          <a:ln>
            <a:solidFill>
              <a:srgbClr val="0070C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923678"/>
            <a:ext cx="2083431" cy="302433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39" y="1923678"/>
            <a:ext cx="2086329" cy="302433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264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45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2000">
        <p:blinds/>
      </p:transition>
    </mc:Choice>
    <mc:Fallback xmlns="">
      <p:transition spd="slow" advClick="0" advTm="22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-45712"/>
            <a:ext cx="7227695" cy="3482194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657" y="222476"/>
            <a:ext cx="3564466" cy="159611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1950094" y="4083918"/>
            <a:ext cx="5047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u="sng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 UN DIOS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7" y="1953728"/>
            <a:ext cx="2520280" cy="2843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953727"/>
            <a:ext cx="2520279" cy="2843731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7962"/>
            <a:ext cx="4530744" cy="34419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2001250" y="335308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aves en bosques entonan sus trinos</a:t>
            </a:r>
          </a:p>
          <a:p>
            <a:pPr algn="ctr"/>
            <a:r>
              <a:rPr lang="es-ES" sz="1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alaban alegres el ser que las hizo,</a:t>
            </a:r>
          </a:p>
          <a:p>
            <a:pPr algn="ctr"/>
            <a:r>
              <a:rPr lang="es-ES" sz="1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dicen gozosas con célica voz:</a:t>
            </a: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6246">
            <a:off x="281865" y="2957532"/>
            <a:ext cx="2085799" cy="208579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4000" cy="529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9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:blinds dir="vert"/>
      </p:transition>
    </mc:Choice>
    <mc:Fallback xmlns="">
      <p:transition spd="slow" advClick="0" advTm="2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4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680" y="267494"/>
            <a:ext cx="4680520" cy="2989805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786" y="688422"/>
            <a:ext cx="2896693" cy="35568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440" y="688422"/>
            <a:ext cx="2912557" cy="355688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686043"/>
            <a:ext cx="2907469" cy="149928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2555776" y="33443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aspiro el perfume que </a:t>
            </a:r>
            <a:r>
              <a:rPr lang="es-ES" sz="1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exalan</a:t>
            </a:r>
            <a:r>
              <a:rPr lang="es-ES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las flores,</a:t>
            </a:r>
          </a:p>
          <a:p>
            <a:r>
              <a:rPr lang="es-ES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 bellas al día, tan puras de noche,</a:t>
            </a:r>
          </a:p>
          <a:p>
            <a:r>
              <a:rPr lang="es-ES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tono armonioso, me dice una voz:</a:t>
            </a:r>
          </a:p>
        </p:txBody>
      </p:sp>
      <p:sp>
        <p:nvSpPr>
          <p:cNvPr id="2" name="1 Rectángulo"/>
          <p:cNvSpPr/>
          <p:nvPr/>
        </p:nvSpPr>
        <p:spPr>
          <a:xfrm>
            <a:off x="5900938" y="4163089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 UN DIOS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92"/>
          <a:stretch/>
        </p:blipFill>
        <p:spPr>
          <a:xfrm>
            <a:off x="4293858" y="3858223"/>
            <a:ext cx="1466763" cy="131624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2810" y="30964"/>
            <a:ext cx="4594810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8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59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1000">
        <p:blinds/>
      </p:transition>
    </mc:Choice>
    <mc:Fallback xmlns="">
      <p:transition spd="slow" advClick="0" advTm="21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325132" y="3973252"/>
            <a:ext cx="53989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¡Cuan grande Oh DIOS!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28"/>
          <a:stretch/>
        </p:blipFill>
        <p:spPr>
          <a:xfrm>
            <a:off x="-38298" y="0"/>
            <a:ext cx="9290817" cy="4587974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465" y="-1244674"/>
            <a:ext cx="3924133" cy="4680519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53289" y="30165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veo los cielos, obra de tus manos,</a:t>
            </a:r>
          </a:p>
          <a:p>
            <a:r>
              <a:rPr lang="es-ES" dirty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luna y estrellas que tu has formado</a:t>
            </a:r>
          </a:p>
          <a:p>
            <a:r>
              <a:rPr lang="es-ES" dirty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-Cuan grande es tu nombre- escucho la </a:t>
            </a:r>
            <a:r>
              <a:rPr lang="es-ES" dirty="0" smtClean="0">
                <a:solidFill>
                  <a:srgbClr val="33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voz:</a:t>
            </a:r>
            <a:endParaRPr lang="es-ES" dirty="0">
              <a:solidFill>
                <a:srgbClr val="33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04" y="-585170"/>
            <a:ext cx="3924133" cy="380615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107" y="216763"/>
            <a:ext cx="2096498" cy="2100699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271" y="755598"/>
            <a:ext cx="3095981" cy="4047915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271" y="843558"/>
            <a:ext cx="3095981" cy="395995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297" y="0"/>
            <a:ext cx="929081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0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9000">
        <p:blinds dir="vert"/>
      </p:transition>
    </mc:Choice>
    <mc:Fallback xmlns="">
      <p:transition spd="slow" advClick="0" advTm="1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01004"/>
            <a:ext cx="5616624" cy="3278857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1749292" y="3651870"/>
            <a:ext cx="5598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pienso, oh buen Padre, en tu amor tan inmenso,</a:t>
            </a:r>
          </a:p>
          <a:p>
            <a:pPr algn="ctr"/>
            <a:r>
              <a:rPr lang="es-E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has dado a tu hijo a morir cual cordero,</a:t>
            </a:r>
          </a:p>
          <a:p>
            <a:pPr algn="ctr"/>
            <a:r>
              <a:rPr lang="es-E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alabo, oh Eterno, y voy de ti en pos.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907704" y="4313122"/>
            <a:ext cx="60521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¡TE ALABO..</a:t>
            </a:r>
            <a:r>
              <a:rPr lang="es-ES" sz="4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 </a:t>
            </a:r>
            <a:r>
              <a:rPr lang="es-ES" sz="4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DIOS!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43"/>
          <a:stretch/>
        </p:blipFill>
        <p:spPr>
          <a:xfrm>
            <a:off x="4933775" y="284120"/>
            <a:ext cx="2446537" cy="293570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4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19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6000">
        <p:blinds/>
      </p:transition>
    </mc:Choice>
    <mc:Fallback xmlns="">
      <p:transition spd="slow" advClick="0" advTm="16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828" y="433873"/>
            <a:ext cx="6434982" cy="40612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844" y="4552996"/>
            <a:ext cx="3433514" cy="56688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495089"/>
            <a:ext cx="2600055" cy="682696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909" y="1051370"/>
            <a:ext cx="2992820" cy="282622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909" y="1051370"/>
            <a:ext cx="2992820" cy="282622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2"/>
          <a:stretch/>
        </p:blipFill>
        <p:spPr>
          <a:xfrm>
            <a:off x="3085911" y="1051370"/>
            <a:ext cx="2992818" cy="282622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2645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64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2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7000">
        <p:blinds dir="vert"/>
      </p:transition>
    </mc:Choice>
    <mc:Fallback xmlns="">
      <p:transition spd="slow" advClick="0" advTm="8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0"/>
                            </p:stCondLst>
                            <p:childTnLst>
                              <p:par>
                                <p:cTn id="24" presetID="13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0"/>
                            </p:stCondLst>
                            <p:childTnLst>
                              <p:par>
                                <p:cTn id="28" presetID="5" presetClass="entr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Que sería de mi - ORQUI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sería de mi - ORQUI -</Template>
  <TotalTime>0</TotalTime>
  <Words>224</Words>
  <Application>Microsoft Office PowerPoint</Application>
  <PresentationFormat>Presentación en pantalla (16:9)</PresentationFormat>
  <Paragraphs>27</Paragraphs>
  <Slides>9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Kristen ITC</vt:lpstr>
      <vt:lpstr>Calibri</vt:lpstr>
      <vt:lpstr>Que sería de mi - ORQUI -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2022-10-27T20:24:40Z</dcterms:created>
  <dcterms:modified xsi:type="dcterms:W3CDTF">2022-10-27T20:25:39Z</dcterms:modified>
</cp:coreProperties>
</file>