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83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</p:sldIdLst>
  <p:sldSz cx="12192000" cy="6858000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W1c5TiQkGNutY7lxh5GOg==" hashData="3Cvi2X0lQrJzKUaGTwiS1VxWL8Jvj3Ju68B4uCkyMglVYy5pJy3TZ5Fvu/e4m/9nP3ZNySGm2P2CG2FlfrT4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2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A8565-9422-4A7F-8956-A46C93A03470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C0B450-F2BB-4884-8562-92D76317CB3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6543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C0B450-F2BB-4884-8562-92D76317CB3F}" type="slidenum">
              <a:rPr lang="es-PE" smtClean="0"/>
              <a:t>24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817775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C0B450-F2BB-4884-8562-92D76317CB3F}" type="slidenum">
              <a:rPr lang="es-PE" smtClean="0"/>
              <a:t>27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56621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C0B450-F2BB-4884-8562-92D76317CB3F}" type="slidenum">
              <a:rPr lang="es-PE" smtClean="0"/>
              <a:t>41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9699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813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058231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491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37655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85802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33557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39921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63167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8795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42880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78694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94011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68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7189" indent="-457189" algn="l" rtl="0" fontAlgn="base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fontAlgn="base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cs typeface="+mn-cs"/>
        </a:defRPr>
      </a:lvl2pPr>
      <a:lvl3pPr marL="1523962" indent="-30479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33547" indent="-304792" algn="l" rtl="0" fontAlgn="base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cs typeface="+mn-cs"/>
        </a:defRPr>
      </a:lvl4pPr>
      <a:lvl5pPr marL="274313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06D6D-A71F-4124-A250-BEF4BD2A2BC2}" type="datetimeFigureOut">
              <a:rPr lang="es-PE" smtClean="0"/>
              <a:t>08/11/2020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43F87-C8B9-44AF-BC89-E488EA4C137C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40666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5.png"/><Relationship Id="rId18" Type="http://schemas.openxmlformats.org/officeDocument/2006/relationships/image" Target="../media/image8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1.png"/><Relationship Id="rId11" Type="http://schemas.openxmlformats.org/officeDocument/2006/relationships/image" Target="../media/image8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0.png"/><Relationship Id="rId9" Type="http://schemas.openxmlformats.org/officeDocument/2006/relationships/image" Target="../media/image8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195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40 % AMV.wav"/>
          </p:stSnd>
        </p:sndAc>
      </p:transition>
    </mc:Choice>
    <mc:Fallback xmlns="">
      <p:transition spd="slow">
        <p:sndAc>
          <p:stSnd loop="1">
            <p:snd r:embed="rId4" name="40 % AM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721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039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701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358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3496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9807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559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824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485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8836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134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20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414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629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960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4020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327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070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581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350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103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442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964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285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228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434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835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404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782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66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213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634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828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917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436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261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189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36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516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049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106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060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931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95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4074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654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169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307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670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414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701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21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3552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350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081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371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743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373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71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125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794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044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259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999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442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389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462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85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694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576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7595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957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272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940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997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08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909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926958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2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12192000" cy="3129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8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6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6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5867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5867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0"/>
            <a:ext cx="35560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24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sz="240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z="24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2"/>
            <a:ext cx="12192000" cy="37965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867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486400" y="838200"/>
            <a:ext cx="6434667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425631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32</Words>
  <Application>Microsoft Office PowerPoint</Application>
  <PresentationFormat>Panorámica</PresentationFormat>
  <Paragraphs>6</Paragraphs>
  <Slides>80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6" baseType="lpstr">
      <vt:lpstr>Arial</vt:lpstr>
      <vt:lpstr>Calibri</vt:lpstr>
      <vt:lpstr>Calibri Light</vt:lpstr>
      <vt:lpstr>Kristen ITC</vt:lpstr>
      <vt:lpstr>Diseño predeterminado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AMD</dc:creator>
  <cp:lastModifiedBy>AMD</cp:lastModifiedBy>
  <cp:revision>8</cp:revision>
  <dcterms:created xsi:type="dcterms:W3CDTF">2020-11-08T05:52:57Z</dcterms:created>
  <dcterms:modified xsi:type="dcterms:W3CDTF">2020-11-08T06:37:48Z</dcterms:modified>
</cp:coreProperties>
</file>