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5"/>
  </p:notesMasterIdLst>
  <p:sldIdLst>
    <p:sldId id="263" r:id="rId3"/>
    <p:sldId id="299" r:id="rId4"/>
    <p:sldId id="273" r:id="rId5"/>
    <p:sldId id="268" r:id="rId6"/>
    <p:sldId id="302" r:id="rId7"/>
    <p:sldId id="294" r:id="rId8"/>
    <p:sldId id="296" r:id="rId9"/>
    <p:sldId id="295" r:id="rId10"/>
    <p:sldId id="298" r:id="rId11"/>
    <p:sldId id="270" r:id="rId12"/>
    <p:sldId id="269" r:id="rId13"/>
    <p:sldId id="297" r:id="rId14"/>
    <p:sldId id="300" r:id="rId15"/>
    <p:sldId id="301" r:id="rId16"/>
    <p:sldId id="280" r:id="rId17"/>
    <p:sldId id="290" r:id="rId18"/>
    <p:sldId id="291" r:id="rId19"/>
    <p:sldId id="274" r:id="rId20"/>
    <p:sldId id="278" r:id="rId21"/>
    <p:sldId id="275" r:id="rId22"/>
    <p:sldId id="279" r:id="rId23"/>
    <p:sldId id="271" r:id="rId24"/>
    <p:sldId id="266" r:id="rId25"/>
    <p:sldId id="262" r:id="rId26"/>
    <p:sldId id="258" r:id="rId27"/>
    <p:sldId id="289" r:id="rId28"/>
    <p:sldId id="261" r:id="rId29"/>
    <p:sldId id="276" r:id="rId30"/>
    <p:sldId id="283" r:id="rId31"/>
    <p:sldId id="272" r:id="rId32"/>
    <p:sldId id="265" r:id="rId33"/>
    <p:sldId id="277" r:id="rId34"/>
    <p:sldId id="284" r:id="rId35"/>
    <p:sldId id="267" r:id="rId36"/>
    <p:sldId id="282" r:id="rId37"/>
    <p:sldId id="288" r:id="rId38"/>
    <p:sldId id="285" r:id="rId39"/>
    <p:sldId id="264" r:id="rId40"/>
    <p:sldId id="259" r:id="rId41"/>
    <p:sldId id="281" r:id="rId42"/>
    <p:sldId id="292" r:id="rId43"/>
    <p:sldId id="293" r:id="rId4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OQybvohzZ8mWVCvIqQPsxA" hashData="9IysAvBlj4fML0OvFlC5XfVuB2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3620" autoAdjust="0"/>
    <p:restoredTop sz="94660"/>
  </p:normalViewPr>
  <p:slideViewPr>
    <p:cSldViewPr>
      <p:cViewPr>
        <p:scale>
          <a:sx n="60" d="100"/>
          <a:sy n="60" d="100"/>
        </p:scale>
        <p:origin x="-846" y="-21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9CE8829-A7C3-4B13-8ADD-9E3E0FBBAC4B}" type="datetimeFigureOut">
              <a:rPr lang="es-ES" smtClean="0"/>
              <a:pPr/>
              <a:t>24/07/2013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105DABB-67DC-440E-AD11-1C4A0CF4F86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105DABB-67DC-440E-AD11-1C4A0CF4F863}" type="slidenum">
              <a:rPr lang="es-ES" smtClean="0"/>
              <a:pPr/>
              <a:t>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A5ABDD0-E5AC-49C1-BC00-9AB7A2DED850}" type="datetimeFigureOut">
              <a:rPr lang="es-ES" smtClean="0"/>
              <a:pPr/>
              <a:t>24/07/2013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FA8607-F89A-4CCE-B200-6714E74C5055}" type="slidenum">
              <a:rPr lang="es-ES" smtClean="0"/>
              <a:pPr/>
              <a:t>‹Nº›</a:t>
            </a:fld>
            <a:endParaRPr lang="es-ES"/>
          </a:p>
        </p:txBody>
      </p:sp>
    </p:spTree>
  </p:cSld>
  <p:clrMapOvr>
    <a:masterClrMapping/>
  </p:clrMapOvr>
  <p:transition spd="slow" advTm="8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A5ABDD0-E5AC-49C1-BC00-9AB7A2DED850}" type="datetimeFigureOut">
              <a:rPr lang="es-ES" smtClean="0"/>
              <a:pPr/>
              <a:t>24/07/2013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FA8607-F89A-4CCE-B200-6714E74C5055}" type="slidenum">
              <a:rPr lang="es-ES" smtClean="0"/>
              <a:pPr/>
              <a:t>‹Nº›</a:t>
            </a:fld>
            <a:endParaRPr lang="es-ES"/>
          </a:p>
        </p:txBody>
      </p:sp>
    </p:spTree>
  </p:cSld>
  <p:clrMapOvr>
    <a:masterClrMapping/>
  </p:clrMapOvr>
  <p:transition spd="slow" advTm="8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A5ABDD0-E5AC-49C1-BC00-9AB7A2DED850}" type="datetimeFigureOut">
              <a:rPr lang="es-ES" smtClean="0"/>
              <a:pPr/>
              <a:t>24/07/2013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FA8607-F89A-4CCE-B200-6714E74C5055}" type="slidenum">
              <a:rPr lang="es-ES" smtClean="0"/>
              <a:pPr/>
              <a:t>‹Nº›</a:t>
            </a:fld>
            <a:endParaRPr lang="es-ES"/>
          </a:p>
        </p:txBody>
      </p:sp>
    </p:spTree>
  </p:cSld>
  <p:clrMapOvr>
    <a:masterClrMapping/>
  </p:clrMapOvr>
  <p:transition spd="slow" advTm="8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A5ABDD0-E5AC-49C1-BC00-9AB7A2DED850}" type="datetimeFigureOut">
              <a:rPr lang="es-ES" smtClean="0"/>
              <a:pPr/>
              <a:t>24/07/2013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EFA8607-F89A-4CCE-B200-6714E74C5055}" type="slidenum">
              <a:rPr lang="es-ES" smtClean="0"/>
              <a:pPr/>
              <a:t>‹Nº›</a:t>
            </a:fld>
            <a:endParaRPr lang="es-ES"/>
          </a:p>
        </p:txBody>
      </p:sp>
    </p:spTree>
  </p:cSld>
  <p:clrMapOvr>
    <a:masterClrMapping/>
  </p:clrMapOvr>
  <p:transition spd="slow" advTm="8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A5ABDD0-E5AC-49C1-BC00-9AB7A2DED850}" type="datetimeFigureOut">
              <a:rPr lang="es-ES" smtClean="0"/>
              <a:pPr/>
              <a:t>24/07/2013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EFA8607-F89A-4CCE-B200-6714E74C5055}" type="slidenum">
              <a:rPr lang="es-ES" smtClean="0"/>
              <a:pPr/>
              <a:t>‹Nº›</a:t>
            </a:fld>
            <a:endParaRPr lang="es-ES"/>
          </a:p>
        </p:txBody>
      </p:sp>
    </p:spTree>
  </p:cSld>
  <p:clrMapOvr>
    <a:masterClrMapping/>
  </p:clrMapOvr>
  <p:transition spd="slow" advTm="8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A5ABDD0-E5AC-49C1-BC00-9AB7A2DED850}" type="datetimeFigureOut">
              <a:rPr lang="es-ES" smtClean="0"/>
              <a:pPr/>
              <a:t>24/07/2013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EFA8607-F89A-4CCE-B200-6714E74C5055}" type="slidenum">
              <a:rPr lang="es-ES" smtClean="0"/>
              <a:pPr/>
              <a:t>‹Nº›</a:t>
            </a:fld>
            <a:endParaRPr lang="es-ES"/>
          </a:p>
        </p:txBody>
      </p:sp>
    </p:spTree>
  </p:cSld>
  <p:clrMapOvr>
    <a:masterClrMapping/>
  </p:clrMapOvr>
  <p:transition spd="slow" advTm="8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A5ABDD0-E5AC-49C1-BC00-9AB7A2DED850}" type="datetimeFigureOut">
              <a:rPr lang="es-ES" smtClean="0"/>
              <a:pPr/>
              <a:t>24/07/2013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EFA8607-F89A-4CCE-B200-6714E74C5055}" type="slidenum">
              <a:rPr lang="es-ES" smtClean="0"/>
              <a:pPr/>
              <a:t>‹Nº›</a:t>
            </a:fld>
            <a:endParaRPr lang="es-ES"/>
          </a:p>
        </p:txBody>
      </p:sp>
    </p:spTree>
  </p:cSld>
  <p:clrMapOvr>
    <a:masterClrMapping/>
  </p:clrMapOvr>
  <p:transition spd="slow" advTm="8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A5ABDD0-E5AC-49C1-BC00-9AB7A2DED850}" type="datetimeFigureOut">
              <a:rPr lang="es-ES" smtClean="0"/>
              <a:pPr/>
              <a:t>24/07/2013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EFA8607-F89A-4CCE-B200-6714E74C5055}" type="slidenum">
              <a:rPr lang="es-ES" smtClean="0"/>
              <a:pPr/>
              <a:t>‹Nº›</a:t>
            </a:fld>
            <a:endParaRPr lang="es-ES"/>
          </a:p>
        </p:txBody>
      </p:sp>
    </p:spTree>
  </p:cSld>
  <p:clrMapOvr>
    <a:masterClrMapping/>
  </p:clrMapOvr>
  <p:transition spd="slow" advTm="8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A5ABDD0-E5AC-49C1-BC00-9AB7A2DED850}" type="datetimeFigureOut">
              <a:rPr lang="es-ES" smtClean="0"/>
              <a:pPr/>
              <a:t>24/07/2013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EFA8607-F89A-4CCE-B200-6714E74C5055}" type="slidenum">
              <a:rPr lang="es-ES" smtClean="0"/>
              <a:pPr/>
              <a:t>‹Nº›</a:t>
            </a:fld>
            <a:endParaRPr lang="es-ES"/>
          </a:p>
        </p:txBody>
      </p:sp>
    </p:spTree>
  </p:cSld>
  <p:clrMapOvr>
    <a:masterClrMapping/>
  </p:clrMapOvr>
  <p:transition spd="slow" advTm="8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A5ABDD0-E5AC-49C1-BC00-9AB7A2DED850}" type="datetimeFigureOut">
              <a:rPr lang="es-ES" smtClean="0"/>
              <a:pPr/>
              <a:t>24/07/2013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FA8607-F89A-4CCE-B200-6714E74C5055}" type="slidenum">
              <a:rPr lang="es-ES" smtClean="0"/>
              <a:pPr/>
              <a:t>‹Nº›</a:t>
            </a:fld>
            <a:endParaRPr lang="es-ES"/>
          </a:p>
        </p:txBody>
      </p:sp>
    </p:spTree>
  </p:cSld>
  <p:clrMapOvr>
    <a:masterClrMapping/>
  </p:clrMapOvr>
  <p:transition spd="slow" advTm="8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A5ABDD0-E5AC-49C1-BC00-9AB7A2DED850}" type="datetimeFigureOut">
              <a:rPr lang="es-ES" smtClean="0"/>
              <a:pPr/>
              <a:t>24/07/2013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FA8607-F89A-4CCE-B200-6714E74C5055}" type="slidenum">
              <a:rPr lang="es-ES" smtClean="0"/>
              <a:pPr/>
              <a:t>‹Nº›</a:t>
            </a:fld>
            <a:endParaRPr lang="es-ES"/>
          </a:p>
        </p:txBody>
      </p:sp>
    </p:spTree>
  </p:cSld>
  <p:clrMapOvr>
    <a:masterClrMapping/>
  </p:clrMapOvr>
  <p:transition spd="slow" advTm="8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9983DE2-0C0B-4572-A4B2-9B8D87447408}"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5ABDD0-E5AC-49C1-BC00-9AB7A2DED850}" type="datetimeFigureOut">
              <a:rPr lang="es-ES" smtClean="0"/>
              <a:pPr/>
              <a:t>24/07/2013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FA8607-F89A-4CCE-B200-6714E74C5055}"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08710F6-4B93-48A7-9F51-2D378506E20A}"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45.png"/><Relationship Id="rId7" Type="http://schemas.openxmlformats.org/officeDocument/2006/relationships/image" Target="../media/image4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4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4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p:spPr>
        <p:txBody>
          <a:bodyPr/>
          <a:lstStyle/>
          <a:p>
            <a:endParaRPr lang="es-ES" dirty="0"/>
          </a:p>
        </p:txBody>
      </p:sp>
      <p:pic>
        <p:nvPicPr>
          <p:cNvPr id="4" name="3 Imagen" descr="bg.jpg"/>
          <p:cNvPicPr>
            <a:picLocks noChangeAspect="1"/>
          </p:cNvPicPr>
          <p:nvPr/>
        </p:nvPicPr>
        <p:blipFill>
          <a:blip r:embed="rId3"/>
          <a:stretch>
            <a:fillRect/>
          </a:stretch>
        </p:blipFill>
        <p:spPr>
          <a:xfrm>
            <a:off x="0" y="0"/>
            <a:ext cx="9144000" cy="6858000"/>
          </a:xfrm>
          <a:prstGeom prst="rect">
            <a:avLst/>
          </a:prstGeom>
        </p:spPr>
      </p:pic>
      <p:pic>
        <p:nvPicPr>
          <p:cNvPr id="5" name="4 Imagen" descr="Francisco_1.png"/>
          <p:cNvPicPr>
            <a:picLocks noChangeAspect="1"/>
          </p:cNvPicPr>
          <p:nvPr/>
        </p:nvPicPr>
        <p:blipFill>
          <a:blip r:embed="rId4"/>
          <a:stretch>
            <a:fillRect/>
          </a:stretch>
        </p:blipFill>
        <p:spPr>
          <a:xfrm>
            <a:off x="4214810" y="500042"/>
            <a:ext cx="5188590" cy="6357958"/>
          </a:xfrm>
          <a:prstGeom prst="rect">
            <a:avLst/>
          </a:prstGeom>
        </p:spPr>
      </p:pic>
      <p:sp>
        <p:nvSpPr>
          <p:cNvPr id="6" name="5 CuadroTexto"/>
          <p:cNvSpPr txBox="1"/>
          <p:nvPr/>
        </p:nvSpPr>
        <p:spPr>
          <a:xfrm>
            <a:off x="-285784" y="214290"/>
            <a:ext cx="5072066" cy="4154984"/>
          </a:xfrm>
          <a:prstGeom prst="rect">
            <a:avLst/>
          </a:prstGeom>
          <a:noFill/>
        </p:spPr>
        <p:txBody>
          <a:bodyPr wrap="square" rtlCol="0">
            <a:spAutoFit/>
            <a:scene3d>
              <a:camera prst="orthographicFront"/>
              <a:lightRig rig="flood" dir="t"/>
            </a:scene3d>
            <a:sp3d extrusionH="31750" contourW="6350" prstMaterial="powder">
              <a:bevelT w="146050" h="82550" prst="softRound"/>
              <a:contourClr>
                <a:schemeClr val="accent3">
                  <a:tint val="100000"/>
                  <a:shade val="100000"/>
                  <a:satMod val="100000"/>
                  <a:hueMod val="100000"/>
                </a:schemeClr>
              </a:contourClr>
            </a:sp3d>
          </a:bodyPr>
          <a:lstStyle/>
          <a:p>
            <a:pPr algn="ctr"/>
            <a:r>
              <a:rPr lang="es-ES" sz="6600" b="1" dirty="0" smtClean="0">
                <a:ln/>
                <a:gradFill>
                  <a:gsLst>
                    <a:gs pos="28000">
                      <a:srgbClr val="FFFF00"/>
                    </a:gs>
                    <a:gs pos="50000">
                      <a:srgbClr val="9CB86E"/>
                    </a:gs>
                    <a:gs pos="100000">
                      <a:srgbClr val="156B13"/>
                    </a:gs>
                  </a:gsLst>
                  <a:lin ang="5400000" scaled="0"/>
                </a:gradFill>
                <a:latin typeface="Matura MT Script Capitals" pitchFamily="66" charset="0"/>
              </a:rPr>
              <a:t>Papa  Francisco  </a:t>
            </a:r>
          </a:p>
          <a:p>
            <a:pPr algn="ctr"/>
            <a:r>
              <a:rPr lang="es-ES" sz="6600" b="1" dirty="0" smtClean="0">
                <a:ln/>
                <a:gradFill>
                  <a:gsLst>
                    <a:gs pos="28000">
                      <a:srgbClr val="FFFF00"/>
                    </a:gs>
                    <a:gs pos="50000">
                      <a:srgbClr val="9CB86E"/>
                    </a:gs>
                    <a:gs pos="100000">
                      <a:srgbClr val="156B13"/>
                    </a:gs>
                  </a:gsLst>
                  <a:lin ang="5400000" scaled="0"/>
                </a:gradFill>
                <a:latin typeface="Matura MT Script Capitals" pitchFamily="66" charset="0"/>
              </a:rPr>
              <a:t>Visita </a:t>
            </a:r>
          </a:p>
          <a:p>
            <a:pPr algn="ctr"/>
            <a:r>
              <a:rPr lang="es-ES" sz="6600" b="1" dirty="0" smtClean="0">
                <a:ln/>
                <a:gradFill>
                  <a:gsLst>
                    <a:gs pos="28000">
                      <a:srgbClr val="FFFF00"/>
                    </a:gs>
                    <a:gs pos="50000">
                      <a:srgbClr val="9CB86E"/>
                    </a:gs>
                    <a:gs pos="100000">
                      <a:srgbClr val="156B13"/>
                    </a:gs>
                  </a:gsLst>
                  <a:lin ang="5400000" scaled="0"/>
                </a:gradFill>
                <a:latin typeface="Matura MT Script Capitals" pitchFamily="66" charset="0"/>
              </a:rPr>
              <a:t>Brasil </a:t>
            </a:r>
            <a:endParaRPr lang="es-ES" sz="6600" b="1" dirty="0">
              <a:ln/>
              <a:gradFill>
                <a:gsLst>
                  <a:gs pos="28000">
                    <a:srgbClr val="FFFF00"/>
                  </a:gs>
                  <a:gs pos="50000">
                    <a:srgbClr val="9CB86E"/>
                  </a:gs>
                  <a:gs pos="100000">
                    <a:srgbClr val="156B13"/>
                  </a:gs>
                </a:gsLst>
                <a:lin ang="5400000" scaled="0"/>
              </a:gradFill>
              <a:latin typeface="Matura MT Script Capitals" pitchFamily="66" charset="0"/>
            </a:endParaRPr>
          </a:p>
        </p:txBody>
      </p:sp>
      <p:sp>
        <p:nvSpPr>
          <p:cNvPr id="7" name="6 CuadroTexto"/>
          <p:cNvSpPr txBox="1"/>
          <p:nvPr/>
        </p:nvSpPr>
        <p:spPr>
          <a:xfrm>
            <a:off x="214282" y="6286520"/>
            <a:ext cx="2451312" cy="400110"/>
          </a:xfrm>
          <a:prstGeom prst="rect">
            <a:avLst/>
          </a:prstGeom>
          <a:noFill/>
        </p:spPr>
        <p:txBody>
          <a:bodyPr wrap="none" rtlCol="0">
            <a:spAutoFit/>
          </a:bodyPr>
          <a:lstStyle/>
          <a:p>
            <a:r>
              <a:rPr lang="es-ES" sz="2000" dirty="0" smtClean="0">
                <a:solidFill>
                  <a:srgbClr val="FFFF00"/>
                </a:solidFill>
                <a:effectLst>
                  <a:outerShdw blurRad="38100" dist="38100" dir="2700000" algn="tl">
                    <a:srgbClr val="000000">
                      <a:alpha val="43137"/>
                    </a:srgbClr>
                  </a:outerShdw>
                </a:effectLst>
                <a:latin typeface="Edwardian Script ITC" pitchFamily="66" charset="0"/>
              </a:rPr>
              <a:t>Esta es una creación </a:t>
            </a:r>
            <a:r>
              <a:rPr lang="es-ES" sz="2000" dirty="0" err="1" smtClean="0">
                <a:solidFill>
                  <a:srgbClr val="FFFF00"/>
                </a:solidFill>
                <a:effectLst>
                  <a:outerShdw blurRad="38100" dist="38100" dir="2700000" algn="tl">
                    <a:srgbClr val="000000">
                      <a:alpha val="43137"/>
                    </a:srgbClr>
                  </a:outerShdw>
                </a:effectLst>
                <a:latin typeface="Edwardian Script ITC" pitchFamily="66" charset="0"/>
              </a:rPr>
              <a:t>Jaz-Pac</a:t>
            </a:r>
            <a:endParaRPr lang="es-ES" sz="2000" dirty="0">
              <a:solidFill>
                <a:srgbClr val="FFFF00"/>
              </a:solidFill>
              <a:effectLst>
                <a:outerShdw blurRad="38100" dist="38100" dir="2700000" algn="tl">
                  <a:srgbClr val="000000">
                    <a:alpha val="43137"/>
                  </a:srgbClr>
                </a:outerShdw>
              </a:effectLst>
              <a:latin typeface="Edwardian Script ITC" pitchFamily="66" charset="0"/>
            </a:endParaRPr>
          </a:p>
        </p:txBody>
      </p:sp>
    </p:spTree>
  </p:cSld>
  <p:clrMapOvr>
    <a:masterClrMapping/>
  </p:clrMapOvr>
  <p:transition spd="slow" advTm="18000">
    <p:diamond/>
    <p:sndAc>
      <p:stSnd loop="1">
        <p:snd r:embed="rId2" name="Maria Callas - Ave Mar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3000"/>
                            </p:stCondLst>
                            <p:childTnLst>
                              <p:par>
                                <p:cTn id="10" presetID="10"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0"/>
                                        <p:tgtEl>
                                          <p:spTgt spid="5"/>
                                        </p:tgtEl>
                                      </p:cBhvr>
                                    </p:animEffect>
                                  </p:childTnLst>
                                </p:cTn>
                              </p:par>
                            </p:childTnLst>
                          </p:cTn>
                        </p:par>
                        <p:par>
                          <p:cTn id="13" fill="hold">
                            <p:stCondLst>
                              <p:cond delay="8000"/>
                            </p:stCondLst>
                            <p:childTnLst>
                              <p:par>
                                <p:cTn id="14" presetID="52" presetClass="entr" presetSubtype="0" fill="hold" nodeType="afterEffect">
                                  <p:stCondLst>
                                    <p:cond delay="0"/>
                                  </p:stCondLst>
                                  <p:childTnLst>
                                    <p:set>
                                      <p:cBhvr>
                                        <p:cTn id="15" dur="1" fill="hold">
                                          <p:stCondLst>
                                            <p:cond delay="0"/>
                                          </p:stCondLst>
                                        </p:cTn>
                                        <p:tgtEl>
                                          <p:spTgt spid="6">
                                            <p:txEl>
                                              <p:pRg st="0" end="0"/>
                                            </p:txEl>
                                          </p:spTgt>
                                        </p:tgtEl>
                                        <p:attrNameLst>
                                          <p:attrName>style.visibility</p:attrName>
                                        </p:attrNameLst>
                                      </p:cBhvr>
                                      <p:to>
                                        <p:strVal val="visible"/>
                                      </p:to>
                                    </p:set>
                                    <p:animScale>
                                      <p:cBhvr>
                                        <p:cTn id="16" dur="2000" decel="50000" fill="hold">
                                          <p:stCondLst>
                                            <p:cond delay="0"/>
                                          </p:stCondLst>
                                        </p:cTn>
                                        <p:tgtEl>
                                          <p:spTgt spid="6">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2000" decel="50000" fill="hold">
                                          <p:stCondLst>
                                            <p:cond delay="0"/>
                                          </p:stCondLst>
                                        </p:cTn>
                                        <p:tgtEl>
                                          <p:spTgt spid="6">
                                            <p:txEl>
                                              <p:pRg st="0" end="0"/>
                                            </p:txEl>
                                          </p:spTgt>
                                        </p:tgtEl>
                                        <p:attrNameLst>
                                          <p:attrName>ppt_x</p:attrName>
                                          <p:attrName>ppt_y</p:attrName>
                                        </p:attrNameLst>
                                      </p:cBhvr>
                                    </p:animMotion>
                                    <p:animEffect transition="in" filter="fade">
                                      <p:cBhvr>
                                        <p:cTn id="18" dur="2000"/>
                                        <p:tgtEl>
                                          <p:spTgt spid="6">
                                            <p:txEl>
                                              <p:pRg st="0" end="0"/>
                                            </p:txEl>
                                          </p:spTgt>
                                        </p:tgtEl>
                                      </p:cBhvr>
                                    </p:animEffect>
                                  </p:childTnLst>
                                </p:cTn>
                              </p:par>
                              <p:par>
                                <p:cTn id="19" presetID="52" presetClass="entr" presetSubtype="0" fill="hold" nodeType="with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animScale>
                                      <p:cBhvr>
                                        <p:cTn id="21" dur="2000" decel="50000" fill="hold">
                                          <p:stCondLst>
                                            <p:cond delay="0"/>
                                          </p:stCondLst>
                                        </p:cTn>
                                        <p:tgtEl>
                                          <p:spTgt spid="6">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2000" decel="50000" fill="hold">
                                          <p:stCondLst>
                                            <p:cond delay="0"/>
                                          </p:stCondLst>
                                        </p:cTn>
                                        <p:tgtEl>
                                          <p:spTgt spid="6">
                                            <p:txEl>
                                              <p:pRg st="1" end="1"/>
                                            </p:txEl>
                                          </p:spTgt>
                                        </p:tgtEl>
                                        <p:attrNameLst>
                                          <p:attrName>ppt_x</p:attrName>
                                          <p:attrName>ppt_y</p:attrName>
                                        </p:attrNameLst>
                                      </p:cBhvr>
                                    </p:animMotion>
                                    <p:animEffect transition="in" filter="fade">
                                      <p:cBhvr>
                                        <p:cTn id="23" dur="2000"/>
                                        <p:tgtEl>
                                          <p:spTgt spid="6">
                                            <p:txEl>
                                              <p:pRg st="1" end="1"/>
                                            </p:txEl>
                                          </p:spTgt>
                                        </p:tgtEl>
                                      </p:cBhvr>
                                    </p:animEffect>
                                  </p:childTnLst>
                                </p:cTn>
                              </p:par>
                              <p:par>
                                <p:cTn id="24" presetID="52" presetClass="entr" presetSubtype="0" fill="hold" nodeType="withEffect">
                                  <p:stCondLst>
                                    <p:cond delay="0"/>
                                  </p:stCondLst>
                                  <p:childTnLst>
                                    <p:set>
                                      <p:cBhvr>
                                        <p:cTn id="25" dur="1" fill="hold">
                                          <p:stCondLst>
                                            <p:cond delay="0"/>
                                          </p:stCondLst>
                                        </p:cTn>
                                        <p:tgtEl>
                                          <p:spTgt spid="6">
                                            <p:txEl>
                                              <p:pRg st="2" end="2"/>
                                            </p:txEl>
                                          </p:spTgt>
                                        </p:tgtEl>
                                        <p:attrNameLst>
                                          <p:attrName>style.visibility</p:attrName>
                                        </p:attrNameLst>
                                      </p:cBhvr>
                                      <p:to>
                                        <p:strVal val="visible"/>
                                      </p:to>
                                    </p:set>
                                    <p:animScale>
                                      <p:cBhvr>
                                        <p:cTn id="26" dur="2000" decel="50000" fill="hold">
                                          <p:stCondLst>
                                            <p:cond delay="0"/>
                                          </p:stCondLst>
                                        </p:cTn>
                                        <p:tgtEl>
                                          <p:spTgt spid="6">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2000" decel="50000" fill="hold">
                                          <p:stCondLst>
                                            <p:cond delay="0"/>
                                          </p:stCondLst>
                                        </p:cTn>
                                        <p:tgtEl>
                                          <p:spTgt spid="6">
                                            <p:txEl>
                                              <p:pRg st="2" end="2"/>
                                            </p:txEl>
                                          </p:spTgt>
                                        </p:tgtEl>
                                        <p:attrNameLst>
                                          <p:attrName>ppt_x</p:attrName>
                                          <p:attrName>ppt_y</p:attrName>
                                        </p:attrNameLst>
                                      </p:cBhvr>
                                    </p:animMotion>
                                    <p:animEffect transition="in" filter="fade">
                                      <p:cBhvr>
                                        <p:cTn id="28" dur="2000"/>
                                        <p:tgtEl>
                                          <p:spTgt spid="6">
                                            <p:txEl>
                                              <p:pRg st="2" end="2"/>
                                            </p:txEl>
                                          </p:spTgt>
                                        </p:tgtEl>
                                      </p:cBhvr>
                                    </p:animEffect>
                                  </p:childTnLst>
                                </p:cTn>
                              </p:par>
                            </p:childTnLst>
                          </p:cTn>
                        </p:par>
                        <p:par>
                          <p:cTn id="29" fill="hold">
                            <p:stCondLst>
                              <p:cond delay="10000"/>
                            </p:stCondLst>
                            <p:childTnLst>
                              <p:par>
                                <p:cTn id="30" presetID="52"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Scale>
                                      <p:cBhvr>
                                        <p:cTn id="32"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2000" decel="50000" fill="hold">
                                          <p:stCondLst>
                                            <p:cond delay="0"/>
                                          </p:stCondLst>
                                        </p:cTn>
                                        <p:tgtEl>
                                          <p:spTgt spid="7"/>
                                        </p:tgtEl>
                                        <p:attrNameLst>
                                          <p:attrName>ppt_x</p:attrName>
                                          <p:attrName>ppt_y</p:attrName>
                                        </p:attrNameLst>
                                      </p:cBhvr>
                                    </p:animMotion>
                                    <p:animEffect transition="in" filter="fade">
                                      <p:cBhvr>
                                        <p:cTn id="3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FFFF00"/>
              </a:gs>
              <a:gs pos="50000">
                <a:srgbClr val="9CB86E"/>
              </a:gs>
              <a:gs pos="100000">
                <a:srgbClr val="156B13"/>
              </a:gs>
            </a:gsLst>
            <a:lin ang="8100000" scaled="1"/>
            <a:tileRect/>
          </a:gradFill>
          <a:scene3d>
            <a:camera prst="orthographicFront"/>
            <a:lightRig rig="threePt" dir="t"/>
          </a:scene3d>
          <a:sp3d>
            <a:bevelT prst="convex"/>
          </a:sp3d>
        </p:spPr>
        <p:txBody>
          <a:bodyPr/>
          <a:lstStyle/>
          <a:p>
            <a:endParaRPr lang="es-ES" dirty="0"/>
          </a:p>
        </p:txBody>
      </p:sp>
      <p:pic>
        <p:nvPicPr>
          <p:cNvPr id="4" name="3 Marcador de contenido" descr="TWEET 89.jpg"/>
          <p:cNvPicPr>
            <a:picLocks noGrp="1" noChangeAspect="1"/>
          </p:cNvPicPr>
          <p:nvPr>
            <p:ph idx="1"/>
          </p:nvPr>
        </p:nvPicPr>
        <p:blipFill>
          <a:blip r:embed="rId2"/>
          <a:stretch>
            <a:fillRect/>
          </a:stretch>
        </p:blipFill>
        <p:spPr>
          <a:xfrm>
            <a:off x="714348" y="0"/>
            <a:ext cx="7858148" cy="6858000"/>
          </a:xfrm>
          <a:scene3d>
            <a:camera prst="orthographicFront"/>
            <a:lightRig rig="threePt" dir="t"/>
          </a:scene3d>
          <a:sp3d>
            <a:bevelT prst="angle"/>
          </a:sp3d>
        </p:spPr>
      </p:pic>
    </p:spTree>
  </p:cSld>
  <p:clrMapOvr>
    <a:masterClrMapping/>
  </p:clrMapOvr>
  <p:transition spd="slow" advTm="12000">
    <p:comb dir="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4" name="3 Imagen" descr="785510.jpg"/>
          <p:cNvPicPr>
            <a:picLocks noChangeAspect="1"/>
          </p:cNvPicPr>
          <p:nvPr/>
        </p:nvPicPr>
        <p:blipFill>
          <a:blip r:embed="rId3"/>
          <a:stretch>
            <a:fillRect/>
          </a:stretch>
        </p:blipFill>
        <p:spPr>
          <a:xfrm>
            <a:off x="0" y="388441"/>
            <a:ext cx="9144000" cy="6081117"/>
          </a:xfrm>
          <a:prstGeom prst="rect">
            <a:avLst/>
          </a:prstGeom>
          <a:scene3d>
            <a:camera prst="orthographicFront"/>
            <a:lightRig rig="threePt" dir="t"/>
          </a:scene3d>
          <a:sp3d>
            <a:bevelT prst="angle"/>
          </a:sp3d>
        </p:spPr>
      </p:pic>
    </p:spTree>
  </p:cSld>
  <p:clrMapOvr>
    <a:masterClrMapping/>
  </p:clrMapOvr>
  <p:transition spd="slow" advTm="8000">
    <p:check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FFFF00"/>
              </a:gs>
              <a:gs pos="50000">
                <a:srgbClr val="9CB86E"/>
              </a:gs>
              <a:gs pos="100000">
                <a:srgbClr val="156B13"/>
              </a:gs>
            </a:gsLst>
            <a:lin ang="0" scaled="1"/>
            <a:tileRect/>
          </a:gradFill>
          <a:scene3d>
            <a:camera prst="orthographicFront"/>
            <a:lightRig rig="threePt" dir="t"/>
          </a:scene3d>
          <a:sp3d>
            <a:bevelT prst="convex"/>
          </a:sp3d>
        </p:spPr>
        <p:txBody>
          <a:bodyPr/>
          <a:lstStyle/>
          <a:p>
            <a:endParaRPr lang="es-ES" dirty="0"/>
          </a:p>
        </p:txBody>
      </p:sp>
      <p:pic>
        <p:nvPicPr>
          <p:cNvPr id="4" name="3 Imagen" descr="Agenda-JMJ-Río-2013.jpg"/>
          <p:cNvPicPr>
            <a:picLocks noChangeAspect="1"/>
          </p:cNvPicPr>
          <p:nvPr/>
        </p:nvPicPr>
        <p:blipFill>
          <a:blip r:embed="rId2"/>
          <a:stretch>
            <a:fillRect/>
          </a:stretch>
        </p:blipFill>
        <p:spPr>
          <a:xfrm>
            <a:off x="1928794" y="-1"/>
            <a:ext cx="5416789" cy="6858001"/>
          </a:xfrm>
          <a:prstGeom prst="rect">
            <a:avLst/>
          </a:prstGeom>
          <a:scene3d>
            <a:camera prst="orthographicFront"/>
            <a:lightRig rig="threePt" dir="t"/>
          </a:scene3d>
          <a:sp3d>
            <a:bevelT prst="angle"/>
          </a:sp3d>
        </p:spPr>
      </p:pic>
    </p:spTree>
  </p:cSld>
  <p:clrMapOvr>
    <a:masterClrMapping/>
  </p:clrMapOvr>
  <p:transition spd="slow" advTm="12000">
    <p:comb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lum bright="-20000"/>
            </a:blip>
            <a:stretch>
              <a:fillRect/>
            </a:stretch>
          </a:blipFill>
          <a:scene3d>
            <a:camera prst="orthographicFront"/>
            <a:lightRig rig="threePt" dir="t"/>
          </a:scene3d>
          <a:sp3d>
            <a:bevelT prst="convex"/>
          </a:sp3d>
        </p:spPr>
        <p:txBody>
          <a:bodyPr/>
          <a:lstStyle/>
          <a:p>
            <a:endParaRPr lang="es-ES" dirty="0"/>
          </a:p>
        </p:txBody>
      </p:sp>
      <p:sp>
        <p:nvSpPr>
          <p:cNvPr id="4" name="3 CuadroTexto"/>
          <p:cNvSpPr txBox="1"/>
          <p:nvPr/>
        </p:nvSpPr>
        <p:spPr>
          <a:xfrm>
            <a:off x="1643042" y="285728"/>
            <a:ext cx="5338000" cy="646331"/>
          </a:xfrm>
          <a:prstGeom prst="rect">
            <a:avLst/>
          </a:prstGeom>
          <a:noFill/>
        </p:spPr>
        <p:txBody>
          <a:bodyPr wrap="none" rtlCol="0">
            <a:spAutoFit/>
          </a:bodyPr>
          <a:lstStyle/>
          <a:p>
            <a:r>
              <a:rPr lang="es-ES" b="1" dirty="0" smtClean="0">
                <a:solidFill>
                  <a:srgbClr val="FFFF00"/>
                </a:solidFill>
                <a:effectLst>
                  <a:outerShdw blurRad="38100" dist="38100" dir="2700000" algn="tl">
                    <a:srgbClr val="000000">
                      <a:alpha val="43137"/>
                    </a:srgbClr>
                  </a:outerShdw>
                </a:effectLst>
                <a:latin typeface="Calisto MT" pitchFamily="18" charset="0"/>
              </a:rPr>
              <a:t>"No traigo oro, pero sí lo más precioso: Jesucristo“</a:t>
            </a:r>
          </a:p>
          <a:p>
            <a:endParaRPr lang="es-ES" dirty="0">
              <a:solidFill>
                <a:srgbClr val="FFFF00"/>
              </a:solidFill>
              <a:latin typeface="Calisto MT" pitchFamily="18" charset="0"/>
            </a:endParaRPr>
          </a:p>
        </p:txBody>
      </p:sp>
      <p:sp>
        <p:nvSpPr>
          <p:cNvPr id="5" name="4 CuadroTexto"/>
          <p:cNvSpPr txBox="1"/>
          <p:nvPr/>
        </p:nvSpPr>
        <p:spPr>
          <a:xfrm>
            <a:off x="285720" y="671691"/>
            <a:ext cx="8572560" cy="6186309"/>
          </a:xfrm>
          <a:prstGeom prst="rect">
            <a:avLst/>
          </a:prstGeom>
          <a:no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rPr>
              <a:t>Tras arribar hasta Río de Janeiro, el Papa Francisco sostuvo su primer actividad oficial en el palacio de  </a:t>
            </a:r>
            <a:r>
              <a:rPr lang="es-ES" b="1" dirty="0" err="1" smtClean="0">
                <a:solidFill>
                  <a:srgbClr val="FFFF00"/>
                </a:solidFill>
                <a:effectLst>
                  <a:outerShdw blurRad="38100" dist="38100" dir="2700000" algn="tl">
                    <a:srgbClr val="000000">
                      <a:alpha val="43137"/>
                    </a:srgbClr>
                  </a:outerShdw>
                </a:effectLst>
              </a:rPr>
              <a:t>Guanabara</a:t>
            </a:r>
            <a:r>
              <a:rPr lang="es-ES" b="1" dirty="0" smtClean="0">
                <a:solidFill>
                  <a:srgbClr val="FFFF00"/>
                </a:solidFill>
                <a:effectLst>
                  <a:outerShdw blurRad="38100" dist="38100" dir="2700000" algn="tl">
                    <a:srgbClr val="000000">
                      <a:alpha val="43137"/>
                    </a:srgbClr>
                  </a:outerShdw>
                </a:effectLst>
              </a:rPr>
              <a:t>  junto a la mandataria  </a:t>
            </a:r>
            <a:r>
              <a:rPr lang="es-ES" b="1" dirty="0" err="1" smtClean="0">
                <a:solidFill>
                  <a:srgbClr val="FFFF00"/>
                </a:solidFill>
                <a:effectLst>
                  <a:outerShdw blurRad="38100" dist="38100" dir="2700000" algn="tl">
                    <a:srgbClr val="000000">
                      <a:alpha val="43137"/>
                    </a:srgbClr>
                  </a:outerShdw>
                </a:effectLst>
              </a:rPr>
              <a:t>Dilma</a:t>
            </a:r>
            <a:r>
              <a:rPr lang="es-ES" b="1" dirty="0" smtClean="0">
                <a:solidFill>
                  <a:srgbClr val="FFFF00"/>
                </a:solidFill>
                <a:effectLst>
                  <a:outerShdw blurRad="38100" dist="38100" dir="2700000" algn="tl">
                    <a:srgbClr val="000000">
                      <a:alpha val="43137"/>
                    </a:srgbClr>
                  </a:outerShdw>
                </a:effectLst>
              </a:rPr>
              <a:t> </a:t>
            </a:r>
            <a:r>
              <a:rPr lang="es-ES" b="1" dirty="0" err="1" smtClean="0">
                <a:solidFill>
                  <a:srgbClr val="FFFF00"/>
                </a:solidFill>
                <a:effectLst>
                  <a:outerShdw blurRad="38100" dist="38100" dir="2700000" algn="tl">
                    <a:srgbClr val="000000">
                      <a:alpha val="43137"/>
                    </a:srgbClr>
                  </a:outerShdw>
                </a:effectLst>
              </a:rPr>
              <a:t>Rousseff</a:t>
            </a:r>
            <a:r>
              <a:rPr lang="es-ES" b="1" dirty="0" smtClean="0">
                <a:solidFill>
                  <a:srgbClr val="FFFF00"/>
                </a:solidFill>
                <a:effectLst>
                  <a:outerShdw blurRad="38100" dist="38100" dir="2700000" algn="tl">
                    <a:srgbClr val="000000">
                      <a:alpha val="43137"/>
                    </a:srgbClr>
                  </a:outerShdw>
                </a:effectLst>
              </a:rPr>
              <a:t>. Luego de su traslado por las calles de la ciudad, el Sumo Pontífice arribó en helicóptero hasta la sede diplomática.</a:t>
            </a:r>
          </a:p>
          <a:p>
            <a:r>
              <a:rPr lang="es-ES" b="1" dirty="0" smtClean="0">
                <a:solidFill>
                  <a:srgbClr val="FFFF00"/>
                </a:solidFill>
                <a:effectLst>
                  <a:outerShdw blurRad="38100" dist="38100" dir="2700000" algn="tl">
                    <a:srgbClr val="000000">
                      <a:alpha val="43137"/>
                    </a:srgbClr>
                  </a:outerShdw>
                </a:effectLst>
              </a:rPr>
              <a:t>La primera en tomar la palabra fue la sucesora de Lula da Silva, quien aprovechó de dar la "bienvenida" al país junto con reafirmar el compromiso de Brasil como una de las capitales católicas más significativas del mundo.</a:t>
            </a:r>
          </a:p>
          <a:p>
            <a:r>
              <a:rPr lang="es-ES" b="1" dirty="0" smtClean="0">
                <a:solidFill>
                  <a:srgbClr val="FFFF00"/>
                </a:solidFill>
                <a:effectLst>
                  <a:outerShdw blurRad="38100" dist="38100" dir="2700000" algn="tl">
                    <a:srgbClr val="000000">
                      <a:alpha val="43137"/>
                    </a:srgbClr>
                  </a:outerShdw>
                </a:effectLst>
              </a:rPr>
              <a:t>Acto seguido, y en un perfecto portugués, Francisco tomó el micrófono y aseguró "no traer oro ni plata, pero sí lo más precioso: Jesucristo.  Me es muy grato volver a mi amada América Latina“</a:t>
            </a:r>
          </a:p>
          <a:p>
            <a:r>
              <a:rPr lang="es-ES" b="1" dirty="0" smtClean="0">
                <a:solidFill>
                  <a:srgbClr val="FFFF00"/>
                </a:solidFill>
                <a:effectLst>
                  <a:outerShdw blurRad="38100" dist="38100" dir="2700000" algn="tl">
                    <a:srgbClr val="000000">
                      <a:alpha val="43137"/>
                    </a:srgbClr>
                  </a:outerShdw>
                </a:effectLst>
              </a:rPr>
              <a:t>"Agradezco la generosa acogida de la Presidenta, a las autoridades presentes y a todos los que han trabajado. Quisiera decir palabras de afecto a hermanos obispos a quienes incumbe la tarea de guiar la palabra de Dios en este inmenso país”.</a:t>
            </a:r>
          </a:p>
          <a:p>
            <a:r>
              <a:rPr lang="es-ES" b="1" dirty="0" smtClean="0">
                <a:solidFill>
                  <a:srgbClr val="FFFF00"/>
                </a:solidFill>
                <a:effectLst>
                  <a:outerShdw blurRad="38100" dist="38100" dir="2700000" algn="tl">
                    <a:srgbClr val="000000">
                      <a:alpha val="43137"/>
                    </a:srgbClr>
                  </a:outerShdw>
                </a:effectLst>
              </a:rPr>
              <a:t>"Vengo en su nombre para alimentar la llama de amor fraterno que arde en todo corazón. Pido permiso para entrar y pasar esta semana con ustedes" junto con precisar que “he aprendido que para tener acceso al pueblo brasileño, hay que entrar por el portal de su inmenso corazón", sostuvo.</a:t>
            </a:r>
          </a:p>
          <a:p>
            <a:r>
              <a:rPr lang="es-ES" b="1" dirty="0" smtClean="0">
                <a:solidFill>
                  <a:srgbClr val="FFFF00"/>
                </a:solidFill>
                <a:effectLst>
                  <a:outerShdw blurRad="38100" dist="38100" dir="2700000" algn="tl">
                    <a:srgbClr val="000000">
                      <a:alpha val="43137"/>
                    </a:srgbClr>
                  </a:outerShdw>
                </a:effectLst>
              </a:rPr>
              <a:t>Francisco, se refirió a su rol en el Encuentro Mundial de la Juventud. "Los jóvenes le dan fe a Cristo y no tienen miedo de arriesgar su vida porque saben que no será en vano. La juventud es el ventanal por el que entra el futuro en el mundo y, por tanto, nos impone grandes retos".</a:t>
            </a:r>
          </a:p>
          <a:p>
            <a:endParaRPr lang="es-ES"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60000">
    <p:pu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apa28.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convex"/>
          </a:sp3d>
        </p:spPr>
      </p:pic>
    </p:spTree>
  </p:cSld>
  <p:clrMapOvr>
    <a:masterClrMapping/>
  </p:clrMapOvr>
  <p:transition spd="slow" advTm="8000">
    <p:comb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apa_llega_brasil_xinhua.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convex"/>
          </a:sp3d>
        </p:spPr>
      </p:pic>
    </p:spTree>
  </p:cSld>
  <p:clrMapOvr>
    <a:masterClrMapping/>
  </p:clrMapOvr>
  <p:transition spd="slow" advTm="8000">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a:gsLst>
              <a:gs pos="0">
                <a:srgbClr val="FFFF00"/>
              </a:gs>
              <a:gs pos="50000">
                <a:srgbClr val="9CB86E"/>
              </a:gs>
              <a:gs pos="100000">
                <a:srgbClr val="156B13"/>
              </a:gs>
            </a:gsLst>
            <a:lin ang="8100000" scaled="1"/>
          </a:gradFill>
        </p:spPr>
        <p:txBody>
          <a:bodyPr/>
          <a:lstStyle/>
          <a:p>
            <a:endParaRPr lang="es-ES" dirty="0"/>
          </a:p>
        </p:txBody>
      </p:sp>
      <p:pic>
        <p:nvPicPr>
          <p:cNvPr id="4" name="3 Marcador de contenido" descr="brazil_pope_world_you_fran1_003.jpg"/>
          <p:cNvPicPr>
            <a:picLocks noGrp="1" noChangeAspect="1"/>
          </p:cNvPicPr>
          <p:nvPr>
            <p:ph idx="1"/>
          </p:nvPr>
        </p:nvPicPr>
        <p:blipFill>
          <a:blip r:embed="rId2"/>
          <a:stretch>
            <a:fillRect/>
          </a:stretch>
        </p:blipFill>
        <p:spPr>
          <a:xfrm>
            <a:off x="0" y="571480"/>
            <a:ext cx="9144000" cy="5723930"/>
          </a:xfrm>
        </p:spPr>
      </p:pic>
    </p:spTree>
  </p:cSld>
  <p:clrMapOvr>
    <a:masterClrMapping/>
  </p:clrMapOvr>
  <p:transition spd="slow" advTm="8000">
    <p:randomBar dir="ver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FFFF00"/>
              </a:gs>
              <a:gs pos="50000">
                <a:srgbClr val="9CB86E"/>
              </a:gs>
              <a:gs pos="100000">
                <a:srgbClr val="156B13"/>
              </a:gs>
            </a:gsLst>
            <a:lin ang="0" scaled="1"/>
            <a:tileRect/>
          </a:gradFill>
          <a:scene3d>
            <a:camera prst="orthographicFront"/>
            <a:lightRig rig="threePt" dir="t"/>
          </a:scene3d>
          <a:sp3d>
            <a:bevelT prst="convex"/>
          </a:sp3d>
        </p:spPr>
        <p:txBody>
          <a:bodyPr/>
          <a:lstStyle/>
          <a:p>
            <a:endParaRPr lang="es-ES" dirty="0"/>
          </a:p>
        </p:txBody>
      </p:sp>
      <p:pic>
        <p:nvPicPr>
          <p:cNvPr id="4" name="3 Marcador de contenido" descr="s-1-20130722093925-8441853cf9f0938e61bc0b74dfd1eb81.jpg"/>
          <p:cNvPicPr>
            <a:picLocks noGrp="1" noChangeAspect="1"/>
          </p:cNvPicPr>
          <p:nvPr>
            <p:ph idx="1"/>
          </p:nvPr>
        </p:nvPicPr>
        <p:blipFill>
          <a:blip r:embed="rId2"/>
          <a:stretch>
            <a:fillRect/>
          </a:stretch>
        </p:blipFill>
        <p:spPr>
          <a:xfrm>
            <a:off x="2326420" y="0"/>
            <a:ext cx="4745910" cy="6858000"/>
          </a:xfrm>
          <a:scene3d>
            <a:camera prst="orthographicFront"/>
            <a:lightRig rig="threePt" dir="t"/>
          </a:scene3d>
          <a:sp3d>
            <a:bevelT prst="angle"/>
          </a:sp3d>
        </p:spPr>
      </p:pic>
    </p:spTree>
  </p:cSld>
  <p:clrMapOvr>
    <a:masterClrMapping/>
  </p:clrMapOvr>
  <p:transition spd="slow" advTm="8000">
    <p:comb dir="ver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4" name="3 Imagen" descr="ABr22072013_DSC3153.jpg"/>
          <p:cNvPicPr>
            <a:picLocks noChangeAspect="1"/>
          </p:cNvPicPr>
          <p:nvPr/>
        </p:nvPicPr>
        <p:blipFill>
          <a:blip r:embed="rId2"/>
          <a:stretch>
            <a:fillRect/>
          </a:stretch>
        </p:blipFill>
        <p:spPr>
          <a:xfrm>
            <a:off x="0" y="428604"/>
            <a:ext cx="9144000" cy="6143644"/>
          </a:xfrm>
          <a:prstGeom prst="rect">
            <a:avLst/>
          </a:prstGeom>
          <a:scene3d>
            <a:camera prst="orthographicFront"/>
            <a:lightRig rig="threePt" dir="t"/>
          </a:scene3d>
          <a:sp3d>
            <a:bevelT prst="angle"/>
          </a:sp3d>
        </p:spPr>
      </p:pic>
    </p:spTree>
  </p:cSld>
  <p:clrMapOvr>
    <a:masterClrMapping/>
  </p:clrMapOvr>
  <p:transition spd="slow" advTm="8000">
    <p:plus/>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4" name="3 Imagen" descr="ABr22072013_DSC3173.jpg"/>
          <p:cNvPicPr>
            <a:picLocks noChangeAspect="1"/>
          </p:cNvPicPr>
          <p:nvPr/>
        </p:nvPicPr>
        <p:blipFill>
          <a:blip r:embed="rId2"/>
          <a:stretch>
            <a:fillRect/>
          </a:stretch>
        </p:blipFill>
        <p:spPr>
          <a:xfrm>
            <a:off x="0" y="285728"/>
            <a:ext cx="9144000" cy="6357958"/>
          </a:xfrm>
          <a:prstGeom prst="rect">
            <a:avLst/>
          </a:prstGeom>
          <a:scene3d>
            <a:camera prst="orthographicFront"/>
            <a:lightRig rig="threePt" dir="t"/>
          </a:scene3d>
          <a:sp3d>
            <a:bevelT prst="angle"/>
          </a:sp3d>
        </p:spPr>
      </p:pic>
    </p:spTree>
  </p:cSld>
  <p:clrMapOvr>
    <a:masterClrMapping/>
  </p:clrMapOvr>
  <p:transition spd="slow" advTm="8000">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FFFF00"/>
              </a:gs>
              <a:gs pos="50000">
                <a:srgbClr val="9CB86E"/>
              </a:gs>
              <a:gs pos="100000">
                <a:srgbClr val="156B13"/>
              </a:gs>
            </a:gsLst>
            <a:lin ang="5400000" scaled="1"/>
            <a:tileRect/>
          </a:gradFill>
          <a:scene3d>
            <a:camera prst="orthographicFront"/>
            <a:lightRig rig="threePt" dir="t"/>
          </a:scene3d>
          <a:sp3d>
            <a:bevelT prst="convex"/>
          </a:sp3d>
        </p:spPr>
        <p:txBody>
          <a:bodyPr/>
          <a:lstStyle/>
          <a:p>
            <a:endParaRPr lang="es-ES" dirty="0"/>
          </a:p>
        </p:txBody>
      </p:sp>
      <p:pic>
        <p:nvPicPr>
          <p:cNvPr id="4" name="3 Marcador de contenido" descr="23mar2013---o-papa-francisco-segue-de-helicoptero-do-vaticano-rumo-ao-castel-gandolfo-30-km-de-roma-onde-encontrara-o-papa-emerito-bento-16-para-um-almoco-e-a-primeira-vez-que-o-sumo-pontifice-se-1364041663368_1920x1080.jpg"/>
          <p:cNvPicPr>
            <a:picLocks noGrp="1" noChangeAspect="1"/>
          </p:cNvPicPr>
          <p:nvPr>
            <p:ph idx="1"/>
          </p:nvPr>
        </p:nvPicPr>
        <p:blipFill>
          <a:blip r:embed="rId2"/>
          <a:stretch>
            <a:fillRect/>
          </a:stretch>
        </p:blipFill>
        <p:spPr>
          <a:xfrm>
            <a:off x="0" y="856622"/>
            <a:ext cx="9144000" cy="5144756"/>
          </a:xfrm>
          <a:blipFill>
            <a:blip r:embed="rId3"/>
            <a:tile tx="0" ty="0" sx="100000" sy="100000" flip="none" algn="tl"/>
          </a:blipFill>
          <a:scene3d>
            <a:camera prst="orthographicFront"/>
            <a:lightRig rig="threePt" dir="t"/>
          </a:scene3d>
          <a:sp3d>
            <a:bevelT prst="angle"/>
          </a:sp3d>
        </p:spPr>
      </p:pic>
    </p:spTree>
  </p:cSld>
  <p:clrMapOvr>
    <a:masterClrMapping/>
  </p:clrMapOvr>
  <p:transition spd="slow" advTm="8000">
    <p:checker dir="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a:gsLst>
              <a:gs pos="0">
                <a:srgbClr val="FFFF00"/>
              </a:gs>
              <a:gs pos="50000">
                <a:srgbClr val="9CB86E"/>
              </a:gs>
              <a:gs pos="100000">
                <a:srgbClr val="156B13"/>
              </a:gs>
            </a:gsLst>
            <a:lin ang="5400000" scaled="1"/>
          </a:gradFill>
          <a:scene3d>
            <a:camera prst="orthographicFront"/>
            <a:lightRig rig="threePt" dir="t"/>
          </a:scene3d>
          <a:sp3d>
            <a:bevelT prst="convex"/>
          </a:sp3d>
        </p:spPr>
        <p:txBody>
          <a:bodyPr/>
          <a:lstStyle/>
          <a:p>
            <a:endParaRPr lang="es-ES" dirty="0"/>
          </a:p>
        </p:txBody>
      </p:sp>
      <p:pic>
        <p:nvPicPr>
          <p:cNvPr id="4" name="3 Marcador de contenido" descr="23mar2013---o-papa-francisco-chega-de-helicoptero-ao-castel-gandolfo-onde-encontrara-o-papa-emerito-bento-16-para-um-almoco-e-a-primeira-vez-que-o-sumo-pontifice-se-encontra-com-seu-predecessor-desde-1364040727334_1920x10.jpg"/>
          <p:cNvPicPr>
            <a:picLocks noGrp="1" noChangeAspect="1"/>
          </p:cNvPicPr>
          <p:nvPr>
            <p:ph idx="1"/>
          </p:nvPr>
        </p:nvPicPr>
        <p:blipFill>
          <a:blip r:embed="rId2"/>
          <a:stretch>
            <a:fillRect/>
          </a:stretch>
        </p:blipFill>
        <p:spPr>
          <a:xfrm>
            <a:off x="0" y="857250"/>
            <a:ext cx="9144000" cy="5143500"/>
          </a:xfrm>
          <a:scene3d>
            <a:camera prst="orthographicFront"/>
            <a:lightRig rig="threePt" dir="t"/>
          </a:scene3d>
          <a:sp3d>
            <a:bevelT prst="angle"/>
          </a:sp3d>
        </p:spPr>
      </p:pic>
    </p:spTree>
  </p:cSld>
  <p:clrMapOvr>
    <a:masterClrMapping/>
  </p:clrMapOvr>
  <p:transition spd="slow" advTm="8000">
    <p:spli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a:gsLst>
              <a:gs pos="0">
                <a:srgbClr val="FFFF00"/>
              </a:gs>
              <a:gs pos="50000">
                <a:srgbClr val="9CB86E"/>
              </a:gs>
              <a:gs pos="100000">
                <a:srgbClr val="156B13"/>
              </a:gs>
            </a:gsLst>
            <a:lin ang="5400000" scaled="1"/>
          </a:gradFill>
          <a:scene3d>
            <a:camera prst="orthographicFront"/>
            <a:lightRig rig="threePt" dir="t"/>
          </a:scene3d>
          <a:sp3d>
            <a:bevelT prst="convex"/>
          </a:sp3d>
        </p:spPr>
        <p:txBody>
          <a:bodyPr/>
          <a:lstStyle/>
          <a:p>
            <a:endParaRPr lang="es-ES" dirty="0"/>
          </a:p>
        </p:txBody>
      </p:sp>
      <p:pic>
        <p:nvPicPr>
          <p:cNvPr id="4" name="3 Marcador de contenido" descr="51ed030e357a9.jpg"/>
          <p:cNvPicPr>
            <a:picLocks noGrp="1" noChangeAspect="1"/>
          </p:cNvPicPr>
          <p:nvPr>
            <p:ph idx="1"/>
          </p:nvPr>
        </p:nvPicPr>
        <p:blipFill>
          <a:blip r:embed="rId2"/>
          <a:stretch>
            <a:fillRect/>
          </a:stretch>
        </p:blipFill>
        <p:spPr>
          <a:xfrm>
            <a:off x="0" y="642918"/>
            <a:ext cx="9144000" cy="5438200"/>
          </a:xfrm>
          <a:scene3d>
            <a:camera prst="orthographicFront"/>
            <a:lightRig rig="threePt" dir="t"/>
          </a:scene3d>
          <a:sp3d>
            <a:bevelT prst="angle"/>
          </a:sp3d>
        </p:spPr>
      </p:pic>
    </p:spTree>
  </p:cSld>
  <p:clrMapOvr>
    <a:masterClrMapping/>
  </p:clrMapOvr>
  <p:transition spd="slow" advTm="8000">
    <p:zo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4" name="3 Imagen" descr="22jul2013---apos-desembarcar-no-aeroporto-do-galeao-no-rio-o-papa-francisco-abencoa-fiel-perto-da-presidente-dilma-rousseff-nesta-segunda-feira-22-1374520218878_1920x1080.jpg"/>
          <p:cNvPicPr>
            <a:picLocks noChangeAspect="1"/>
          </p:cNvPicPr>
          <p:nvPr/>
        </p:nvPicPr>
        <p:blipFill>
          <a:blip r:embed="rId2"/>
          <a:stretch>
            <a:fillRect/>
          </a:stretch>
        </p:blipFill>
        <p:spPr>
          <a:xfrm>
            <a:off x="0" y="714356"/>
            <a:ext cx="9144000" cy="5429288"/>
          </a:xfrm>
          <a:prstGeom prst="rect">
            <a:avLst/>
          </a:prstGeom>
          <a:scene3d>
            <a:camera prst="orthographicFront"/>
            <a:lightRig rig="threePt" dir="t"/>
          </a:scene3d>
          <a:sp3d>
            <a:bevelT prst="angle"/>
          </a:sp3d>
        </p:spPr>
      </p:pic>
    </p:spTree>
  </p:cSld>
  <p:clrMapOvr>
    <a:masterClrMapping/>
  </p:clrMapOvr>
  <p:transition spd="slow" advTm="8000">
    <p:randomBa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4" name="3 Imagen" descr="papa30.jpg"/>
          <p:cNvPicPr>
            <a:picLocks noChangeAspect="1"/>
          </p:cNvPicPr>
          <p:nvPr/>
        </p:nvPicPr>
        <p:blipFill>
          <a:blip r:embed="rId2"/>
          <a:stretch>
            <a:fillRect/>
          </a:stretch>
        </p:blipFill>
        <p:spPr>
          <a:xfrm>
            <a:off x="0" y="381000"/>
            <a:ext cx="9144000" cy="6096000"/>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4" name="3 Imagen" descr="papa-francisco-lampedusa.jpg"/>
          <p:cNvPicPr>
            <a:picLocks noChangeAspect="1"/>
          </p:cNvPicPr>
          <p:nvPr/>
        </p:nvPicPr>
        <p:blipFill>
          <a:blip r:embed="rId2"/>
          <a:stretch>
            <a:fillRect/>
          </a:stretch>
        </p:blipFill>
        <p:spPr>
          <a:xfrm>
            <a:off x="0" y="357166"/>
            <a:ext cx="9144000" cy="6132786"/>
          </a:xfrm>
          <a:prstGeom prst="rect">
            <a:avLst/>
          </a:prstGeom>
          <a:scene3d>
            <a:camera prst="orthographicFront"/>
            <a:lightRig rig="threePt" dir="t"/>
          </a:scene3d>
          <a:sp3d>
            <a:bevelT prst="angle"/>
          </a:sp3d>
        </p:spPr>
      </p:pic>
    </p:spTree>
  </p:cSld>
  <p:clrMapOvr>
    <a:masterClrMapping/>
  </p:clrMapOvr>
  <p:transition spd="slow" advTm="8000">
    <p:circl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4" name="3 Imagen" descr="462758.jpg"/>
          <p:cNvPicPr>
            <a:picLocks noChangeAspect="1"/>
          </p:cNvPicPr>
          <p:nvPr/>
        </p:nvPicPr>
        <p:blipFill>
          <a:blip r:embed="rId2"/>
          <a:stretch>
            <a:fillRect/>
          </a:stretch>
        </p:blipFill>
        <p:spPr>
          <a:xfrm>
            <a:off x="0" y="383976"/>
            <a:ext cx="9144000" cy="6090047"/>
          </a:xfrm>
          <a:prstGeom prst="rect">
            <a:avLst/>
          </a:prstGeom>
          <a:scene3d>
            <a:camera prst="orthographicFront"/>
            <a:lightRig rig="threePt" dir="t"/>
          </a:scene3d>
          <a:sp3d>
            <a:bevelT prst="angle"/>
          </a:sp3d>
        </p:spPr>
      </p:pic>
    </p:spTree>
  </p:cSld>
  <p:clrMapOvr>
    <a:masterClrMapping/>
  </p:clrMapOvr>
  <p:transition spd="slow" advTm="8000">
    <p:strips/>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4" name="3 Imagen" descr="22jul2013---o-papa-francisco-sorri-para-o-publico-durante-cortejo-pelas-ruas-do-rio-de-janeiro-nesta-segunda-feira-22-em-sua-primeira-visita-oficial-a-um-pais-apos-ter-sido-eleito-publico-se-137452729002.jpg"/>
          <p:cNvPicPr>
            <a:picLocks noChangeAspect="1"/>
          </p:cNvPicPr>
          <p:nvPr/>
        </p:nvPicPr>
        <p:blipFill>
          <a:blip r:embed="rId2"/>
          <a:stretch>
            <a:fillRect/>
          </a:stretch>
        </p:blipFill>
        <p:spPr>
          <a:xfrm>
            <a:off x="0" y="785794"/>
            <a:ext cx="9144000" cy="5143500"/>
          </a:xfrm>
          <a:prstGeom prst="rect">
            <a:avLst/>
          </a:prstGeom>
          <a:scene3d>
            <a:camera prst="orthographicFront"/>
            <a:lightRig rig="threePt" dir="t"/>
          </a:scene3d>
          <a:sp3d>
            <a:bevelT prst="angle"/>
          </a:sp3d>
        </p:spPr>
      </p:pic>
    </p:spTree>
  </p:cSld>
  <p:clrMapOvr>
    <a:masterClrMapping/>
  </p:clrMapOvr>
  <p:transition spd="slow" advTm="8000">
    <p:cover di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4" name="3 Imagen" descr="8jul2013---o-papa-francisco-beija-um-bebe-durante-visita-a-ilha-de-lampedusa-no-sul-da-italia-o-pontifice-viajou-ate-a-ilha-siciliana-para-orar-por-imigrantes-perdidos-no-mar-francisco-jogou-uma-coroa-13.jpg"/>
          <p:cNvPicPr>
            <a:picLocks noChangeAspect="1"/>
          </p:cNvPicPr>
          <p:nvPr/>
        </p:nvPicPr>
        <p:blipFill>
          <a:blip r:embed="rId2"/>
          <a:stretch>
            <a:fillRect/>
          </a:stretch>
        </p:blipFill>
        <p:spPr>
          <a:xfrm>
            <a:off x="0" y="428604"/>
            <a:ext cx="9144000" cy="6000792"/>
          </a:xfrm>
          <a:prstGeom prst="rect">
            <a:avLst/>
          </a:prstGeom>
          <a:scene3d>
            <a:camera prst="orthographicFront"/>
            <a:lightRig rig="threePt" dir="t"/>
          </a:scene3d>
          <a:sp3d>
            <a:bevelT prst="angle"/>
          </a:sp3d>
        </p:spPr>
      </p:pic>
    </p:spTree>
  </p:cSld>
  <p:clrMapOvr>
    <a:masterClrMapping/>
  </p:clrMapOvr>
  <p:transition spd="slow" advTm="8000">
    <p:cover dir="l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4" name="3 Imagen" descr="22jul2013---com-pouco-espaco-nas-calcadas-multidao-aproveita-morros-e-arvores-de-frente-para-uma-das-ruas-do-rio-de-janeiro-por-onde-o-papa-francisco-circulou-nesta-segunda-feira-22-depois-da-13745283588.jpg"/>
          <p:cNvPicPr>
            <a:picLocks noChangeAspect="1"/>
          </p:cNvPicPr>
          <p:nvPr/>
        </p:nvPicPr>
        <p:blipFill>
          <a:blip r:embed="rId2"/>
          <a:stretch>
            <a:fillRect/>
          </a:stretch>
        </p:blipFill>
        <p:spPr>
          <a:xfrm>
            <a:off x="0" y="857232"/>
            <a:ext cx="9144000" cy="5357814"/>
          </a:xfrm>
          <a:prstGeom prst="rect">
            <a:avLst/>
          </a:prstGeom>
          <a:scene3d>
            <a:camera prst="orthographicFront"/>
            <a:lightRig rig="threePt" dir="t"/>
          </a:scene3d>
          <a:sp3d>
            <a:bevelT prst="angle"/>
          </a:sp3d>
        </p:spPr>
      </p:pic>
    </p:spTree>
  </p:cSld>
  <p:clrMapOvr>
    <a:masterClrMapping/>
  </p:clrMapOvr>
  <p:transition spd="slow" advTm="8000">
    <p:spli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4" name="3 Imagen" descr="9345062013_fc6b7c8c62_b.jpg"/>
          <p:cNvPicPr>
            <a:picLocks noChangeAspect="1"/>
          </p:cNvPicPr>
          <p:nvPr/>
        </p:nvPicPr>
        <p:blipFill>
          <a:blip r:embed="rId2"/>
          <a:stretch>
            <a:fillRect/>
          </a:stretch>
        </p:blipFill>
        <p:spPr>
          <a:xfrm>
            <a:off x="0" y="379511"/>
            <a:ext cx="9144000" cy="6098977"/>
          </a:xfrm>
          <a:prstGeom prst="rect">
            <a:avLst/>
          </a:prstGeom>
          <a:scene3d>
            <a:camera prst="orthographicFront"/>
            <a:lightRig rig="threePt" dir="t"/>
          </a:scene3d>
          <a:sp3d>
            <a:bevelT prst="angle"/>
          </a:sp3d>
        </p:spPr>
      </p:pic>
    </p:spTree>
  </p:cSld>
  <p:clrMapOvr>
    <a:masterClrMapping/>
  </p:clrMapOvr>
  <p:transition spd="slow" advTm="8000">
    <p:push/>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4" name="3 Imagen" descr="chegada-papa-francisco-000.jpg"/>
          <p:cNvPicPr>
            <a:picLocks noChangeAspect="1"/>
          </p:cNvPicPr>
          <p:nvPr/>
        </p:nvPicPr>
        <p:blipFill>
          <a:blip r:embed="rId2"/>
          <a:stretch>
            <a:fillRect/>
          </a:stretch>
        </p:blipFill>
        <p:spPr>
          <a:xfrm>
            <a:off x="0" y="714356"/>
            <a:ext cx="9144000" cy="5500708"/>
          </a:xfrm>
          <a:prstGeom prst="rect">
            <a:avLst/>
          </a:prstGeom>
          <a:scene3d>
            <a:camera prst="orthographicFront"/>
            <a:lightRig rig="threePt" dir="t"/>
          </a:scene3d>
          <a:sp3d>
            <a:bevelT prst="angle"/>
          </a:sp3d>
        </p:spPr>
      </p:pic>
    </p:spTree>
  </p:cSld>
  <p:clrMapOvr>
    <a:masterClrMapping/>
  </p:clrMapOvr>
  <p:transition spd="slow" advTm="8000">
    <p:checke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p:spPr>
        <p:txBody>
          <a:bodyPr/>
          <a:lstStyle/>
          <a:p>
            <a:endParaRPr lang="es-ES" dirty="0"/>
          </a:p>
        </p:txBody>
      </p:sp>
      <p:pic>
        <p:nvPicPr>
          <p:cNvPr id="4" name="3 Imagen" descr="papa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convex"/>
          </a:sp3d>
        </p:spPr>
      </p:pic>
    </p:spTree>
  </p:cSld>
  <p:clrMapOvr>
    <a:masterClrMapping/>
  </p:clrMapOvr>
  <p:transition spd="slow" advTm="8000">
    <p:wheel spokes="8"/>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4" name="3 Imagen" descr="RTEmagicC__papa10.JPG"/>
          <p:cNvPicPr>
            <a:picLocks noChangeAspect="1"/>
          </p:cNvPicPr>
          <p:nvPr/>
        </p:nvPicPr>
        <p:blipFill>
          <a:blip r:embed="rId2"/>
          <a:stretch>
            <a:fillRect/>
          </a:stretch>
        </p:blipFill>
        <p:spPr>
          <a:xfrm>
            <a:off x="0" y="428604"/>
            <a:ext cx="9144000" cy="6090047"/>
          </a:xfrm>
          <a:prstGeom prst="rect">
            <a:avLst/>
          </a:prstGeom>
          <a:scene3d>
            <a:camera prst="orthographicFront"/>
            <a:lightRig rig="threePt" dir="t"/>
          </a:scene3d>
          <a:sp3d>
            <a:bevelT prst="angle"/>
          </a:sp3d>
        </p:spPr>
      </p:pic>
    </p:spTree>
  </p:cSld>
  <p:clrMapOvr>
    <a:masterClrMapping/>
  </p:clrMapOvr>
  <p:transition spd="slow" advTm="8000">
    <p:strips dir="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4" name="3 Imagen" descr="tumblr_mqcvggIyOP1rf9hn3o1_1280.jpg"/>
          <p:cNvPicPr>
            <a:picLocks noChangeAspect="1"/>
          </p:cNvPicPr>
          <p:nvPr/>
        </p:nvPicPr>
        <p:blipFill>
          <a:blip r:embed="rId2"/>
          <a:stretch>
            <a:fillRect/>
          </a:stretch>
        </p:blipFill>
        <p:spPr>
          <a:xfrm>
            <a:off x="0" y="642918"/>
            <a:ext cx="9144000" cy="5581055"/>
          </a:xfrm>
          <a:prstGeom prst="rect">
            <a:avLst/>
          </a:prstGeom>
          <a:scene3d>
            <a:camera prst="orthographicFront"/>
            <a:lightRig rig="threePt" dir="t"/>
          </a:scene3d>
          <a:sp3d>
            <a:bevelT prst="angle"/>
          </a:sp3d>
        </p:spPr>
      </p:pic>
    </p:spTree>
  </p:cSld>
  <p:clrMapOvr>
    <a:masterClrMapping/>
  </p:clrMapOvr>
  <p:transition spd="slow" advTm="8000">
    <p:pull dir="l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pa1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convex"/>
          </a:sp3d>
        </p:spPr>
      </p:pic>
    </p:spTree>
  </p:cSld>
  <p:clrMapOvr>
    <a:masterClrMapping/>
  </p:clrMapOvr>
  <p:transition spd="slow" advTm="8000">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4" name="3 Imagen" descr="23jul2013---a-presidente-dilma-rousseff-observa-o-papa-francisco-abencoar-crianca-durante-cerimonia-de-boas-vindas-realizada-no-palacio-da-guanabara-sede-do-governo-do-rio-de-janeiro-a-foto-foi-137458401.jpg"/>
          <p:cNvPicPr>
            <a:picLocks noChangeAspect="1"/>
          </p:cNvPicPr>
          <p:nvPr/>
        </p:nvPicPr>
        <p:blipFill>
          <a:blip r:embed="rId2"/>
          <a:stretch>
            <a:fillRect/>
          </a:stretch>
        </p:blipFill>
        <p:spPr>
          <a:xfrm>
            <a:off x="0" y="928670"/>
            <a:ext cx="9144000" cy="5286394"/>
          </a:xfrm>
          <a:prstGeom prst="rect">
            <a:avLst/>
          </a:prstGeom>
          <a:scene3d>
            <a:camera prst="orthographicFront"/>
            <a:lightRig rig="threePt" dir="t"/>
          </a:scene3d>
          <a:sp3d>
            <a:bevelT prst="convex"/>
          </a:sp3d>
        </p:spPr>
      </p:pic>
    </p:spTree>
  </p:cSld>
  <p:clrMapOvr>
    <a:masterClrMapping/>
  </p:clrMapOvr>
  <p:transition spd="slow" advTm="8000">
    <p:cove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4" name="3 Imagen" descr="Papa-Francisco-e-Dilma-Rousseff-2.jpg"/>
          <p:cNvPicPr>
            <a:picLocks noChangeAspect="1"/>
          </p:cNvPicPr>
          <p:nvPr/>
        </p:nvPicPr>
        <p:blipFill>
          <a:blip r:embed="rId2"/>
          <a:stretch>
            <a:fillRect/>
          </a:stretch>
        </p:blipFill>
        <p:spPr>
          <a:xfrm>
            <a:off x="0" y="785794"/>
            <a:ext cx="9144000" cy="5500702"/>
          </a:xfrm>
          <a:prstGeom prst="rect">
            <a:avLst/>
          </a:prstGeom>
          <a:scene3d>
            <a:camera prst="orthographicFront"/>
            <a:lightRig rig="threePt" dir="t"/>
          </a:scene3d>
          <a:sp3d>
            <a:bevelT prst="angle"/>
          </a:sp3d>
        </p:spPr>
      </p:pic>
    </p:spTree>
  </p:cSld>
  <p:clrMapOvr>
    <a:masterClrMapping/>
  </p:clrMapOvr>
  <p:transition spd="slow" advTm="8000">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4" name="3 Imagen" descr="1722912.jpg"/>
          <p:cNvPicPr>
            <a:picLocks noChangeAspect="1"/>
          </p:cNvPicPr>
          <p:nvPr/>
        </p:nvPicPr>
        <p:blipFill>
          <a:blip r:embed="rId2"/>
          <a:stretch>
            <a:fillRect/>
          </a:stretch>
        </p:blipFill>
        <p:spPr>
          <a:xfrm>
            <a:off x="0" y="379511"/>
            <a:ext cx="9144000" cy="6098977"/>
          </a:xfrm>
          <a:prstGeom prst="rect">
            <a:avLst/>
          </a:prstGeom>
          <a:scene3d>
            <a:camera prst="orthographicFront"/>
            <a:lightRig rig="threePt" dir="t"/>
          </a:scene3d>
          <a:sp3d>
            <a:bevelT prst="angle"/>
          </a:sp3d>
        </p:spPr>
      </p:pic>
    </p:spTree>
  </p:cSld>
  <p:clrMapOvr>
    <a:masterClrMapping/>
  </p:clrMapOvr>
  <p:transition spd="slow" advTm="8000">
    <p:strips dir="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4" name="3 Imagen" descr="dilma-papa-francisco.jpg"/>
          <p:cNvPicPr>
            <a:picLocks noChangeAspect="1"/>
          </p:cNvPicPr>
          <p:nvPr/>
        </p:nvPicPr>
        <p:blipFill>
          <a:blip r:embed="rId2"/>
          <a:stretch>
            <a:fillRect/>
          </a:stretch>
        </p:blipFill>
        <p:spPr>
          <a:xfrm>
            <a:off x="0" y="379511"/>
            <a:ext cx="9144000" cy="6098977"/>
          </a:xfrm>
          <a:prstGeom prst="rect">
            <a:avLst/>
          </a:prstGeom>
          <a:scene3d>
            <a:camera prst="orthographicFront"/>
            <a:lightRig rig="threePt" dir="t"/>
          </a:scene3d>
          <a:sp3d>
            <a:bevelT prst="angle"/>
          </a:sp3d>
        </p:spPr>
      </p:pic>
    </p:spTree>
  </p:cSld>
  <p:clrMapOvr>
    <a:masterClrMapping/>
  </p:clrMapOvr>
  <p:transition spd="slow" advTm="8000">
    <p:zoom dir="in"/>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4" name="3 Imagen" descr="22jul2013---papa-francisco-recebe-a-presidente-do-brasil-dilma-rousseff-para-uma-reuniao-no-palacio-da-guanabara-rio-de-janeiro-nesta-segunda-feira-22--a-brasileira-foi-a-primeira-lider-politica-a-137454.jpg"/>
          <p:cNvPicPr>
            <a:picLocks noChangeAspect="1"/>
          </p:cNvPicPr>
          <p:nvPr/>
        </p:nvPicPr>
        <p:blipFill>
          <a:blip r:embed="rId2"/>
          <a:stretch>
            <a:fillRect/>
          </a:stretch>
        </p:blipFill>
        <p:spPr>
          <a:xfrm>
            <a:off x="0" y="714356"/>
            <a:ext cx="9144000" cy="5429270"/>
          </a:xfrm>
          <a:prstGeom prst="rect">
            <a:avLst/>
          </a:prstGeom>
          <a:scene3d>
            <a:camera prst="orthographicFront"/>
            <a:lightRig rig="threePt" dir="t"/>
          </a:scene3d>
          <a:sp3d>
            <a:bevelT prst="angle"/>
          </a:sp3d>
        </p:spPr>
      </p:pic>
    </p:spTree>
  </p:cSld>
  <p:clrMapOvr>
    <a:masterClrMapping/>
  </p:clrMapOvr>
  <p:transition spd="slow" advTm="8000">
    <p:push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4" name="3 Imagen" descr="PAPA - VISITA DA DILMA 3 - 20.3.13.jpg"/>
          <p:cNvPicPr>
            <a:picLocks noChangeAspect="1"/>
          </p:cNvPicPr>
          <p:nvPr/>
        </p:nvPicPr>
        <p:blipFill>
          <a:blip r:embed="rId2"/>
          <a:stretch>
            <a:fillRect/>
          </a:stretch>
        </p:blipFill>
        <p:spPr>
          <a:xfrm>
            <a:off x="0" y="383976"/>
            <a:ext cx="9144000" cy="6090047"/>
          </a:xfrm>
          <a:prstGeom prst="rect">
            <a:avLst/>
          </a:prstGeom>
          <a:scene3d>
            <a:camera prst="orthographicFront"/>
            <a:lightRig rig="threePt" dir="t"/>
          </a:scene3d>
          <a:sp3d>
            <a:bevelT prst="angle"/>
          </a:sp3d>
        </p:spPr>
      </p:pic>
    </p:spTree>
  </p:cSld>
  <p:clrMapOvr>
    <a:masterClrMapping/>
  </p:clrMapOvr>
  <p:transition spd="slow" advTm="8000">
    <p:randomBa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p:spPr>
        <p:txBody>
          <a:bodyPr/>
          <a:lstStyle/>
          <a:p>
            <a:endParaRPr lang="es-ES" dirty="0"/>
          </a:p>
        </p:txBody>
      </p:sp>
      <p:pic>
        <p:nvPicPr>
          <p:cNvPr id="4" name="3 Imagen" descr="B621FAF0FE29C3A5F4DFCAC9634CC.jpg"/>
          <p:cNvPicPr>
            <a:picLocks noChangeAspect="1"/>
          </p:cNvPicPr>
          <p:nvPr/>
        </p:nvPicPr>
        <p:blipFill>
          <a:blip r:embed="rId2"/>
          <a:stretch>
            <a:fillRect/>
          </a:stretch>
        </p:blipFill>
        <p:spPr>
          <a:xfrm>
            <a:off x="0" y="0"/>
            <a:ext cx="9144000" cy="6858000"/>
          </a:xfrm>
          <a:prstGeom prst="rect">
            <a:avLst/>
          </a:prstGeom>
          <a:gradFill flip="none" rotWithShape="1">
            <a:gsLst>
              <a:gs pos="0">
                <a:srgbClr val="FFFF00"/>
              </a:gs>
              <a:gs pos="50000">
                <a:srgbClr val="9CB86E"/>
              </a:gs>
              <a:gs pos="100000">
                <a:srgbClr val="156B13"/>
              </a:gs>
            </a:gsLst>
            <a:lin ang="5400000" scaled="0"/>
            <a:tileRect/>
          </a:gradFill>
        </p:spPr>
      </p:pic>
    </p:spTree>
  </p:cSld>
  <p:clrMapOvr>
    <a:masterClrMapping/>
  </p:clrMapOvr>
  <p:transition spd="slow" advTm="8000">
    <p:checke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4" name="3 Imagen" descr="Papa-Francisco-e-Dilma-Rousseff-3.jpg"/>
          <p:cNvPicPr>
            <a:picLocks noChangeAspect="1"/>
          </p:cNvPicPr>
          <p:nvPr/>
        </p:nvPicPr>
        <p:blipFill>
          <a:blip r:embed="rId2"/>
          <a:stretch>
            <a:fillRect/>
          </a:stretch>
        </p:blipFill>
        <p:spPr>
          <a:xfrm>
            <a:off x="0" y="571480"/>
            <a:ext cx="9158892" cy="5643602"/>
          </a:xfrm>
          <a:prstGeom prst="rect">
            <a:avLst/>
          </a:prstGeom>
          <a:scene3d>
            <a:camera prst="orthographicFront"/>
            <a:lightRig rig="threePt" dir="t"/>
          </a:scene3d>
          <a:sp3d>
            <a:bevelT prst="angle"/>
          </a:sp3d>
        </p:spPr>
      </p:pic>
    </p:spTree>
  </p:cSld>
  <p:clrMapOvr>
    <a:masterClrMapping/>
  </p:clrMapOvr>
  <p:transition spd="slow" advTm="8000">
    <p:push dir="u"/>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4" name="3 Imagen" descr="publicacion_2b0b.jpg"/>
          <p:cNvPicPr>
            <a:picLocks noChangeAspect="1"/>
          </p:cNvPicPr>
          <p:nvPr/>
        </p:nvPicPr>
        <p:blipFill>
          <a:blip r:embed="rId2"/>
          <a:stretch>
            <a:fillRect/>
          </a:stretch>
        </p:blipFill>
        <p:spPr>
          <a:xfrm>
            <a:off x="0" y="714356"/>
            <a:ext cx="9144000" cy="5429288"/>
          </a:xfrm>
          <a:prstGeom prst="rect">
            <a:avLst/>
          </a:prstGeom>
          <a:scene3d>
            <a:camera prst="orthographicFront"/>
            <a:lightRig rig="threePt" dir="t"/>
          </a:scene3d>
          <a:sp3d>
            <a:bevelT prst="angle"/>
          </a:sp3d>
        </p:spPr>
      </p:pic>
    </p:spTree>
  </p:cSld>
  <p:clrMapOvr>
    <a:masterClrMapping/>
  </p:clrMapOvr>
  <p:transition spd="slow" advTm="8000">
    <p:randomBar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pa1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convex"/>
          </a:sp3d>
        </p:spPr>
      </p:pic>
    </p:spTree>
  </p:cSld>
  <p:clrMapOvr>
    <a:masterClrMapping/>
  </p:clrMapOvr>
  <p:transition spd="slow" advTm="8000">
    <p:randomBar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N080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spTree>
  </p:cSld>
  <p:clrMapOvr>
    <a:masterClrMapping/>
  </p:clrMapOvr>
  <p:transition spd="slow" advTm="8000">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4" name="3 Imagen" descr="papa-francisco-en-brasil-700.jpg"/>
          <p:cNvPicPr>
            <a:picLocks noChangeAspect="1"/>
          </p:cNvPicPr>
          <p:nvPr/>
        </p:nvPicPr>
        <p:blipFill>
          <a:blip r:embed="rId2"/>
          <a:stretch>
            <a:fillRect/>
          </a:stretch>
        </p:blipFill>
        <p:spPr>
          <a:xfrm>
            <a:off x="0" y="714356"/>
            <a:ext cx="9144000" cy="5357850"/>
          </a:xfrm>
          <a:prstGeom prst="rect">
            <a:avLst/>
          </a:prstGeom>
          <a:scene3d>
            <a:camera prst="orthographicFront"/>
            <a:lightRig rig="threePt" dir="t"/>
          </a:scene3d>
          <a:sp3d>
            <a:bevelT prst="angle"/>
          </a:sp3d>
        </p:spPr>
      </p:pic>
    </p:spTree>
  </p:cSld>
  <p:clrMapOvr>
    <a:masterClrMapping/>
  </p:clrMapOvr>
  <p:transition spd="slow" advTm="18000">
    <p:plus/>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a:scene3d>
            <a:camera prst="orthographicFront"/>
            <a:lightRig rig="threePt" dir="t"/>
          </a:scene3d>
          <a:sp3d>
            <a:bevelT prst="convex"/>
          </a:sp3d>
        </p:spPr>
        <p:txBody>
          <a:bodyPr/>
          <a:lstStyle/>
          <a:p>
            <a:endParaRPr lang="es-ES" dirty="0"/>
          </a:p>
        </p:txBody>
      </p:sp>
      <p:pic>
        <p:nvPicPr>
          <p:cNvPr id="5" name="4 Imagen" descr="jmj-rio.jpg"/>
          <p:cNvPicPr>
            <a:picLocks noChangeAspect="1"/>
          </p:cNvPicPr>
          <p:nvPr/>
        </p:nvPicPr>
        <p:blipFill>
          <a:blip r:embed="rId2"/>
          <a:stretch>
            <a:fillRect/>
          </a:stretch>
        </p:blipFill>
        <p:spPr>
          <a:xfrm>
            <a:off x="0" y="785794"/>
            <a:ext cx="9144000" cy="5457524"/>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a:gsLst>
              <a:gs pos="0">
                <a:srgbClr val="FFFF00"/>
              </a:gs>
              <a:gs pos="50000">
                <a:srgbClr val="9CB86E"/>
              </a:gs>
              <a:gs pos="100000">
                <a:srgbClr val="156B13"/>
              </a:gs>
            </a:gsLst>
            <a:path path="circle">
              <a:fillToRect l="50000" t="50000" r="50000" b="50000"/>
            </a:path>
          </a:gradFill>
          <a:scene3d>
            <a:camera prst="orthographicFront"/>
            <a:lightRig rig="threePt" dir="t"/>
          </a:scene3d>
          <a:sp3d>
            <a:bevelT w="177800" h="101600" prst="convex"/>
          </a:sp3d>
        </p:spPr>
        <p:txBody>
          <a:bodyPr/>
          <a:lstStyle/>
          <a:p>
            <a:endParaRPr lang="es-ES" dirty="0"/>
          </a:p>
        </p:txBody>
      </p:sp>
      <p:pic>
        <p:nvPicPr>
          <p:cNvPr id="7" name="6 Marcador de contenido" descr="JMJ 2013 PNG 2.png"/>
          <p:cNvPicPr>
            <a:picLocks noGrp="1" noChangeAspect="1"/>
          </p:cNvPicPr>
          <p:nvPr>
            <p:ph idx="1"/>
          </p:nvPr>
        </p:nvPicPr>
        <p:blipFill>
          <a:blip r:embed="rId2">
            <a:lum bright="-10000" contrast="10000"/>
          </a:blip>
          <a:stretch>
            <a:fillRect/>
          </a:stretch>
        </p:blipFill>
        <p:spPr>
          <a:xfrm>
            <a:off x="285719" y="285728"/>
            <a:ext cx="5929355" cy="228601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contourClr>
              <a:srgbClr val="969696"/>
            </a:contourClr>
          </a:sp3d>
        </p:spPr>
      </p:pic>
      <p:pic>
        <p:nvPicPr>
          <p:cNvPr id="4" name="3 Imagen" descr="logo.png"/>
          <p:cNvPicPr>
            <a:picLocks noChangeAspect="1"/>
          </p:cNvPicPr>
          <p:nvPr/>
        </p:nvPicPr>
        <p:blipFill>
          <a:blip r:embed="rId3">
            <a:lum contrast="40000"/>
          </a:blip>
          <a:stretch>
            <a:fillRect/>
          </a:stretch>
        </p:blipFill>
        <p:spPr>
          <a:xfrm>
            <a:off x="571472" y="1214422"/>
            <a:ext cx="8572528" cy="4214842"/>
          </a:xfrm>
          <a:prstGeom prst="rect">
            <a:avLst/>
          </a:prstGeom>
        </p:spPr>
      </p:pic>
      <p:sp>
        <p:nvSpPr>
          <p:cNvPr id="8" name="7 CuadroTexto"/>
          <p:cNvSpPr txBox="1"/>
          <p:nvPr/>
        </p:nvSpPr>
        <p:spPr>
          <a:xfrm>
            <a:off x="1142976" y="6072206"/>
            <a:ext cx="3603615" cy="400110"/>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sz="2000" b="1" dirty="0" smtClean="0">
                <a:ln w="50800"/>
                <a:solidFill>
                  <a:schemeClr val="bg1">
                    <a:shade val="50000"/>
                  </a:schemeClr>
                </a:solidFill>
                <a:latin typeface="Matura MT Script Capitals" pitchFamily="66" charset="0"/>
              </a:rPr>
              <a:t>Jazmín -Francisco del Olmo</a:t>
            </a:r>
            <a:endParaRPr lang="es-ES" sz="2000" b="1" dirty="0">
              <a:ln w="50800"/>
              <a:solidFill>
                <a:schemeClr val="bg1">
                  <a:shade val="50000"/>
                </a:schemeClr>
              </a:solidFill>
              <a:latin typeface="Matura MT Script Capitals" pitchFamily="66" charset="0"/>
            </a:endParaRPr>
          </a:p>
        </p:txBody>
      </p:sp>
    </p:spTree>
  </p:cSld>
  <p:clrMapOvr>
    <a:masterClrMapping/>
  </p:clrMapOvr>
  <p:transition spd="slow" advTm="8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2000"/>
                            </p:stCondLst>
                            <p:childTnLst>
                              <p:par>
                                <p:cTn id="9" presetID="29"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2000" fill="hold"/>
                                        <p:tgtEl>
                                          <p:spTgt spid="8"/>
                                        </p:tgtEl>
                                        <p:attrNameLst>
                                          <p:attrName>ppt_x</p:attrName>
                                        </p:attrNameLst>
                                      </p:cBhvr>
                                      <p:tavLst>
                                        <p:tav tm="0">
                                          <p:val>
                                            <p:strVal val="#ppt_x-.2"/>
                                          </p:val>
                                        </p:tav>
                                        <p:tav tm="100000">
                                          <p:val>
                                            <p:strVal val="#ppt_x"/>
                                          </p:val>
                                        </p:tav>
                                      </p:tavLst>
                                    </p:anim>
                                    <p:anim calcmode="lin" valueType="num">
                                      <p:cBhvr>
                                        <p:cTn id="12"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APA FRANCISCO VISITA BRASI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PAPA FRANCISCO VISITA BRASIL</Template>
  <TotalTime>0</TotalTime>
  <Words>76</Words>
  <Application>Microsoft Office PowerPoint</Application>
  <PresentationFormat>Presentación en pantalla (4:3)</PresentationFormat>
  <Paragraphs>28</Paragraphs>
  <Slides>42</Slides>
  <Notes>1</Notes>
  <HiddenSlides>0</HiddenSlides>
  <MMClips>1</MMClips>
  <ScaleCrop>false</ScaleCrop>
  <HeadingPairs>
    <vt:vector size="4" baseType="variant">
      <vt:variant>
        <vt:lpstr>Tema</vt:lpstr>
      </vt:variant>
      <vt:variant>
        <vt:i4>2</vt:i4>
      </vt:variant>
      <vt:variant>
        <vt:lpstr>Títulos de diapositiva</vt:lpstr>
      </vt:variant>
      <vt:variant>
        <vt:i4>42</vt:i4>
      </vt:variant>
    </vt:vector>
  </HeadingPairs>
  <TitlesOfParts>
    <vt:vector size="44" baseType="lpstr">
      <vt:lpstr>PAPA FRANCISCO VISITA BRASIL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2013-07-24T13:33:13Z</dcterms:created>
  <dcterms:modified xsi:type="dcterms:W3CDTF">2013-07-24T13:38:54Z</dcterms:modified>
</cp:coreProperties>
</file>