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3" r:id="rId6"/>
    <p:sldId id="264" r:id="rId7"/>
    <p:sldId id="266" r:id="rId8"/>
    <p:sldId id="267" r:id="rId9"/>
    <p:sldId id="268" r:id="rId10"/>
    <p:sldId id="271" r:id="rId11"/>
    <p:sldId id="274" r:id="rId12"/>
    <p:sldId id="275" r:id="rId13"/>
    <p:sldId id="277" r:id="rId14"/>
    <p:sldId id="276" r:id="rId15"/>
  </p:sldIdLst>
  <p:sldSz cx="9144000" cy="5143500" type="screen16x9"/>
  <p:notesSz cx="6858000" cy="9144000"/>
  <p:embeddedFontLst>
    <p:embeddedFont>
      <p:font typeface="Georgia" pitchFamily="18" charset="0"/>
      <p:regular r:id="rId17"/>
      <p:bold r:id="rId18"/>
      <p:italic r:id="rId19"/>
      <p:boldItalic r:id="rId20"/>
    </p:embeddedFont>
    <p:embeddedFont>
      <p:font typeface="Kristen ITC" pitchFamily="66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6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6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6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600"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GOoBes+ZO0il3ZSQ3SDgw==" hashData="xpsruDUQa3puQtx2JQ8dQBaOFr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0000"/>
    <a:srgbClr val="0091C4"/>
    <a:srgbClr val="0D6381"/>
    <a:srgbClr val="C5870B"/>
    <a:srgbClr val="FF9933"/>
    <a:srgbClr val="820000"/>
    <a:srgbClr val="0066CC"/>
    <a:srgbClr val="61A3A0"/>
    <a:srgbClr val="003300"/>
    <a:srgbClr val="926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28" autoAdjust="0"/>
    <p:restoredTop sz="92037" autoAdjust="0"/>
  </p:normalViewPr>
  <p:slideViewPr>
    <p:cSldViewPr>
      <p:cViewPr varScale="1">
        <p:scale>
          <a:sx n="84" d="100"/>
          <a:sy n="84" d="100"/>
        </p:scale>
        <p:origin x="-396" y="-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786A96-1614-4290-9D43-597F75785ABA}" type="datetimeFigureOut">
              <a:rPr lang="es-ES" smtClean="0"/>
              <a:t>03/09/2022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6EA3D-1542-46BE-B1A3-E590FAAF57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8444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E6EA3D-1542-46BE-B1A3-E590FAAF57FF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9651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4A1184-F6CC-498D-B172-2A7588971B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9764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B093E-E959-4CA4-A95B-5736FAF364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1228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21B09-91BF-4FFB-9EF4-E7809FC422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687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4EF94-3F6F-48AA-A525-1844933245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3071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48186-A8E2-4398-8831-9A6B657300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9724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BC3E1-71AE-4D1C-B61B-CD09204A42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9707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E94EA-0C16-4E04-A6B2-F3508C7F90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5200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28511-718C-4C32-8E28-633E392A3F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358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859E9-0A02-4B1F-B0C3-FF2C6E0FCA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8180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A47CB-FCF5-4C0A-B320-5C2930073F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6980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623BF-D00E-4D2F-8859-3840D33A6C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1595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smtClean="0">
                <a:effectLst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smtClean="0">
                <a:effectLst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>
                <a:effectLst/>
              </a:defRPr>
            </a:lvl1pPr>
          </a:lstStyle>
          <a:p>
            <a:pPr>
              <a:defRPr/>
            </a:pPr>
            <a:fld id="{81CB69F2-93EB-4BFA-909D-B1850F64C2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microsoft.com/office/2007/relationships/hdphoto" Target="../media/hdphoto12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png"/><Relationship Id="rId18" Type="http://schemas.openxmlformats.org/officeDocument/2006/relationships/image" Target="../media/image2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6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0.png"/><Relationship Id="rId11" Type="http://schemas.openxmlformats.org/officeDocument/2006/relationships/image" Target="../media/image2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27534"/>
            <a:ext cx="4176464" cy="4232497"/>
          </a:xfrm>
          <a:prstGeom prst="rect">
            <a:avLst/>
          </a:prstGeom>
          <a:ln w="19050">
            <a:solidFill>
              <a:srgbClr val="760000"/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611" y="130572"/>
            <a:ext cx="4471113" cy="502002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0579">
            <a:off x="8048009" y="2771989"/>
            <a:ext cx="600524" cy="50444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231" y="356071"/>
            <a:ext cx="4324350" cy="5429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9000">
        <p:blinds dir="vert"/>
        <p:sndAc>
          <p:stSnd>
            <p:snd r:embed="rId3" name="miuniverso.wav"/>
          </p:stSnd>
        </p:sndAc>
      </p:transition>
    </mc:Choice>
    <mc:Fallback xmlns="">
      <p:transition spd="slow" advClick="0" advTm="9000">
        <p:blinds dir="vert"/>
        <p:sndAc>
          <p:stSnd>
            <p:snd r:embed="rId9" name="miuniver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1917445" y="3060997"/>
            <a:ext cx="530910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6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No quiero darte solo un rato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756898" y="3522662"/>
            <a:ext cx="34563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6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 mi tiempo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2036818" y="3867894"/>
            <a:ext cx="48965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No quiero separarte un dí</a:t>
            </a:r>
            <a:r>
              <a:rPr lang="es-ES" sz="2400" dirty="0">
                <a:solidFill>
                  <a:schemeClr val="bg1"/>
                </a:solidFill>
                <a:latin typeface="Georgia" pitchFamily="18" charset="0"/>
              </a:rPr>
              <a:t>a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2987824" y="4346900"/>
            <a:ext cx="28083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solamente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75827"/>
            <a:ext cx="720080" cy="603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/>
      <p:bldP spid="3082" grpId="0"/>
      <p:bldP spid="3083" grpId="0"/>
      <p:bldP spid="308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251520" y="3363838"/>
            <a:ext cx="682240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No quiero darte mis palabras</a:t>
            </a: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1115616" y="3948613"/>
            <a:ext cx="511256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800" dirty="0">
                <a:solidFill>
                  <a:schemeClr val="bg1"/>
                </a:solidFill>
                <a:latin typeface="Georgia" pitchFamily="18" charset="0"/>
              </a:rPr>
              <a:t>Como gotas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925" y="4240713"/>
            <a:ext cx="86518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5" grpId="0"/>
      <p:bldP spid="51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023828" y="4208712"/>
            <a:ext cx="338437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En mi boca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331640" y="3525998"/>
            <a:ext cx="67687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Quiero un diluvio de alabanzas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3075807"/>
            <a:ext cx="608889" cy="510573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  <p:bldP spid="61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1547664" y="3053873"/>
            <a:ext cx="52309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seas mi universo</a:t>
            </a: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775864" y="3706265"/>
            <a:ext cx="5040561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seas todo lo que siento</a:t>
            </a:r>
          </a:p>
        </p:txBody>
      </p: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747568" y="4106315"/>
            <a:ext cx="3888432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lo que pienso</a:t>
            </a:r>
          </a:p>
        </p:txBody>
      </p:sp>
      <p:sp>
        <p:nvSpPr>
          <p:cNvPr id="9232" name="Rectangle 16"/>
          <p:cNvSpPr>
            <a:spLocks noChangeArrowheads="1"/>
          </p:cNvSpPr>
          <p:nvPr/>
        </p:nvSpPr>
        <p:spPr bwMode="auto">
          <a:xfrm>
            <a:off x="4499992" y="4181103"/>
            <a:ext cx="367188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seas el primer aliento</a:t>
            </a:r>
          </a:p>
        </p:txBody>
      </p:sp>
      <p:sp>
        <p:nvSpPr>
          <p:cNvPr id="9234" name="Text Box 18"/>
          <p:cNvSpPr txBox="1">
            <a:spLocks noChangeArrowheads="1"/>
          </p:cNvSpPr>
          <p:nvPr/>
        </p:nvSpPr>
        <p:spPr bwMode="auto">
          <a:xfrm>
            <a:off x="5292080" y="4574812"/>
            <a:ext cx="252028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En la mañana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93" y="3602813"/>
            <a:ext cx="720080" cy="603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6000">
        <p:fade/>
      </p:transition>
    </mc:Choice>
    <mc:Fallback xmlns="">
      <p:transition spd="med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9" grpId="0"/>
      <p:bldP spid="9230" grpId="0"/>
      <p:bldP spid="9231" grpId="0"/>
      <p:bldP spid="9232" grpId="0"/>
      <p:bldP spid="92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6239"/>
          <a:stretch/>
        </p:blipFill>
        <p:spPr>
          <a:xfrm>
            <a:off x="3944" y="0"/>
            <a:ext cx="9144000" cy="5143500"/>
          </a:xfrm>
          <a:prstGeom prst="rect">
            <a:avLst/>
          </a:prstGeom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1731628" y="3939902"/>
            <a:ext cx="5688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la luz en mi ventana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4418014"/>
            <a:ext cx="793179" cy="66510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0578"/>
            <a:ext cx="9144000" cy="5524078"/>
          </a:xfrm>
          <a:prstGeom prst="rect">
            <a:avLst/>
          </a:prstGeom>
        </p:spPr>
      </p:pic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2555776" y="3363838"/>
            <a:ext cx="58801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llenes cada uno de mis</a:t>
            </a: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3839660" y="3948613"/>
            <a:ext cx="331236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Pensamientos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4406988"/>
            <a:ext cx="86518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" grpId="0"/>
      <p:bldP spid="122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28575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1822757" y="3723878"/>
            <a:ext cx="387638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Sean mi alimento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739099" y="3003798"/>
            <a:ext cx="596990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tu presencia y tu poder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05" y="4286340"/>
            <a:ext cx="865187" cy="725487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/>
      <p:bldP spid="133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949"/>
          <a:stretch/>
        </p:blipFill>
        <p:spPr>
          <a:xfrm>
            <a:off x="-1" y="0"/>
            <a:ext cx="9144000" cy="5143500"/>
          </a:xfrm>
          <a:prstGeom prst="rect">
            <a:avLst/>
          </a:prstGeom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2267744" y="3017349"/>
            <a:ext cx="551785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Oh!! Jesús es mi deseo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4787812" y="4186532"/>
            <a:ext cx="21178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 mis años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3491880" y="3709069"/>
            <a:ext cx="440377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No quiero darte solo parte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17365"/>
            <a:ext cx="649163" cy="544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9000">
        <p:fade/>
      </p:transition>
    </mc:Choice>
    <mc:Fallback xmlns="">
      <p:transition spd="med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6" grpId="0"/>
      <p:bldP spid="14348" grpId="0"/>
      <p:bldP spid="143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3535858" y="2929249"/>
            <a:ext cx="560814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Te quiero dueño de mi tiempo</a:t>
            </a:r>
          </a:p>
        </p:txBody>
      </p:sp>
      <p:sp>
        <p:nvSpPr>
          <p:cNvPr id="17421" name="Text Box 13"/>
          <p:cNvSpPr txBox="1">
            <a:spLocks noChangeArrowheads="1"/>
          </p:cNvSpPr>
          <p:nvPr/>
        </p:nvSpPr>
        <p:spPr bwMode="auto">
          <a:xfrm>
            <a:off x="4751808" y="3390914"/>
            <a:ext cx="26340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de mi espacio</a:t>
            </a:r>
          </a:p>
        </p:txBody>
      </p:sp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3347864" y="3852579"/>
            <a:ext cx="485261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i="1" dirty="0">
                <a:solidFill>
                  <a:schemeClr val="bg1"/>
                </a:solidFill>
                <a:latin typeface="Georgia" pitchFamily="18" charset="0"/>
              </a:rPr>
              <a:t>  </a:t>
            </a: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No quiero hacer mi voluntad</a:t>
            </a:r>
          </a:p>
        </p:txBody>
      </p:sp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4540990" y="4318410"/>
            <a:ext cx="29129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Quiero agradarte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318410"/>
            <a:ext cx="721171" cy="60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1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0" grpId="0"/>
      <p:bldP spid="17421" grpId="0"/>
      <p:bldP spid="17422" grpId="0"/>
      <p:bldP spid="174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28575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899592" y="3966535"/>
            <a:ext cx="468052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Quiero entregarte…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1006152" y="3504043"/>
            <a:ext cx="63055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cada sueño que hay en mi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825248"/>
            <a:ext cx="721171" cy="60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/>
      <p:bldP spid="204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3" y="0"/>
            <a:ext cx="9141291" cy="5143500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353104"/>
            <a:ext cx="648072" cy="543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22" name="Text Box 18"/>
          <p:cNvSpPr txBox="1">
            <a:spLocks noChangeArrowheads="1"/>
          </p:cNvSpPr>
          <p:nvPr/>
        </p:nvSpPr>
        <p:spPr bwMode="auto">
          <a:xfrm>
            <a:off x="3083827" y="2378048"/>
            <a:ext cx="6048672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seas mi universo, </a:t>
            </a: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</a:t>
            </a: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seas todo lo que siento y lo que pienso</a:t>
            </a:r>
          </a:p>
          <a:p>
            <a:pPr>
              <a:spcBef>
                <a:spcPct val="50000"/>
              </a:spcBef>
              <a:defRPr/>
            </a:pP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seas el primer aliento en la mañana</a:t>
            </a:r>
          </a:p>
          <a:p>
            <a:pPr>
              <a:spcBef>
                <a:spcPct val="50000"/>
              </a:spcBef>
              <a:defRPr/>
            </a:pP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la luz </a:t>
            </a: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en </a:t>
            </a: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mi </a:t>
            </a: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ventana.</a:t>
            </a:r>
            <a:endParaRPr lang="es-E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es-ES" sz="2000" i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1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15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15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15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" y="146811"/>
            <a:ext cx="8568952" cy="3649076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861667" y="3003798"/>
            <a:ext cx="66115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defRPr/>
            </a:pP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llenes cada uno de mis pensamientos</a:t>
            </a:r>
          </a:p>
          <a:p>
            <a:pPr lvl="0">
              <a:spcBef>
                <a:spcPct val="50000"/>
              </a:spcBef>
              <a:defRPr/>
            </a:pP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tu presencia y tu poder sean mi alimento</a:t>
            </a:r>
          </a:p>
          <a:p>
            <a:pPr lvl="0">
              <a:spcBef>
                <a:spcPct val="50000"/>
              </a:spcBef>
              <a:defRPr/>
            </a:pP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Oh Jesús es mi deseo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1907704" y="2419023"/>
            <a:ext cx="46661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seas mi universo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979712" y="4327237"/>
            <a:ext cx="63207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seas mi universo…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90520"/>
            <a:ext cx="576064" cy="483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128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4000">
        <p:fade/>
      </p:transition>
    </mc:Choice>
    <mc:Fallback xmlns="">
      <p:transition spd="med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6463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">
  <a:themeElements>
    <a:clrScheme name="Que seas mi univers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Que seas mi univers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Que seas mi univers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seas mi univers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seas mi univers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seas mi univers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seas mi univers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seas mi univers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seas mi univers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seas mi univers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seas mi univers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seas mi univers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seas mi univers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seas mi univers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</Template>
  <TotalTime>0</TotalTime>
  <Words>206</Words>
  <Application>Microsoft Office PowerPoint</Application>
  <PresentationFormat>Presentación en pantalla (16:9)</PresentationFormat>
  <Paragraphs>40</Paragraphs>
  <Slides>14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Georgia</vt:lpstr>
      <vt:lpstr>Kristen ITC</vt:lpstr>
      <vt:lpstr>Calibri</vt:lpstr>
      <vt:lpstr>Presentación2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2022-08-31T00:43:29Z</dcterms:created>
  <dcterms:modified xsi:type="dcterms:W3CDTF">2022-09-04T03:08:22Z</dcterms:modified>
</cp:coreProperties>
</file>