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s/slide47.xml" ContentType="application/vnd.openxmlformats-officedocument.presentationml.slide+xml"/>
  <Override PartName="/ppt/slides/slide56.xml" ContentType="application/vnd.openxmlformats-officedocument.presentationml.slide+xml"/>
  <Override PartName="/ppt/slides/slide58.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s/slide45.xml" ContentType="application/vnd.openxmlformats-officedocument.presentationml.slide+xml"/>
  <Override PartName="/ppt/slides/slide54.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slides/slide52.xml" ContentType="application/vnd.openxmlformats-officedocument.presentationml.slide+xml"/>
  <Override PartName="/ppt/slides/slide63.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wmf" ContentType="image/x-wmf"/>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50.xml" ContentType="application/vnd.openxmlformats-officedocument.presentationml.slide+xml"/>
  <Override PartName="/ppt/slides/slide61.xml" ContentType="application/vnd.openxmlformats-officedocument.presentationml.slide+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s/slide7.xml" ContentType="application/vnd.openxmlformats-officedocument.presentationml.slide+xml"/>
  <Override PartName="/ppt/slides/slide9.xml" ContentType="application/vnd.openxmlformats-officedocument.presentationml.slide+xml"/>
  <Override PartName="/ppt/slides/slide5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s/slide57.xml" ContentType="application/vnd.openxmlformats-officedocument.presentationml.slide+xml"/>
  <Override PartName="/ppt/slideLayouts/slideLayout7.xml" ContentType="application/vnd.openxmlformats-officedocument.presentationml.slideLayout+xml"/>
  <Default Extension="png" ContentType="image/png"/>
  <Default Extension="bin" ContentType="application/vnd.ms-office.activeX"/>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slides/slide55.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s/slide53.xml" ContentType="application/vnd.openxmlformats-officedocument.presentationml.slide+xml"/>
  <Override PartName="/ppt/slides/slide62.xml" ContentType="application/vnd.openxmlformats-officedocument.presentationml.slide+xml"/>
  <Override PartName="/ppt/slideLayouts/slideLayout3.xml" ContentType="application/vnd.openxmlformats-officedocument.presentationml.slideLayout+xml"/>
  <Default Extension="jpeg" ContentType="image/jpeg"/>
  <Override PartName="/ppt/activeX/activeX1.xml" ContentType="application/vnd.ms-office.activeX+xml"/>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s/slide60.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Override PartName="/ppt/slideLayouts/slideLayout10.xml" ContentType="application/vnd.openxmlformats-officedocument.presentationml.slideLayout+xml"/>
  <Default Extension="vml" ContentType="application/vnd.openxmlformats-officedocument.vmlDrawing"/>
  <Override PartName="/ppt/slides/slide8.xml" ContentType="application/vnd.openxmlformats-officedocument.presentationml.slide+xml"/>
  <Override PartName="/ppt/slides/slide49.xml" ContentType="application/vnd.openxmlformats-officedocument.presentationml.slide+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648" r:id="rId1"/>
    <p:sldMasterId id="2147483660" r:id="rId2"/>
  </p:sldMasterIdLst>
  <p:sldIdLst>
    <p:sldId id="266" r:id="rId3"/>
    <p:sldId id="317" r:id="rId4"/>
    <p:sldId id="318" r:id="rId5"/>
    <p:sldId id="300" r:id="rId6"/>
    <p:sldId id="284" r:id="rId7"/>
    <p:sldId id="292" r:id="rId8"/>
    <p:sldId id="303" r:id="rId9"/>
    <p:sldId id="308" r:id="rId10"/>
    <p:sldId id="286" r:id="rId11"/>
    <p:sldId id="307" r:id="rId12"/>
    <p:sldId id="294" r:id="rId13"/>
    <p:sldId id="298" r:id="rId14"/>
    <p:sldId id="299" r:id="rId15"/>
    <p:sldId id="314" r:id="rId16"/>
    <p:sldId id="297" r:id="rId17"/>
    <p:sldId id="291" r:id="rId18"/>
    <p:sldId id="293" r:id="rId19"/>
    <p:sldId id="290" r:id="rId20"/>
    <p:sldId id="311" r:id="rId21"/>
    <p:sldId id="285" r:id="rId22"/>
    <p:sldId id="282" r:id="rId23"/>
    <p:sldId id="288" r:id="rId24"/>
    <p:sldId id="313" r:id="rId25"/>
    <p:sldId id="312" r:id="rId26"/>
    <p:sldId id="319" r:id="rId27"/>
    <p:sldId id="320" r:id="rId28"/>
    <p:sldId id="305" r:id="rId29"/>
    <p:sldId id="304" r:id="rId30"/>
    <p:sldId id="302" r:id="rId31"/>
    <p:sldId id="301" r:id="rId32"/>
    <p:sldId id="295" r:id="rId33"/>
    <p:sldId id="296" r:id="rId34"/>
    <p:sldId id="289" r:id="rId35"/>
    <p:sldId id="310" r:id="rId36"/>
    <p:sldId id="309" r:id="rId37"/>
    <p:sldId id="287" r:id="rId38"/>
    <p:sldId id="306" r:id="rId39"/>
    <p:sldId id="316" r:id="rId40"/>
    <p:sldId id="278" r:id="rId41"/>
    <p:sldId id="280" r:id="rId42"/>
    <p:sldId id="277" r:id="rId43"/>
    <p:sldId id="274" r:id="rId44"/>
    <p:sldId id="281" r:id="rId45"/>
    <p:sldId id="273" r:id="rId46"/>
    <p:sldId id="272" r:id="rId47"/>
    <p:sldId id="271" r:id="rId48"/>
    <p:sldId id="270" r:id="rId49"/>
    <p:sldId id="269" r:id="rId50"/>
    <p:sldId id="268" r:id="rId51"/>
    <p:sldId id="267" r:id="rId52"/>
    <p:sldId id="265" r:id="rId53"/>
    <p:sldId id="264" r:id="rId54"/>
    <p:sldId id="263" r:id="rId55"/>
    <p:sldId id="262" r:id="rId56"/>
    <p:sldId id="261" r:id="rId57"/>
    <p:sldId id="260" r:id="rId58"/>
    <p:sldId id="259" r:id="rId59"/>
    <p:sldId id="258" r:id="rId60"/>
    <p:sldId id="257" r:id="rId61"/>
    <p:sldId id="279" r:id="rId62"/>
    <p:sldId id="321" r:id="rId63"/>
    <p:sldId id="276" r:id="rId64"/>
    <p:sldId id="283" r:id="rId65"/>
  </p:sldIdLst>
  <p:sldSz cx="9144000" cy="6858000" type="screen4x3"/>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50000" saltData="GUSe3ooCwAltgDCK9hIZ8g" hashData="gq9XcSB3rs6LZuU/RJ8W9PAKjdY" cryptProvider="" algIdExt="0" algIdExtSource="" cryptProviderTypeExt="0" cryptProviderTypeExtSourc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3495" autoAdjust="0"/>
    <p:restoredTop sz="94660"/>
  </p:normalViewPr>
  <p:slideViewPr>
    <p:cSldViewPr>
      <p:cViewPr>
        <p:scale>
          <a:sx n="60" d="100"/>
          <a:sy n="60" d="100"/>
        </p:scale>
        <p:origin x="-462" y="-276"/>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63" Type="http://schemas.openxmlformats.org/officeDocument/2006/relationships/slide" Target="slides/slide61.xml"/><Relationship Id="rId68" Type="http://schemas.openxmlformats.org/officeDocument/2006/relationships/theme" Target="theme/theme1.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slide" Target="slides/slide56.xml"/><Relationship Id="rId66" Type="http://schemas.openxmlformats.org/officeDocument/2006/relationships/presProps" Target="presProp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61" Type="http://schemas.openxmlformats.org/officeDocument/2006/relationships/slide" Target="slides/slide59.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slide" Target="slides/slide58.xml"/><Relationship Id="rId65" Type="http://schemas.openxmlformats.org/officeDocument/2006/relationships/slide" Target="slides/slide63.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64" Type="http://schemas.openxmlformats.org/officeDocument/2006/relationships/slide" Target="slides/slide62.xml"/><Relationship Id="rId69" Type="http://schemas.openxmlformats.org/officeDocument/2006/relationships/tableStyles" Target="tableStyles.xml"/><Relationship Id="rId8" Type="http://schemas.openxmlformats.org/officeDocument/2006/relationships/slide" Target="slides/slide6.xml"/><Relationship Id="rId51" Type="http://schemas.openxmlformats.org/officeDocument/2006/relationships/slide" Target="slides/slide49.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 Id="rId67" Type="http://schemas.openxmlformats.org/officeDocument/2006/relationships/viewProps" Target="viewProps.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slide" Target="slides/slide60.xml"/></Relationships>
</file>

<file path=ppt/activeX/_rels/activeX1.xml.rels><?xml version="1.0" encoding="UTF-8" standalone="yes"?>
<Relationships xmlns="http://schemas.openxmlformats.org/package/2006/relationships"><Relationship Id="rId1" Type="http://schemas.microsoft.com/office/2006/relationships/activeXControlBinary" Target="activeX1.bin"/></Relationships>
</file>

<file path=ppt/activeX/activeX1.xml><?xml version="1.0" encoding="utf-8"?>
<ax:ocx xmlns:ax="http://schemas.microsoft.com/office/2006/activeX" xmlns:r="http://schemas.openxmlformats.org/officeDocument/2006/relationships" ax:classid="{D27CDB6E-AE6D-11CF-96B8-444553540000}" ax:persistence="persistStorage" r:id="rId1"/>
</file>

<file path=ppt/drawings/_rels/vmlDrawing1.vml.rels><?xml version="1.0" encoding="UTF-8" standalone="yes"?>
<Relationships xmlns="http://schemas.openxmlformats.org/package/2006/relationships"><Relationship Id="rId1" Type="http://schemas.openxmlformats.org/officeDocument/2006/relationships/image" Target="../media/image62.wmf"/></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3CB97A56-8A24-45F0-AF65-CC3B7ABF610B}" type="datetimeFigureOut">
              <a:rPr lang="es-ES" smtClean="0"/>
              <a:pPr/>
              <a:t>19/03/2013</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AB5762F3-21B3-469E-A72D-839EE8DE8E87}" type="slidenum">
              <a:rPr lang="es-ES" smtClean="0"/>
              <a:pPr/>
              <a:t>‹Nº›</a:t>
            </a:fld>
            <a:endParaRPr lang="es-ES"/>
          </a:p>
        </p:txBody>
      </p:sp>
    </p:spTree>
  </p:cSld>
  <p:clrMapOvr>
    <a:masterClrMapping/>
  </p:clrMapOvr>
  <p:transition spd="slow" advTm="8000">
    <p:split orient="vert"/>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3CB97A56-8A24-45F0-AF65-CC3B7ABF610B}" type="datetimeFigureOut">
              <a:rPr lang="es-ES" smtClean="0"/>
              <a:pPr/>
              <a:t>19/03/2013</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AB5762F3-21B3-469E-A72D-839EE8DE8E87}" type="slidenum">
              <a:rPr lang="es-ES" smtClean="0"/>
              <a:pPr/>
              <a:t>‹Nº›</a:t>
            </a:fld>
            <a:endParaRPr lang="es-ES"/>
          </a:p>
        </p:txBody>
      </p:sp>
    </p:spTree>
  </p:cSld>
  <p:clrMapOvr>
    <a:masterClrMapping/>
  </p:clrMapOvr>
  <p:transition spd="slow" advTm="8000">
    <p:split orient="vert"/>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3CB97A56-8A24-45F0-AF65-CC3B7ABF610B}" type="datetimeFigureOut">
              <a:rPr lang="es-ES" smtClean="0"/>
              <a:pPr/>
              <a:t>19/03/2013</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AB5762F3-21B3-469E-A72D-839EE8DE8E87}" type="slidenum">
              <a:rPr lang="es-ES" smtClean="0"/>
              <a:pPr/>
              <a:t>‹Nº›</a:t>
            </a:fld>
            <a:endParaRPr lang="es-ES"/>
          </a:p>
        </p:txBody>
      </p:sp>
    </p:spTree>
  </p:cSld>
  <p:clrMapOvr>
    <a:masterClrMapping/>
  </p:clrMapOvr>
  <p:transition spd="slow" advTm="8000">
    <p:split orient="vert"/>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3CB97A56-8A24-45F0-AF65-CC3B7ABF610B}" type="datetimeFigureOut">
              <a:rPr lang="es-ES" smtClean="0"/>
              <a:pPr/>
              <a:t>19/03/2013</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AB5762F3-21B3-469E-A72D-839EE8DE8E87}" type="slidenum">
              <a:rPr lang="es-ES" smtClean="0"/>
              <a:pPr/>
              <a:t>‹Nº›</a:t>
            </a:fld>
            <a:endParaRPr lang="es-ES"/>
          </a:p>
        </p:txBody>
      </p:sp>
    </p:spTree>
  </p:cSld>
  <p:clrMapOvr>
    <a:masterClrMapping/>
  </p:clrMapOvr>
  <p:transition spd="slow" advTm="8000">
    <p:split orient="vert"/>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3CB97A56-8A24-45F0-AF65-CC3B7ABF610B}" type="datetimeFigureOut">
              <a:rPr lang="es-ES" smtClean="0"/>
              <a:pPr/>
              <a:t>19/03/2013</a:t>
            </a:fld>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AB5762F3-21B3-469E-A72D-839EE8DE8E87}" type="slidenum">
              <a:rPr lang="es-ES" smtClean="0"/>
              <a:pPr/>
              <a:t>‹Nº›</a:t>
            </a:fld>
            <a:endParaRPr lang="es-ES"/>
          </a:p>
        </p:txBody>
      </p:sp>
    </p:spTree>
  </p:cSld>
  <p:clrMapOvr>
    <a:masterClrMapping/>
  </p:clrMapOvr>
  <p:transition spd="slow" advTm="8000">
    <p:split orient="vert"/>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3CB97A56-8A24-45F0-AF65-CC3B7ABF610B}" type="datetimeFigureOut">
              <a:rPr lang="es-ES" smtClean="0"/>
              <a:pPr/>
              <a:t>19/03/2013</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AB5762F3-21B3-469E-A72D-839EE8DE8E87}" type="slidenum">
              <a:rPr lang="es-ES" smtClean="0"/>
              <a:pPr/>
              <a:t>‹Nº›</a:t>
            </a:fld>
            <a:endParaRPr lang="es-ES"/>
          </a:p>
        </p:txBody>
      </p:sp>
    </p:spTree>
  </p:cSld>
  <p:clrMapOvr>
    <a:masterClrMapping/>
  </p:clrMapOvr>
  <p:transition spd="slow" advTm="8000">
    <p:split orient="vert"/>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3CB97A56-8A24-45F0-AF65-CC3B7ABF610B}" type="datetimeFigureOut">
              <a:rPr lang="es-ES" smtClean="0"/>
              <a:pPr/>
              <a:t>19/03/2013</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AB5762F3-21B3-469E-A72D-839EE8DE8E87}" type="slidenum">
              <a:rPr lang="es-ES" smtClean="0"/>
              <a:pPr/>
              <a:t>‹Nº›</a:t>
            </a:fld>
            <a:endParaRPr lang="es-ES"/>
          </a:p>
        </p:txBody>
      </p:sp>
    </p:spTree>
  </p:cSld>
  <p:clrMapOvr>
    <a:masterClrMapping/>
  </p:clrMapOvr>
  <p:transition spd="slow" advTm="8000">
    <p:split orient="vert"/>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3CB97A56-8A24-45F0-AF65-CC3B7ABF610B}" type="datetimeFigureOut">
              <a:rPr lang="es-ES" smtClean="0"/>
              <a:pPr/>
              <a:t>19/03/2013</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AB5762F3-21B3-469E-A72D-839EE8DE8E87}" type="slidenum">
              <a:rPr lang="es-ES" smtClean="0"/>
              <a:pPr/>
              <a:t>‹Nº›</a:t>
            </a:fld>
            <a:endParaRPr lang="es-ES"/>
          </a:p>
        </p:txBody>
      </p:sp>
    </p:spTree>
  </p:cSld>
  <p:clrMapOvr>
    <a:masterClrMapping/>
  </p:clrMapOvr>
  <p:transition spd="slow" advTm="8000">
    <p:split orient="vert"/>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s-ES"/>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3CB97A56-8A24-45F0-AF65-CC3B7ABF610B}" type="datetimeFigureOut">
              <a:rPr lang="es-ES" smtClean="0"/>
              <a:pPr/>
              <a:t>19/03/2013</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AB5762F3-21B3-469E-A72D-839EE8DE8E87}" type="slidenum">
              <a:rPr lang="es-ES" smtClean="0"/>
              <a:pPr/>
              <a:t>‹Nº›</a:t>
            </a:fld>
            <a:endParaRPr lang="es-ES"/>
          </a:p>
        </p:txBody>
      </p:sp>
    </p:spTree>
  </p:cSld>
  <p:clrMapOvr>
    <a:masterClrMapping/>
  </p:clrMapOvr>
  <p:transition spd="slow" advTm="8000">
    <p:split orient="vert"/>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3CB97A56-8A24-45F0-AF65-CC3B7ABF610B}" type="datetimeFigureOut">
              <a:rPr lang="es-ES" smtClean="0"/>
              <a:pPr/>
              <a:t>19/03/2013</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AB5762F3-21B3-469E-A72D-839EE8DE8E87}" type="slidenum">
              <a:rPr lang="es-ES" smtClean="0"/>
              <a:pPr/>
              <a:t>‹Nº›</a:t>
            </a:fld>
            <a:endParaRPr lang="es-ES"/>
          </a:p>
        </p:txBody>
      </p:sp>
    </p:spTree>
  </p:cSld>
  <p:clrMapOvr>
    <a:masterClrMapping/>
  </p:clrMapOvr>
  <p:transition spd="slow" advTm="8000">
    <p:split orient="vert"/>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3CB97A56-8A24-45F0-AF65-CC3B7ABF610B}" type="datetimeFigureOut">
              <a:rPr lang="es-ES" smtClean="0"/>
              <a:pPr/>
              <a:t>19/03/2013</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AB5762F3-21B3-469E-A72D-839EE8DE8E87}" type="slidenum">
              <a:rPr lang="es-ES" smtClean="0"/>
              <a:pPr/>
              <a:t>‹Nº›</a:t>
            </a:fld>
            <a:endParaRPr lang="es-ES"/>
          </a:p>
        </p:txBody>
      </p:sp>
    </p:spTree>
  </p:cSld>
  <p:clrMapOvr>
    <a:masterClrMapping/>
  </p:clrMapOvr>
  <p:transition spd="slow" advTm="8000">
    <p:split orient="vert"/>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_tradnl"/>
          </a:p>
        </p:txBody>
      </p:sp>
      <p:sp>
        <p:nvSpPr>
          <p:cNvPr id="5" name="4 Marcador de pie de página"/>
          <p:cNvSpPr>
            <a:spLocks noGrp="1"/>
          </p:cNvSpPr>
          <p:nvPr>
            <p:ph type="ftr" sz="quarter" idx="11"/>
          </p:nvPr>
        </p:nvSpPr>
        <p:spPr/>
        <p:txBody>
          <a:bodyPr/>
          <a:lstStyle>
            <a:lvl1pPr>
              <a:defRPr/>
            </a:lvl1pPr>
          </a:lstStyle>
          <a:p>
            <a:endParaRPr lang="es-ES_tradnl"/>
          </a:p>
        </p:txBody>
      </p:sp>
      <p:sp>
        <p:nvSpPr>
          <p:cNvPr id="6" name="5 Marcador de número de diapositiva"/>
          <p:cNvSpPr>
            <a:spLocks noGrp="1"/>
          </p:cNvSpPr>
          <p:nvPr>
            <p:ph type="sldNum" sz="quarter" idx="12"/>
          </p:nvPr>
        </p:nvSpPr>
        <p:spPr/>
        <p:txBody>
          <a:bodyPr/>
          <a:lstStyle>
            <a:lvl1pPr>
              <a:defRPr/>
            </a:lvl1pPr>
          </a:lstStyle>
          <a:p>
            <a:fld id="{A6DA9924-377D-48BA-9FBB-27412A6D432A}" type="slidenum">
              <a:rPr lang="es-ES_tradnl"/>
              <a:pPr/>
              <a:t>‹Nº›</a:t>
            </a:fld>
            <a:endParaRPr lang="es-ES_tradnl"/>
          </a:p>
        </p:txBody>
      </p:sp>
    </p:spTree>
  </p:cSld>
  <p:clrMapOvr>
    <a:masterClrMapping/>
  </p:clrMapOvr>
  <p:transition spd="slow" advTm="8000">
    <p:split orient="vert"/>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CB97A56-8A24-45F0-AF65-CC3B7ABF610B}" type="datetimeFigureOut">
              <a:rPr lang="es-ES" smtClean="0"/>
              <a:pPr/>
              <a:t>19/03/2013</a:t>
            </a:fld>
            <a:endParaRPr lang="es-ES"/>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AB5762F3-21B3-469E-A72D-839EE8DE8E87}" type="slidenum">
              <a:rPr lang="es-ES" smtClean="0"/>
              <a:pPr/>
              <a:t>‹Nº›</a:t>
            </a:fld>
            <a:endParaRPr lang="es-ES"/>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spd="slow" advTm="8000">
    <p:split orient="vert"/>
  </p:transition>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C6D8D2"/>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s-ES_tradnl" smtClean="0"/>
              <a:t>Haga clic para cambiar el estilo de título	</a:t>
            </a:r>
          </a:p>
        </p:txBody>
      </p:sp>
      <p:sp>
        <p:nvSpPr>
          <p:cNvPr id="1027"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_tradnl"/>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endParaRPr lang="es-ES_tradnl"/>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fld id="{E575020A-02E6-4DB6-816B-E63C9138C83A}" type="slidenum">
              <a:rPr lang="es-ES_tradnl"/>
              <a:pPr/>
              <a:t>‹Nº›</a:t>
            </a:fld>
            <a:endParaRPr lang="es-ES_tradnl"/>
          </a:p>
        </p:txBody>
      </p:sp>
    </p:spTree>
  </p:cSld>
  <p:clrMap bg1="lt1" tx1="dk1" bg2="lt2" tx2="dk2" accent1="accent1" accent2="accent2" accent3="accent3" accent4="accent4" accent5="accent5" accent6="accent6" hlink="hlink" folHlink="folHlink"/>
  <p:sldLayoutIdLst>
    <p:sldLayoutId id="2147483661" r:id="rId1"/>
  </p:sldLayoutIdLst>
  <p:transition spd="slow" advTm="8000">
    <p:split orient="vert"/>
  </p:transition>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defRPr>
      </a:lvl2pPr>
      <a:lvl3pPr algn="ctr" rtl="0" fontAlgn="base">
        <a:spcBef>
          <a:spcPct val="0"/>
        </a:spcBef>
        <a:spcAft>
          <a:spcPct val="0"/>
        </a:spcAft>
        <a:defRPr sz="4400">
          <a:solidFill>
            <a:schemeClr val="tx2"/>
          </a:solidFill>
          <a:latin typeface="Arial" charset="0"/>
        </a:defRPr>
      </a:lvl3pPr>
      <a:lvl4pPr algn="ctr" rtl="0" fontAlgn="base">
        <a:spcBef>
          <a:spcPct val="0"/>
        </a:spcBef>
        <a:spcAft>
          <a:spcPct val="0"/>
        </a:spcAft>
        <a:defRPr sz="4400">
          <a:solidFill>
            <a:schemeClr val="tx2"/>
          </a:solidFill>
          <a:latin typeface="Arial" charset="0"/>
        </a:defRPr>
      </a:lvl4pPr>
      <a:lvl5pPr algn="ctr" rtl="0" fontAlgn="base">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defRPr>
      </a:lvl2pPr>
      <a:lvl3pPr marL="1143000" indent="-228600" algn="l" rtl="0" fontAlgn="base">
        <a:spcBef>
          <a:spcPct val="20000"/>
        </a:spcBef>
        <a:spcAft>
          <a:spcPct val="0"/>
        </a:spcAft>
        <a:buChar char="•"/>
        <a:defRPr sz="2400">
          <a:solidFill>
            <a:schemeClr val="tx1"/>
          </a:solidFill>
          <a:latin typeface="+mn-lt"/>
        </a:defRPr>
      </a:lvl3pPr>
      <a:lvl4pPr marL="1600200" indent="-228600" algn="l" rtl="0" fontAlgn="base">
        <a:spcBef>
          <a:spcPct val="20000"/>
        </a:spcBef>
        <a:spcAft>
          <a:spcPct val="0"/>
        </a:spcAft>
        <a:buChar char="–"/>
        <a:defRPr sz="2000">
          <a:solidFill>
            <a:schemeClr val="tx1"/>
          </a:solidFill>
          <a:latin typeface="+mn-lt"/>
        </a:defRPr>
      </a:lvl4pPr>
      <a:lvl5pPr marL="2057400" indent="-228600" algn="l" rtl="0" fontAlgn="base">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image" Target="../media/image1.jpeg"/><Relationship Id="rId7" Type="http://schemas.openxmlformats.org/officeDocument/2006/relationships/image" Target="../media/image5.png"/><Relationship Id="rId2" Type="http://schemas.openxmlformats.org/officeDocument/2006/relationships/audio" Target="../media/audio1.wav"/><Relationship Id="rId1" Type="http://schemas.openxmlformats.org/officeDocument/2006/relationships/slideLayout" Target="../slideLayouts/slideLayout1.xml"/><Relationship Id="rId6" Type="http://schemas.openxmlformats.org/officeDocument/2006/relationships/image" Target="../media/image4.png"/><Relationship Id="rId5" Type="http://schemas.openxmlformats.org/officeDocument/2006/relationships/image" Target="../media/image3.jpeg"/><Relationship Id="rId4" Type="http://schemas.openxmlformats.org/officeDocument/2006/relationships/image" Target="../media/image2.jpeg"/><Relationship Id="rId9" Type="http://schemas.openxmlformats.org/officeDocument/2006/relationships/image" Target="../media/image7.png"/></Relationships>
</file>

<file path=ppt/slides/_rels/slide2.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1.xml"/></Relationships>
</file>

<file path=ppt/slides/_rels/slide43.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1.xml"/></Relationships>
</file>

<file path=ppt/slides/_rels/slide45.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1.xml"/></Relationships>
</file>

<file path=ppt/slides/_rels/slide46.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Layout" Target="../slideLayouts/slideLayout1.xml"/></Relationships>
</file>

<file path=ppt/slides/_rels/slide47.xml.rels><?xml version="1.0" encoding="UTF-8" standalone="yes"?>
<Relationships xmlns="http://schemas.openxmlformats.org/package/2006/relationships"><Relationship Id="rId2" Type="http://schemas.openxmlformats.org/officeDocument/2006/relationships/image" Target="../media/image48.jpeg"/><Relationship Id="rId1" Type="http://schemas.openxmlformats.org/officeDocument/2006/relationships/slideLayout" Target="../slideLayouts/slideLayout1.xml"/></Relationships>
</file>

<file path=ppt/slides/_rels/slide48.xml.rels><?xml version="1.0" encoding="UTF-8" standalone="yes"?>
<Relationships xmlns="http://schemas.openxmlformats.org/package/2006/relationships"><Relationship Id="rId2" Type="http://schemas.openxmlformats.org/officeDocument/2006/relationships/image" Target="../media/image49.jpeg"/><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2" Type="http://schemas.openxmlformats.org/officeDocument/2006/relationships/image" Target="../media/image50.jpeg"/><Relationship Id="rId1" Type="http://schemas.openxmlformats.org/officeDocument/2006/relationships/slideLayout" Target="../slideLayouts/slideLayout1.xml"/></Relationships>
</file>

<file path=ppt/slides/_rels/slide50.xml.rels><?xml version="1.0" encoding="UTF-8" standalone="yes"?>
<Relationships xmlns="http://schemas.openxmlformats.org/package/2006/relationships"><Relationship Id="rId2" Type="http://schemas.openxmlformats.org/officeDocument/2006/relationships/image" Target="../media/image51.jpeg"/><Relationship Id="rId1" Type="http://schemas.openxmlformats.org/officeDocument/2006/relationships/slideLayout" Target="../slideLayouts/slideLayout1.xml"/></Relationships>
</file>

<file path=ppt/slides/_rels/slide51.xml.rels><?xml version="1.0" encoding="UTF-8" standalone="yes"?>
<Relationships xmlns="http://schemas.openxmlformats.org/package/2006/relationships"><Relationship Id="rId2" Type="http://schemas.openxmlformats.org/officeDocument/2006/relationships/image" Target="../media/image52.jpeg"/><Relationship Id="rId1" Type="http://schemas.openxmlformats.org/officeDocument/2006/relationships/slideLayout" Target="../slideLayouts/slideLayout1.xml"/></Relationships>
</file>

<file path=ppt/slides/_rels/slide52.xml.rels><?xml version="1.0" encoding="UTF-8" standalone="yes"?>
<Relationships xmlns="http://schemas.openxmlformats.org/package/2006/relationships"><Relationship Id="rId2" Type="http://schemas.openxmlformats.org/officeDocument/2006/relationships/image" Target="../media/image53.jpeg"/><Relationship Id="rId1" Type="http://schemas.openxmlformats.org/officeDocument/2006/relationships/slideLayout" Target="../slideLayouts/slideLayout1.xml"/></Relationships>
</file>

<file path=ppt/slides/_rels/slide53.xml.rels><?xml version="1.0" encoding="UTF-8" standalone="yes"?>
<Relationships xmlns="http://schemas.openxmlformats.org/package/2006/relationships"><Relationship Id="rId2" Type="http://schemas.openxmlformats.org/officeDocument/2006/relationships/image" Target="../media/image54.jpeg"/><Relationship Id="rId1" Type="http://schemas.openxmlformats.org/officeDocument/2006/relationships/slideLayout" Target="../slideLayouts/slideLayout1.xml"/></Relationships>
</file>

<file path=ppt/slides/_rels/slide54.xml.rels><?xml version="1.0" encoding="UTF-8" standalone="yes"?>
<Relationships xmlns="http://schemas.openxmlformats.org/package/2006/relationships"><Relationship Id="rId2" Type="http://schemas.openxmlformats.org/officeDocument/2006/relationships/image" Target="../media/image55.jpeg"/><Relationship Id="rId1" Type="http://schemas.openxmlformats.org/officeDocument/2006/relationships/slideLayout" Target="../slideLayouts/slideLayout1.xml"/></Relationships>
</file>

<file path=ppt/slides/_rels/slide55.xml.rels><?xml version="1.0" encoding="UTF-8" standalone="yes"?>
<Relationships xmlns="http://schemas.openxmlformats.org/package/2006/relationships"><Relationship Id="rId2" Type="http://schemas.openxmlformats.org/officeDocument/2006/relationships/image" Target="../media/image56.jpeg"/><Relationship Id="rId1" Type="http://schemas.openxmlformats.org/officeDocument/2006/relationships/slideLayout" Target="../slideLayouts/slideLayout1.xml"/></Relationships>
</file>

<file path=ppt/slides/_rels/slide56.xml.rels><?xml version="1.0" encoding="UTF-8" standalone="yes"?>
<Relationships xmlns="http://schemas.openxmlformats.org/package/2006/relationships"><Relationship Id="rId2" Type="http://schemas.openxmlformats.org/officeDocument/2006/relationships/image" Target="../media/image57.jpeg"/><Relationship Id="rId1" Type="http://schemas.openxmlformats.org/officeDocument/2006/relationships/slideLayout" Target="../slideLayouts/slideLayout1.xml"/></Relationships>
</file>

<file path=ppt/slides/_rels/slide57.xml.rels><?xml version="1.0" encoding="UTF-8" standalone="yes"?>
<Relationships xmlns="http://schemas.openxmlformats.org/package/2006/relationships"><Relationship Id="rId2" Type="http://schemas.openxmlformats.org/officeDocument/2006/relationships/image" Target="../media/image58.jpeg"/><Relationship Id="rId1" Type="http://schemas.openxmlformats.org/officeDocument/2006/relationships/slideLayout" Target="../slideLayouts/slideLayout1.xml"/></Relationships>
</file>

<file path=ppt/slides/_rels/slide58.xml.rels><?xml version="1.0" encoding="UTF-8" standalone="yes"?>
<Relationships xmlns="http://schemas.openxmlformats.org/package/2006/relationships"><Relationship Id="rId2" Type="http://schemas.openxmlformats.org/officeDocument/2006/relationships/image" Target="../media/image59.jpeg"/><Relationship Id="rId1" Type="http://schemas.openxmlformats.org/officeDocument/2006/relationships/slideLayout" Target="../slideLayouts/slideLayout1.xml"/></Relationships>
</file>

<file path=ppt/slides/_rels/slide59.xml.rels><?xml version="1.0" encoding="UTF-8" standalone="yes"?>
<Relationships xmlns="http://schemas.openxmlformats.org/package/2006/relationships"><Relationship Id="rId2" Type="http://schemas.openxmlformats.org/officeDocument/2006/relationships/image" Target="../media/image60.jpeg"/><Relationship Id="rId1" Type="http://schemas.openxmlformats.org/officeDocument/2006/relationships/slideLayout" Target="../slideLayouts/slideLayout1.xml"/></Relationships>
</file>

<file path=ppt/slides/_rels/slide60.xml.rels><?xml version="1.0" encoding="UTF-8" standalone="yes"?>
<Relationships xmlns="http://schemas.openxmlformats.org/package/2006/relationships"><Relationship Id="rId2" Type="http://schemas.openxmlformats.org/officeDocument/2006/relationships/image" Target="../media/image61.jpeg"/><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control" Target="../activeX/activeX1.xml"/><Relationship Id="rId1" Type="http://schemas.openxmlformats.org/officeDocument/2006/relationships/vmlDrawing" Target="../drawings/vmlDrawing1.vml"/></Relationships>
</file>

<file path=ppt/slides/_rels/slide62.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63.jpeg"/><Relationship Id="rId1" Type="http://schemas.openxmlformats.org/officeDocument/2006/relationships/slideLayout" Target="../slideLayouts/slideLayout2.xml"/></Relationships>
</file>

<file path=ppt/slides/_rels/slide63.xml.rels><?xml version="1.0" encoding="UTF-8" standalone="yes"?>
<Relationships xmlns="http://schemas.openxmlformats.org/package/2006/relationships"><Relationship Id="rId8" Type="http://schemas.openxmlformats.org/officeDocument/2006/relationships/hyperlink" Target="http://www.mispps.com/index.php?board=65.0" TargetMode="External"/><Relationship Id="rId13" Type="http://schemas.openxmlformats.org/officeDocument/2006/relationships/hyperlink" Target="http://www.mispps.com/index.php?board=70.0" TargetMode="External"/><Relationship Id="rId18" Type="http://schemas.openxmlformats.org/officeDocument/2006/relationships/hyperlink" Target="http://www.mispps.com/index.php?board=75.0" TargetMode="External"/><Relationship Id="rId3" Type="http://schemas.openxmlformats.org/officeDocument/2006/relationships/image" Target="../media/image64.png"/><Relationship Id="rId7" Type="http://schemas.openxmlformats.org/officeDocument/2006/relationships/image" Target="../media/image66.jpeg"/><Relationship Id="rId12" Type="http://schemas.openxmlformats.org/officeDocument/2006/relationships/hyperlink" Target="http://www.mispps.com/index.php?board=69.0" TargetMode="External"/><Relationship Id="rId17" Type="http://schemas.openxmlformats.org/officeDocument/2006/relationships/hyperlink" Target="http://www.mispps.com/index.php?board=74.0" TargetMode="External"/><Relationship Id="rId2" Type="http://schemas.openxmlformats.org/officeDocument/2006/relationships/slideLayout" Target="../slideLayouts/slideLayout12.xml"/><Relationship Id="rId16" Type="http://schemas.openxmlformats.org/officeDocument/2006/relationships/hyperlink" Target="http://www.mispps.com/index.php?board=73.0" TargetMode="External"/><Relationship Id="rId20" Type="http://schemas.openxmlformats.org/officeDocument/2006/relationships/image" Target="../media/image67.png"/><Relationship Id="rId1" Type="http://schemas.openxmlformats.org/officeDocument/2006/relationships/audio" Target="../media/audio2.wav"/><Relationship Id="rId6" Type="http://schemas.openxmlformats.org/officeDocument/2006/relationships/hyperlink" Target="http://www.mispps.com/" TargetMode="External"/><Relationship Id="rId11" Type="http://schemas.openxmlformats.org/officeDocument/2006/relationships/hyperlink" Target="http://www.mispps.com/index.php?board=68.0" TargetMode="External"/><Relationship Id="rId5" Type="http://schemas.openxmlformats.org/officeDocument/2006/relationships/image" Target="../media/image65.png"/><Relationship Id="rId15" Type="http://schemas.openxmlformats.org/officeDocument/2006/relationships/hyperlink" Target="http://www.mispps.com/index.php?board=72.0" TargetMode="External"/><Relationship Id="rId10" Type="http://schemas.openxmlformats.org/officeDocument/2006/relationships/hyperlink" Target="http://www.mispps.com/index.php?board=67.0" TargetMode="External"/><Relationship Id="rId19" Type="http://schemas.openxmlformats.org/officeDocument/2006/relationships/hyperlink" Target="http://www.mispps.com/index.php?board=76.0" TargetMode="External"/><Relationship Id="rId4" Type="http://schemas.openxmlformats.org/officeDocument/2006/relationships/hyperlink" Target="http://www.mispps.com/lists/?p=subscribe&amp;id=2" TargetMode="External"/><Relationship Id="rId9" Type="http://schemas.openxmlformats.org/officeDocument/2006/relationships/hyperlink" Target="http://www.mispps.com/index.php?board=66.0" TargetMode="External"/><Relationship Id="rId14" Type="http://schemas.openxmlformats.org/officeDocument/2006/relationships/hyperlink" Target="http://www.mispps.com/index.php?board=71.0"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resizer (13).jpg"/>
          <p:cNvPicPr>
            <a:picLocks noChangeAspect="1"/>
          </p:cNvPicPr>
          <p:nvPr/>
        </p:nvPicPr>
        <p:blipFill>
          <a:blip r:embed="rId3"/>
          <a:stretch>
            <a:fillRect/>
          </a:stretch>
        </p:blipFill>
        <p:spPr>
          <a:xfrm>
            <a:off x="0" y="6684"/>
            <a:ext cx="9144000" cy="6844632"/>
          </a:xfrm>
          <a:prstGeom prst="rect">
            <a:avLst/>
          </a:prstGeom>
        </p:spPr>
      </p:pic>
      <p:pic>
        <p:nvPicPr>
          <p:cNvPr id="7" name="6 Imagen" descr="Vaticano. Roma (3).JPG"/>
          <p:cNvPicPr>
            <a:picLocks noChangeAspect="1"/>
          </p:cNvPicPr>
          <p:nvPr/>
        </p:nvPicPr>
        <p:blipFill>
          <a:blip r:embed="rId4"/>
          <a:stretch>
            <a:fillRect/>
          </a:stretch>
        </p:blipFill>
        <p:spPr>
          <a:xfrm>
            <a:off x="0" y="0"/>
            <a:ext cx="9144000" cy="6858000"/>
          </a:xfrm>
          <a:prstGeom prst="rect">
            <a:avLst/>
          </a:prstGeom>
        </p:spPr>
      </p:pic>
      <p:sp>
        <p:nvSpPr>
          <p:cNvPr id="6" name="5 CuadroTexto"/>
          <p:cNvSpPr txBox="1"/>
          <p:nvPr/>
        </p:nvSpPr>
        <p:spPr>
          <a:xfrm>
            <a:off x="5143504" y="5857892"/>
            <a:ext cx="3538148" cy="369332"/>
          </a:xfrm>
          <a:prstGeom prst="rect">
            <a:avLst/>
          </a:prstGeom>
          <a:noFill/>
        </p:spPr>
        <p:txBody>
          <a:bodyPr wrap="none" rtlCol="0">
            <a:spAutoFit/>
          </a:bodyPr>
          <a:lstStyle/>
          <a:p>
            <a:r>
              <a:rPr lang="es-ES" b="1" dirty="0" smtClean="0">
                <a:ln>
                  <a:solidFill>
                    <a:sysClr val="windowText" lastClr="000000"/>
                  </a:solidFill>
                </a:ln>
                <a:blipFill>
                  <a:blip r:embed="rId5"/>
                  <a:stretch>
                    <a:fillRect/>
                  </a:stretch>
                </a:blipFill>
                <a:effectLst>
                  <a:outerShdw blurRad="38100" dist="38100" dir="2700000" algn="tl">
                    <a:srgbClr val="000000">
                      <a:alpha val="43137"/>
                    </a:srgbClr>
                  </a:outerShdw>
                </a:effectLst>
                <a:latin typeface="Calligraphic" pitchFamily="2" charset="0"/>
              </a:rPr>
              <a:t>Esta es una creación de </a:t>
            </a:r>
            <a:r>
              <a:rPr lang="es-ES" b="1" dirty="0" err="1" smtClean="0">
                <a:ln>
                  <a:solidFill>
                    <a:sysClr val="windowText" lastClr="000000"/>
                  </a:solidFill>
                </a:ln>
                <a:blipFill>
                  <a:blip r:embed="rId5"/>
                  <a:stretch>
                    <a:fillRect/>
                  </a:stretch>
                </a:blipFill>
                <a:effectLst>
                  <a:outerShdw blurRad="38100" dist="38100" dir="2700000" algn="tl">
                    <a:srgbClr val="000000">
                      <a:alpha val="43137"/>
                    </a:srgbClr>
                  </a:outerShdw>
                </a:effectLst>
                <a:latin typeface="Calligraphic" pitchFamily="2" charset="0"/>
              </a:rPr>
              <a:t>Jaz-Pac</a:t>
            </a:r>
            <a:endParaRPr lang="es-ES" b="1" dirty="0">
              <a:ln>
                <a:solidFill>
                  <a:sysClr val="windowText" lastClr="000000"/>
                </a:solidFill>
              </a:ln>
              <a:blipFill>
                <a:blip r:embed="rId5"/>
                <a:stretch>
                  <a:fillRect/>
                </a:stretch>
              </a:blipFill>
              <a:effectLst>
                <a:outerShdw blurRad="38100" dist="38100" dir="2700000" algn="tl">
                  <a:srgbClr val="000000">
                    <a:alpha val="43137"/>
                  </a:srgbClr>
                </a:outerShdw>
              </a:effectLst>
              <a:latin typeface="Calligraphic" pitchFamily="2" charset="0"/>
            </a:endParaRPr>
          </a:p>
        </p:txBody>
      </p:sp>
      <p:pic>
        <p:nvPicPr>
          <p:cNvPr id="63492" name="Picture 4" descr="Rendered Image"/>
          <p:cNvPicPr>
            <a:picLocks noChangeAspect="1" noChangeArrowheads="1"/>
          </p:cNvPicPr>
          <p:nvPr/>
        </p:nvPicPr>
        <p:blipFill>
          <a:blip r:embed="rId6"/>
          <a:srcRect/>
          <a:stretch>
            <a:fillRect/>
          </a:stretch>
        </p:blipFill>
        <p:spPr bwMode="auto">
          <a:xfrm>
            <a:off x="5072066" y="1785926"/>
            <a:ext cx="1581150" cy="752476"/>
          </a:xfrm>
          <a:prstGeom prst="rect">
            <a:avLst/>
          </a:prstGeom>
          <a:noFill/>
        </p:spPr>
      </p:pic>
      <p:pic>
        <p:nvPicPr>
          <p:cNvPr id="63494" name="Picture 6" descr="Rendered Image"/>
          <p:cNvPicPr>
            <a:picLocks noChangeAspect="1" noChangeArrowheads="1"/>
          </p:cNvPicPr>
          <p:nvPr/>
        </p:nvPicPr>
        <p:blipFill>
          <a:blip r:embed="rId7"/>
          <a:srcRect/>
          <a:stretch>
            <a:fillRect/>
          </a:stretch>
        </p:blipFill>
        <p:spPr bwMode="auto">
          <a:xfrm>
            <a:off x="2928926" y="428604"/>
            <a:ext cx="5962650" cy="866776"/>
          </a:xfrm>
          <a:prstGeom prst="rect">
            <a:avLst/>
          </a:prstGeom>
          <a:noFill/>
        </p:spPr>
      </p:pic>
      <p:pic>
        <p:nvPicPr>
          <p:cNvPr id="63496" name="Picture 8" descr="Rendered Image"/>
          <p:cNvPicPr>
            <a:picLocks noChangeAspect="1" noChangeArrowheads="1"/>
          </p:cNvPicPr>
          <p:nvPr/>
        </p:nvPicPr>
        <p:blipFill>
          <a:blip r:embed="rId8"/>
          <a:srcRect/>
          <a:stretch>
            <a:fillRect/>
          </a:stretch>
        </p:blipFill>
        <p:spPr bwMode="auto">
          <a:xfrm>
            <a:off x="4786314" y="2857496"/>
            <a:ext cx="2085975" cy="828676"/>
          </a:xfrm>
          <a:prstGeom prst="rect">
            <a:avLst/>
          </a:prstGeom>
          <a:noFill/>
        </p:spPr>
      </p:pic>
      <p:pic>
        <p:nvPicPr>
          <p:cNvPr id="63498" name="Picture 10" descr="Rendered Image"/>
          <p:cNvPicPr>
            <a:picLocks noChangeAspect="1" noChangeArrowheads="1"/>
          </p:cNvPicPr>
          <p:nvPr/>
        </p:nvPicPr>
        <p:blipFill>
          <a:blip r:embed="rId9"/>
          <a:srcRect/>
          <a:stretch>
            <a:fillRect/>
          </a:stretch>
        </p:blipFill>
        <p:spPr bwMode="auto">
          <a:xfrm>
            <a:off x="3857620" y="3929066"/>
            <a:ext cx="4057650" cy="838201"/>
          </a:xfrm>
          <a:prstGeom prst="rect">
            <a:avLst/>
          </a:prstGeom>
          <a:noFill/>
        </p:spPr>
      </p:pic>
    </p:spTree>
  </p:cSld>
  <p:clrMapOvr>
    <a:masterClrMapping/>
  </p:clrMapOvr>
  <p:transition spd="slow" advTm="20000">
    <p:split orient="vert"/>
    <p:sndAc>
      <p:stSnd loop="1">
        <p:snd r:embed="rId2" name="Maria Callas - Ave Maria.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xit" presetSubtype="0" fill="hold" nodeType="withEffect">
                                  <p:stCondLst>
                                    <p:cond delay="2500"/>
                                  </p:stCondLst>
                                  <p:childTnLst>
                                    <p:animEffect transition="out" filter="fade">
                                      <p:cBhvr>
                                        <p:cTn id="6" dur="5000"/>
                                        <p:tgtEl>
                                          <p:spTgt spid="7"/>
                                        </p:tgtEl>
                                      </p:cBhvr>
                                    </p:animEffect>
                                    <p:set>
                                      <p:cBhvr>
                                        <p:cTn id="7" dur="1" fill="hold">
                                          <p:stCondLst>
                                            <p:cond delay="4999"/>
                                          </p:stCondLst>
                                        </p:cTn>
                                        <p:tgtEl>
                                          <p:spTgt spid="7"/>
                                        </p:tgtEl>
                                        <p:attrNameLst>
                                          <p:attrName>style.visibility</p:attrName>
                                        </p:attrNameLst>
                                      </p:cBhvr>
                                      <p:to>
                                        <p:strVal val="hidden"/>
                                      </p:to>
                                    </p:set>
                                  </p:childTnLst>
                                </p:cTn>
                              </p:par>
                              <p:par>
                                <p:cTn id="8" presetID="13" presetClass="entr" presetSubtype="32" fill="hold" nodeType="withEffect">
                                  <p:stCondLst>
                                    <p:cond delay="1500"/>
                                  </p:stCondLst>
                                  <p:childTnLst>
                                    <p:set>
                                      <p:cBhvr>
                                        <p:cTn id="9" dur="1" fill="hold">
                                          <p:stCondLst>
                                            <p:cond delay="0"/>
                                          </p:stCondLst>
                                        </p:cTn>
                                        <p:tgtEl>
                                          <p:spTgt spid="4"/>
                                        </p:tgtEl>
                                        <p:attrNameLst>
                                          <p:attrName>style.visibility</p:attrName>
                                        </p:attrNameLst>
                                      </p:cBhvr>
                                      <p:to>
                                        <p:strVal val="visible"/>
                                      </p:to>
                                    </p:set>
                                    <p:animEffect transition="in" filter="plus(out)">
                                      <p:cBhvr>
                                        <p:cTn id="10" dur="5000"/>
                                        <p:tgtEl>
                                          <p:spTgt spid="4"/>
                                        </p:tgtEl>
                                      </p:cBhvr>
                                    </p:animEffect>
                                  </p:childTnLst>
                                </p:cTn>
                              </p:par>
                              <p:par>
                                <p:cTn id="11" presetID="23" presetClass="entr" presetSubtype="288" fill="hold" nodeType="withEffect">
                                  <p:stCondLst>
                                    <p:cond delay="1500"/>
                                  </p:stCondLst>
                                  <p:childTnLst>
                                    <p:set>
                                      <p:cBhvr>
                                        <p:cTn id="12" dur="1" fill="hold">
                                          <p:stCondLst>
                                            <p:cond delay="0"/>
                                          </p:stCondLst>
                                        </p:cTn>
                                        <p:tgtEl>
                                          <p:spTgt spid="4"/>
                                        </p:tgtEl>
                                        <p:attrNameLst>
                                          <p:attrName>style.visibility</p:attrName>
                                        </p:attrNameLst>
                                      </p:cBhvr>
                                      <p:to>
                                        <p:strVal val="visible"/>
                                      </p:to>
                                    </p:set>
                                    <p:anim calcmode="lin" valueType="num">
                                      <p:cBhvr>
                                        <p:cTn id="13" dur="5000" fill="hold"/>
                                        <p:tgtEl>
                                          <p:spTgt spid="4"/>
                                        </p:tgtEl>
                                        <p:attrNameLst>
                                          <p:attrName>ppt_w</p:attrName>
                                        </p:attrNameLst>
                                      </p:cBhvr>
                                      <p:tavLst>
                                        <p:tav tm="0">
                                          <p:val>
                                            <p:strVal val="4/3*#ppt_w"/>
                                          </p:val>
                                        </p:tav>
                                        <p:tav tm="100000">
                                          <p:val>
                                            <p:strVal val="#ppt_w"/>
                                          </p:val>
                                        </p:tav>
                                      </p:tavLst>
                                    </p:anim>
                                    <p:anim calcmode="lin" valueType="num">
                                      <p:cBhvr>
                                        <p:cTn id="14" dur="5000" fill="hold"/>
                                        <p:tgtEl>
                                          <p:spTgt spid="4"/>
                                        </p:tgtEl>
                                        <p:attrNameLst>
                                          <p:attrName>ppt_h</p:attrName>
                                        </p:attrNameLst>
                                      </p:cBhvr>
                                      <p:tavLst>
                                        <p:tav tm="0">
                                          <p:val>
                                            <p:strVal val="4/3*#ppt_h"/>
                                          </p:val>
                                        </p:tav>
                                        <p:tav tm="100000">
                                          <p:val>
                                            <p:strVal val="#ppt_h"/>
                                          </p:val>
                                        </p:tav>
                                      </p:tavLst>
                                    </p:anim>
                                  </p:childTnLst>
                                </p:cTn>
                              </p:par>
                            </p:childTnLst>
                          </p:cTn>
                        </p:par>
                        <p:par>
                          <p:cTn id="15" fill="hold">
                            <p:stCondLst>
                              <p:cond delay="7500"/>
                            </p:stCondLst>
                            <p:childTnLst>
                              <p:par>
                                <p:cTn id="16" presetID="23" presetClass="entr" presetSubtype="16" fill="hold" nodeType="afterEffect">
                                  <p:stCondLst>
                                    <p:cond delay="0"/>
                                  </p:stCondLst>
                                  <p:childTnLst>
                                    <p:set>
                                      <p:cBhvr>
                                        <p:cTn id="17" dur="1" fill="hold">
                                          <p:stCondLst>
                                            <p:cond delay="0"/>
                                          </p:stCondLst>
                                        </p:cTn>
                                        <p:tgtEl>
                                          <p:spTgt spid="63494"/>
                                        </p:tgtEl>
                                        <p:attrNameLst>
                                          <p:attrName>style.visibility</p:attrName>
                                        </p:attrNameLst>
                                      </p:cBhvr>
                                      <p:to>
                                        <p:strVal val="visible"/>
                                      </p:to>
                                    </p:set>
                                    <p:anim calcmode="lin" valueType="num">
                                      <p:cBhvr>
                                        <p:cTn id="18" dur="1000" fill="hold"/>
                                        <p:tgtEl>
                                          <p:spTgt spid="63494"/>
                                        </p:tgtEl>
                                        <p:attrNameLst>
                                          <p:attrName>ppt_w</p:attrName>
                                        </p:attrNameLst>
                                      </p:cBhvr>
                                      <p:tavLst>
                                        <p:tav tm="0">
                                          <p:val>
                                            <p:fltVal val="0"/>
                                          </p:val>
                                        </p:tav>
                                        <p:tav tm="100000">
                                          <p:val>
                                            <p:strVal val="#ppt_w"/>
                                          </p:val>
                                        </p:tav>
                                      </p:tavLst>
                                    </p:anim>
                                    <p:anim calcmode="lin" valueType="num">
                                      <p:cBhvr>
                                        <p:cTn id="19" dur="1000" fill="hold"/>
                                        <p:tgtEl>
                                          <p:spTgt spid="63494"/>
                                        </p:tgtEl>
                                        <p:attrNameLst>
                                          <p:attrName>ppt_h</p:attrName>
                                        </p:attrNameLst>
                                      </p:cBhvr>
                                      <p:tavLst>
                                        <p:tav tm="0">
                                          <p:val>
                                            <p:fltVal val="0"/>
                                          </p:val>
                                        </p:tav>
                                        <p:tav tm="100000">
                                          <p:val>
                                            <p:strVal val="#ppt_h"/>
                                          </p:val>
                                        </p:tav>
                                      </p:tavLst>
                                    </p:anim>
                                  </p:childTnLst>
                                </p:cTn>
                              </p:par>
                              <p:par>
                                <p:cTn id="20" presetID="23" presetClass="entr" presetSubtype="16" fill="hold" nodeType="withEffect">
                                  <p:stCondLst>
                                    <p:cond delay="0"/>
                                  </p:stCondLst>
                                  <p:childTnLst>
                                    <p:set>
                                      <p:cBhvr>
                                        <p:cTn id="21" dur="1" fill="hold">
                                          <p:stCondLst>
                                            <p:cond delay="0"/>
                                          </p:stCondLst>
                                        </p:cTn>
                                        <p:tgtEl>
                                          <p:spTgt spid="63492"/>
                                        </p:tgtEl>
                                        <p:attrNameLst>
                                          <p:attrName>style.visibility</p:attrName>
                                        </p:attrNameLst>
                                      </p:cBhvr>
                                      <p:to>
                                        <p:strVal val="visible"/>
                                      </p:to>
                                    </p:set>
                                    <p:anim calcmode="lin" valueType="num">
                                      <p:cBhvr>
                                        <p:cTn id="22" dur="1000" fill="hold"/>
                                        <p:tgtEl>
                                          <p:spTgt spid="63492"/>
                                        </p:tgtEl>
                                        <p:attrNameLst>
                                          <p:attrName>ppt_w</p:attrName>
                                        </p:attrNameLst>
                                      </p:cBhvr>
                                      <p:tavLst>
                                        <p:tav tm="0">
                                          <p:val>
                                            <p:fltVal val="0"/>
                                          </p:val>
                                        </p:tav>
                                        <p:tav tm="100000">
                                          <p:val>
                                            <p:strVal val="#ppt_w"/>
                                          </p:val>
                                        </p:tav>
                                      </p:tavLst>
                                    </p:anim>
                                    <p:anim calcmode="lin" valueType="num">
                                      <p:cBhvr>
                                        <p:cTn id="23" dur="1000" fill="hold"/>
                                        <p:tgtEl>
                                          <p:spTgt spid="63492"/>
                                        </p:tgtEl>
                                        <p:attrNameLst>
                                          <p:attrName>ppt_h</p:attrName>
                                        </p:attrNameLst>
                                      </p:cBhvr>
                                      <p:tavLst>
                                        <p:tav tm="0">
                                          <p:val>
                                            <p:fltVal val="0"/>
                                          </p:val>
                                        </p:tav>
                                        <p:tav tm="100000">
                                          <p:val>
                                            <p:strVal val="#ppt_h"/>
                                          </p:val>
                                        </p:tav>
                                      </p:tavLst>
                                    </p:anim>
                                  </p:childTnLst>
                                </p:cTn>
                              </p:par>
                              <p:par>
                                <p:cTn id="24" presetID="23" presetClass="entr" presetSubtype="16" fill="hold" nodeType="withEffect">
                                  <p:stCondLst>
                                    <p:cond delay="0"/>
                                  </p:stCondLst>
                                  <p:childTnLst>
                                    <p:set>
                                      <p:cBhvr>
                                        <p:cTn id="25" dur="1" fill="hold">
                                          <p:stCondLst>
                                            <p:cond delay="0"/>
                                          </p:stCondLst>
                                        </p:cTn>
                                        <p:tgtEl>
                                          <p:spTgt spid="63496"/>
                                        </p:tgtEl>
                                        <p:attrNameLst>
                                          <p:attrName>style.visibility</p:attrName>
                                        </p:attrNameLst>
                                      </p:cBhvr>
                                      <p:to>
                                        <p:strVal val="visible"/>
                                      </p:to>
                                    </p:set>
                                    <p:anim calcmode="lin" valueType="num">
                                      <p:cBhvr>
                                        <p:cTn id="26" dur="1000" fill="hold"/>
                                        <p:tgtEl>
                                          <p:spTgt spid="63496"/>
                                        </p:tgtEl>
                                        <p:attrNameLst>
                                          <p:attrName>ppt_w</p:attrName>
                                        </p:attrNameLst>
                                      </p:cBhvr>
                                      <p:tavLst>
                                        <p:tav tm="0">
                                          <p:val>
                                            <p:fltVal val="0"/>
                                          </p:val>
                                        </p:tav>
                                        <p:tav tm="100000">
                                          <p:val>
                                            <p:strVal val="#ppt_w"/>
                                          </p:val>
                                        </p:tav>
                                      </p:tavLst>
                                    </p:anim>
                                    <p:anim calcmode="lin" valueType="num">
                                      <p:cBhvr>
                                        <p:cTn id="27" dur="1000" fill="hold"/>
                                        <p:tgtEl>
                                          <p:spTgt spid="63496"/>
                                        </p:tgtEl>
                                        <p:attrNameLst>
                                          <p:attrName>ppt_h</p:attrName>
                                        </p:attrNameLst>
                                      </p:cBhvr>
                                      <p:tavLst>
                                        <p:tav tm="0">
                                          <p:val>
                                            <p:fltVal val="0"/>
                                          </p:val>
                                        </p:tav>
                                        <p:tav tm="100000">
                                          <p:val>
                                            <p:strVal val="#ppt_h"/>
                                          </p:val>
                                        </p:tav>
                                      </p:tavLst>
                                    </p:anim>
                                  </p:childTnLst>
                                </p:cTn>
                              </p:par>
                              <p:par>
                                <p:cTn id="28" presetID="23" presetClass="entr" presetSubtype="16" fill="hold" nodeType="withEffect">
                                  <p:stCondLst>
                                    <p:cond delay="0"/>
                                  </p:stCondLst>
                                  <p:childTnLst>
                                    <p:set>
                                      <p:cBhvr>
                                        <p:cTn id="29" dur="1" fill="hold">
                                          <p:stCondLst>
                                            <p:cond delay="0"/>
                                          </p:stCondLst>
                                        </p:cTn>
                                        <p:tgtEl>
                                          <p:spTgt spid="63498"/>
                                        </p:tgtEl>
                                        <p:attrNameLst>
                                          <p:attrName>style.visibility</p:attrName>
                                        </p:attrNameLst>
                                      </p:cBhvr>
                                      <p:to>
                                        <p:strVal val="visible"/>
                                      </p:to>
                                    </p:set>
                                    <p:anim calcmode="lin" valueType="num">
                                      <p:cBhvr>
                                        <p:cTn id="30" dur="1000" fill="hold"/>
                                        <p:tgtEl>
                                          <p:spTgt spid="63498"/>
                                        </p:tgtEl>
                                        <p:attrNameLst>
                                          <p:attrName>ppt_w</p:attrName>
                                        </p:attrNameLst>
                                      </p:cBhvr>
                                      <p:tavLst>
                                        <p:tav tm="0">
                                          <p:val>
                                            <p:fltVal val="0"/>
                                          </p:val>
                                        </p:tav>
                                        <p:tav tm="100000">
                                          <p:val>
                                            <p:strVal val="#ppt_w"/>
                                          </p:val>
                                        </p:tav>
                                      </p:tavLst>
                                    </p:anim>
                                    <p:anim calcmode="lin" valueType="num">
                                      <p:cBhvr>
                                        <p:cTn id="31" dur="1000" fill="hold"/>
                                        <p:tgtEl>
                                          <p:spTgt spid="63498"/>
                                        </p:tgtEl>
                                        <p:attrNameLst>
                                          <p:attrName>ppt_h</p:attrName>
                                        </p:attrNameLst>
                                      </p:cBhvr>
                                      <p:tavLst>
                                        <p:tav tm="0">
                                          <p:val>
                                            <p:fltVal val="0"/>
                                          </p:val>
                                        </p:tav>
                                        <p:tav tm="100000">
                                          <p:val>
                                            <p:strVal val="#ppt_h"/>
                                          </p:val>
                                        </p:tav>
                                      </p:tavLst>
                                    </p:anim>
                                  </p:childTnLst>
                                </p:cTn>
                              </p:par>
                            </p:childTnLst>
                          </p:cTn>
                        </p:par>
                        <p:par>
                          <p:cTn id="32" fill="hold">
                            <p:stCondLst>
                              <p:cond delay="8500"/>
                            </p:stCondLst>
                            <p:childTnLst>
                              <p:par>
                                <p:cTn id="33" presetID="23" presetClass="entr" presetSubtype="16" fill="hold" grpId="0" nodeType="afterEffect">
                                  <p:stCondLst>
                                    <p:cond delay="0"/>
                                  </p:stCondLst>
                                  <p:childTnLst>
                                    <p:set>
                                      <p:cBhvr>
                                        <p:cTn id="34" dur="1" fill="hold">
                                          <p:stCondLst>
                                            <p:cond delay="0"/>
                                          </p:stCondLst>
                                        </p:cTn>
                                        <p:tgtEl>
                                          <p:spTgt spid="6"/>
                                        </p:tgtEl>
                                        <p:attrNameLst>
                                          <p:attrName>style.visibility</p:attrName>
                                        </p:attrNameLst>
                                      </p:cBhvr>
                                      <p:to>
                                        <p:strVal val="visible"/>
                                      </p:to>
                                    </p:set>
                                    <p:anim calcmode="lin" valueType="num">
                                      <p:cBhvr>
                                        <p:cTn id="35" dur="1000" fill="hold"/>
                                        <p:tgtEl>
                                          <p:spTgt spid="6"/>
                                        </p:tgtEl>
                                        <p:attrNameLst>
                                          <p:attrName>ppt_w</p:attrName>
                                        </p:attrNameLst>
                                      </p:cBhvr>
                                      <p:tavLst>
                                        <p:tav tm="0">
                                          <p:val>
                                            <p:fltVal val="0"/>
                                          </p:val>
                                        </p:tav>
                                        <p:tav tm="100000">
                                          <p:val>
                                            <p:strVal val="#ppt_w"/>
                                          </p:val>
                                        </p:tav>
                                      </p:tavLst>
                                    </p:anim>
                                    <p:anim calcmode="lin" valueType="num">
                                      <p:cBhvr>
                                        <p:cTn id="36" dur="1000" fill="hold"/>
                                        <p:tgtEl>
                                          <p:spTgt spid="6"/>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sp>
        <p:nvSpPr>
          <p:cNvPr id="3" name="2 Marcador de contenido"/>
          <p:cNvSpPr>
            <a:spLocks noGrp="1"/>
          </p:cNvSpPr>
          <p:nvPr>
            <p:ph idx="1"/>
          </p:nvPr>
        </p:nvSpPr>
        <p:spPr>
          <a:xfrm>
            <a:off x="0" y="0"/>
            <a:ext cx="9144000" cy="6858000"/>
          </a:xfrm>
        </p:spPr>
        <p:txBody>
          <a:bodyPr/>
          <a:lstStyle/>
          <a:p>
            <a:endParaRPr lang="es-ES" dirty="0"/>
          </a:p>
        </p:txBody>
      </p:sp>
      <p:sp>
        <p:nvSpPr>
          <p:cNvPr id="4" name="3 Marco"/>
          <p:cNvSpPr/>
          <p:nvPr/>
        </p:nvSpPr>
        <p:spPr>
          <a:xfrm>
            <a:off x="0" y="0"/>
            <a:ext cx="9144000" cy="6858000"/>
          </a:xfrm>
          <a:prstGeom prst="frame">
            <a:avLst>
              <a:gd name="adj1" fmla="val 4454"/>
            </a:avLst>
          </a:prstGeom>
          <a:blipFill dpi="0" rotWithShape="1">
            <a:blip r:embed="rId2"/>
            <a:srcRect/>
            <a:tile tx="0" ty="0" sx="100000" sy="100000" flip="none" algn="tl"/>
          </a:blipFill>
          <a:ln>
            <a:solidFill>
              <a:schemeClr val="bg1"/>
            </a:solid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5" name="4 CuadroTexto"/>
          <p:cNvSpPr txBox="1"/>
          <p:nvPr/>
        </p:nvSpPr>
        <p:spPr>
          <a:xfrm>
            <a:off x="500034" y="394692"/>
            <a:ext cx="8072493" cy="6494085"/>
          </a:xfrm>
          <a:prstGeom prst="rect">
            <a:avLst/>
          </a:prstGeom>
          <a:noFill/>
        </p:spPr>
        <p:txBody>
          <a:bodyPr wrap="square" rtlCol="0">
            <a:spAutoFit/>
          </a:bodyPr>
          <a:lstStyle/>
          <a:p>
            <a:r>
              <a:rPr lang="es-ES" dirty="0" smtClean="0">
                <a:solidFill>
                  <a:schemeClr val="tx2">
                    <a:lumMod val="75000"/>
                  </a:schemeClr>
                </a:solidFill>
                <a:effectLst>
                  <a:outerShdw blurRad="38100" dist="38100" dir="2700000" algn="tl">
                    <a:srgbClr val="000000">
                      <a:alpha val="43137"/>
                    </a:srgbClr>
                  </a:outerShdw>
                </a:effectLst>
                <a:latin typeface="Arial" pitchFamily="34" charset="0"/>
                <a:cs typeface="Arial" pitchFamily="34" charset="0"/>
              </a:rPr>
              <a:t>La misa de entronización de Francisco ha tenido su sello personal en muchos detalles. Por ejemplo, la segunda lectura de la ceremonia ha sido en español, algo no habitual en este tipo de actos. En concreto, una mujer ha leído un fragmento de la Carta del </a:t>
            </a:r>
            <a:r>
              <a:rPr lang="es-ES" dirty="0" err="1" smtClean="0">
                <a:solidFill>
                  <a:schemeClr val="tx2">
                    <a:lumMod val="75000"/>
                  </a:schemeClr>
                </a:solidFill>
                <a:effectLst>
                  <a:outerShdw blurRad="38100" dist="38100" dir="2700000" algn="tl">
                    <a:srgbClr val="000000">
                      <a:alpha val="43137"/>
                    </a:srgbClr>
                  </a:outerShdw>
                </a:effectLst>
                <a:latin typeface="Arial" pitchFamily="34" charset="0"/>
                <a:cs typeface="Arial" pitchFamily="34" charset="0"/>
              </a:rPr>
              <a:t>apostol</a:t>
            </a:r>
            <a:r>
              <a:rPr lang="es-ES" dirty="0" smtClean="0">
                <a:solidFill>
                  <a:schemeClr val="tx2">
                    <a:lumMod val="75000"/>
                  </a:schemeClr>
                </a:solidFill>
                <a:effectLst>
                  <a:outerShdw blurRad="38100" dist="38100" dir="2700000" algn="tl">
                    <a:srgbClr val="000000">
                      <a:alpha val="43137"/>
                    </a:srgbClr>
                  </a:outerShdw>
                </a:effectLst>
                <a:latin typeface="Arial" pitchFamily="34" charset="0"/>
                <a:cs typeface="Arial" pitchFamily="34" charset="0"/>
              </a:rPr>
              <a:t> San Pablo a los Romanos. Pero sobre todo, Francisco ha esbozado en su homilía algunos de los pilares en los que basará su Pontificado. "El odio, la envidia y la soberbia ensucian la vida", ha afirmado Francisco ante los invitados y los fieles. El Papa ha hecho también un alegato de "la bondad y la ternura".</a:t>
            </a:r>
          </a:p>
          <a:p>
            <a:r>
              <a:rPr lang="es-ES" dirty="0" smtClean="0">
                <a:solidFill>
                  <a:schemeClr val="tx2">
                    <a:lumMod val="75000"/>
                  </a:schemeClr>
                </a:solidFill>
                <a:effectLst>
                  <a:outerShdw blurRad="38100" dist="38100" dir="2700000" algn="tl">
                    <a:srgbClr val="000000">
                      <a:alpha val="43137"/>
                    </a:srgbClr>
                  </a:outerShdw>
                </a:effectLst>
                <a:latin typeface="Arial" pitchFamily="34" charset="0"/>
                <a:cs typeface="Arial" pitchFamily="34" charset="0"/>
              </a:rPr>
              <a:t>En la homilía tampoco se ha olvidado de uno de los asuntos sobre los que más claro se ha mostrado siempre: el aborto. Sin citarlo expresamente, ha pedido a "todos los que ocupan puestos de responsabilidad en el ámbito económico, político o social" y a todos los hombres y mujeres que custodien la Creación y no dejen que los signos de destrucción y muerte, los 'Herodes' de todas las épocas, desfiguren el mundo. "Por desgracia, en todas las épocas de la historia existen 'Herodes' que traman planes de muerte, destruyen y desfiguran el rostro del hombre y de la mujer. Quisiera pedir, por favor, a todos los que ocupan puestos de responsabilidad en el ámbito económico, político o social, a todos los hombres y mujeres de buena voluntad: Seamos custodios de la creación, del designio de Dios inscrito en la naturaleza, guardianes del otro, del medio ambiente; no dejemos que los signos de destrucción y de muerte acompañen el camino de este mundo nuestro", ha remarcado.</a:t>
            </a:r>
          </a:p>
          <a:p>
            <a:endParaRPr lang="es-ES" sz="2000" dirty="0">
              <a:solidFill>
                <a:schemeClr val="tx2">
                  <a:lumMod val="75000"/>
                </a:schemeClr>
              </a:solidFill>
              <a:effectLst>
                <a:outerShdw blurRad="38100" dist="38100" dir="2700000" algn="tl">
                  <a:srgbClr val="000000">
                    <a:alpha val="43137"/>
                  </a:srgbClr>
                </a:outerShdw>
              </a:effectLst>
              <a:latin typeface="Arial" pitchFamily="34" charset="0"/>
              <a:cs typeface="Arial" pitchFamily="34" charset="0"/>
            </a:endParaRPr>
          </a:p>
        </p:txBody>
      </p:sp>
    </p:spTree>
  </p:cSld>
  <p:clrMapOvr>
    <a:masterClrMapping/>
  </p:clrMapOvr>
  <p:transition spd="slow" advTm="60000">
    <p:split orient="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edge">
                                      <p:cBhvr>
                                        <p:cTn id="7"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sp>
        <p:nvSpPr>
          <p:cNvPr id="3" name="2 Marcador de contenido"/>
          <p:cNvSpPr>
            <a:spLocks noGrp="1"/>
          </p:cNvSpPr>
          <p:nvPr>
            <p:ph idx="1"/>
          </p:nvPr>
        </p:nvSpPr>
        <p:spPr>
          <a:xfrm>
            <a:off x="0" y="0"/>
            <a:ext cx="9144000" cy="6858000"/>
          </a:xfrm>
        </p:spPr>
        <p:txBody>
          <a:bodyPr/>
          <a:lstStyle/>
          <a:p>
            <a:endParaRPr lang="es-ES" dirty="0"/>
          </a:p>
        </p:txBody>
      </p:sp>
      <p:sp>
        <p:nvSpPr>
          <p:cNvPr id="4" name="3 Marco"/>
          <p:cNvSpPr/>
          <p:nvPr/>
        </p:nvSpPr>
        <p:spPr>
          <a:xfrm>
            <a:off x="0" y="0"/>
            <a:ext cx="9144000" cy="6858000"/>
          </a:xfrm>
          <a:prstGeom prst="frame">
            <a:avLst>
              <a:gd name="adj1" fmla="val 4454"/>
            </a:avLst>
          </a:prstGeom>
          <a:blipFill dpi="0" rotWithShape="1">
            <a:blip r:embed="rId2"/>
            <a:srcRect/>
            <a:tile tx="0" ty="0" sx="100000" sy="100000" flip="none" algn="tl"/>
          </a:blipFill>
          <a:ln>
            <a:solidFill>
              <a:schemeClr val="bg1"/>
            </a:solid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CuadroTexto"/>
          <p:cNvSpPr txBox="1"/>
          <p:nvPr/>
        </p:nvSpPr>
        <p:spPr>
          <a:xfrm>
            <a:off x="714348" y="1214422"/>
            <a:ext cx="7429552" cy="4524315"/>
          </a:xfrm>
          <a:prstGeom prst="rect">
            <a:avLst/>
          </a:prstGeom>
          <a:noFill/>
        </p:spPr>
        <p:txBody>
          <a:bodyPr wrap="square" rtlCol="0">
            <a:spAutoFit/>
          </a:bodyPr>
          <a:lstStyle/>
          <a:p>
            <a:r>
              <a:rPr lang="es-ES" dirty="0" smtClean="0">
                <a:solidFill>
                  <a:schemeClr val="tx2">
                    <a:lumMod val="75000"/>
                  </a:schemeClr>
                </a:solidFill>
                <a:effectLst>
                  <a:outerShdw blurRad="38100" dist="38100" dir="2700000" algn="tl">
                    <a:srgbClr val="000000">
                      <a:alpha val="43137"/>
                    </a:srgbClr>
                  </a:outerShdw>
                </a:effectLst>
                <a:latin typeface="Arial" pitchFamily="34" charset="0"/>
                <a:cs typeface="Arial" pitchFamily="34" charset="0"/>
              </a:rPr>
              <a:t>"Nunca olvidemos que el verdadero poder es el servicio, y que también el Papa, para ejercer el poder, debe entrar cada vez más en ese servicio que tiene su culmen luminoso en la cruz; debe poner sus ojos en el servicio humilde, concreto, rico de fe, de san José y, como él, abrir los brazos para custodiar a todo el Pueblo de Dios y acoger con afecto y ternura a toda la humanidad, especialmente los más pobres, los más débiles, los más pequeños", ha insistido Francisco.</a:t>
            </a:r>
          </a:p>
          <a:p>
            <a:r>
              <a:rPr lang="es-ES" dirty="0" smtClean="0">
                <a:solidFill>
                  <a:schemeClr val="tx2">
                    <a:lumMod val="75000"/>
                  </a:schemeClr>
                </a:solidFill>
                <a:effectLst>
                  <a:outerShdw blurRad="38100" dist="38100" dir="2700000" algn="tl">
                    <a:srgbClr val="000000">
                      <a:alpha val="43137"/>
                    </a:srgbClr>
                  </a:outerShdw>
                </a:effectLst>
                <a:latin typeface="Arial" pitchFamily="34" charset="0"/>
                <a:cs typeface="Arial" pitchFamily="34" charset="0"/>
              </a:rPr>
              <a:t>El Papa también ha hecho suyas las palabras que utiliza Mateo para describir la caridad: "Al hambriento, al sediento, al forastero, al desnudo, al enfermo, al encarcelado". "Sólo el que sirve con amor sabe custodiar", ha asegurado. Además, en un guiño a los seguidores de todo el mundo que algunos lugares hasta se encuentran perseguidos, el rito de la 'Oración de los fieles' o peticiones durante la misa de inicio del ministerio </a:t>
            </a:r>
            <a:r>
              <a:rPr lang="es-ES" dirty="0" err="1" smtClean="0">
                <a:solidFill>
                  <a:schemeClr val="tx2">
                    <a:lumMod val="75000"/>
                  </a:schemeClr>
                </a:solidFill>
                <a:effectLst>
                  <a:outerShdw blurRad="38100" dist="38100" dir="2700000" algn="tl">
                    <a:srgbClr val="000000">
                      <a:alpha val="43137"/>
                    </a:srgbClr>
                  </a:outerShdw>
                </a:effectLst>
                <a:latin typeface="Arial" pitchFamily="34" charset="0"/>
                <a:cs typeface="Arial" pitchFamily="34" charset="0"/>
              </a:rPr>
              <a:t>petrino</a:t>
            </a:r>
            <a:r>
              <a:rPr lang="es-ES" dirty="0" smtClean="0">
                <a:solidFill>
                  <a:schemeClr val="tx2">
                    <a:lumMod val="75000"/>
                  </a:schemeClr>
                </a:solidFill>
                <a:effectLst>
                  <a:outerShdw blurRad="38100" dist="38100" dir="2700000" algn="tl">
                    <a:srgbClr val="000000">
                      <a:alpha val="43137"/>
                    </a:srgbClr>
                  </a:outerShdw>
                </a:effectLst>
                <a:latin typeface="Arial" pitchFamily="34" charset="0"/>
                <a:cs typeface="Arial" pitchFamily="34" charset="0"/>
              </a:rPr>
              <a:t> fue leído en cinco idiomas, ruso, francés, árabe, swahili y chino.</a:t>
            </a:r>
          </a:p>
          <a:p>
            <a:endParaRPr lang="es-ES" dirty="0">
              <a:solidFill>
                <a:schemeClr val="tx2">
                  <a:lumMod val="75000"/>
                </a:schemeClr>
              </a:solidFill>
              <a:effectLst>
                <a:outerShdw blurRad="38100" dist="38100" dir="2700000" algn="tl">
                  <a:srgbClr val="000000">
                    <a:alpha val="43137"/>
                  </a:srgbClr>
                </a:outerShdw>
              </a:effectLst>
              <a:latin typeface="Arial" pitchFamily="34" charset="0"/>
              <a:cs typeface="Arial" pitchFamily="34" charset="0"/>
            </a:endParaRPr>
          </a:p>
        </p:txBody>
      </p:sp>
    </p:spTree>
  </p:cSld>
  <p:clrMapOvr>
    <a:masterClrMapping/>
  </p:clrMapOvr>
  <p:transition spd="slow" advTm="38000">
    <p:split orient="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edge">
                                      <p:cBhvr>
                                        <p:cTn id="7"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397846653_extras_albumes_0_1024.jpg"/>
          <p:cNvPicPr>
            <a:picLocks noGrp="1" noChangeAspect="1"/>
          </p:cNvPicPr>
          <p:nvPr>
            <p:ph idx="1"/>
          </p:nvPr>
        </p:nvPicPr>
        <p:blipFill>
          <a:blip r:embed="rId2"/>
          <a:stretch>
            <a:fillRect/>
          </a:stretch>
        </p:blipFill>
        <p:spPr>
          <a:xfrm>
            <a:off x="0" y="0"/>
            <a:ext cx="9144000" cy="6778564"/>
          </a:xfrm>
        </p:spPr>
      </p:pic>
    </p:spTree>
  </p:cSld>
  <p:clrMapOvr>
    <a:masterClrMapping/>
  </p:clrMapOvr>
  <p:transition spd="slow" advTm="8000">
    <p:split orient="vert"/>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_8AFP1903201310h07m0555_4b5ef740.jpg"/>
          <p:cNvPicPr>
            <a:picLocks noGrp="1" noChangeAspect="1"/>
          </p:cNvPicPr>
          <p:nvPr>
            <p:ph idx="1"/>
          </p:nvPr>
        </p:nvPicPr>
        <p:blipFill>
          <a:blip r:embed="rId2"/>
          <a:stretch>
            <a:fillRect/>
          </a:stretch>
        </p:blipFill>
        <p:spPr>
          <a:xfrm>
            <a:off x="2143108" y="0"/>
            <a:ext cx="5143536" cy="6858000"/>
          </a:xfrm>
        </p:spPr>
      </p:pic>
    </p:spTree>
  </p:cSld>
  <p:clrMapOvr>
    <a:masterClrMapping/>
  </p:clrMapOvr>
  <p:transition spd="slow" advTm="8000">
    <p:split orient="vert"/>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895962808_extras_albumes_0_1024.jpg"/>
          <p:cNvPicPr>
            <a:picLocks noGrp="1" noChangeAspect="1"/>
          </p:cNvPicPr>
          <p:nvPr>
            <p:ph idx="1"/>
          </p:nvPr>
        </p:nvPicPr>
        <p:blipFill>
          <a:blip r:embed="rId2"/>
          <a:stretch>
            <a:fillRect/>
          </a:stretch>
        </p:blipFill>
        <p:spPr>
          <a:xfrm>
            <a:off x="0" y="3345"/>
            <a:ext cx="9144000" cy="6851309"/>
          </a:xfrm>
        </p:spPr>
      </p:pic>
    </p:spTree>
  </p:cSld>
  <p:clrMapOvr>
    <a:masterClrMapping/>
  </p:clrMapOvr>
  <p:transition spd="slow" advTm="8000">
    <p:split orient="vert"/>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200830337_extras_albumes_0_1024.jpg"/>
          <p:cNvPicPr>
            <a:picLocks noGrp="1" noChangeAspect="1"/>
          </p:cNvPicPr>
          <p:nvPr>
            <p:ph idx="1"/>
          </p:nvPr>
        </p:nvPicPr>
        <p:blipFill>
          <a:blip r:embed="rId2"/>
          <a:stretch>
            <a:fillRect/>
          </a:stretch>
        </p:blipFill>
        <p:spPr>
          <a:xfrm>
            <a:off x="0" y="0"/>
            <a:ext cx="9144000" cy="6858000"/>
          </a:xfrm>
        </p:spPr>
      </p:pic>
    </p:spTree>
  </p:cSld>
  <p:clrMapOvr>
    <a:masterClrMapping/>
  </p:clrMapOvr>
  <p:transition spd="slow" advTm="8000">
    <p:split orient="vert"/>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1568961837_extras_albumes_0_1024.jpg"/>
          <p:cNvPicPr>
            <a:picLocks noGrp="1" noChangeAspect="1"/>
          </p:cNvPicPr>
          <p:nvPr>
            <p:ph idx="1"/>
          </p:nvPr>
        </p:nvPicPr>
        <p:blipFill>
          <a:blip r:embed="rId2"/>
          <a:stretch>
            <a:fillRect/>
          </a:stretch>
        </p:blipFill>
        <p:spPr>
          <a:xfrm>
            <a:off x="0" y="0"/>
            <a:ext cx="9144000" cy="7000900"/>
          </a:xfrm>
        </p:spPr>
      </p:pic>
    </p:spTree>
  </p:cSld>
  <p:clrMapOvr>
    <a:masterClrMapping/>
  </p:clrMapOvr>
  <p:transition spd="slow" advTm="8000">
    <p:split orient="vert"/>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158674126_extras_albumes_0_1024.jpg"/>
          <p:cNvPicPr>
            <a:picLocks noGrp="1" noChangeAspect="1"/>
          </p:cNvPicPr>
          <p:nvPr>
            <p:ph idx="1"/>
          </p:nvPr>
        </p:nvPicPr>
        <p:blipFill>
          <a:blip r:embed="rId2"/>
          <a:stretch>
            <a:fillRect/>
          </a:stretch>
        </p:blipFill>
        <p:spPr>
          <a:xfrm>
            <a:off x="0" y="13342"/>
            <a:ext cx="9144000" cy="6831315"/>
          </a:xfrm>
        </p:spPr>
      </p:pic>
    </p:spTree>
  </p:cSld>
  <p:clrMapOvr>
    <a:masterClrMapping/>
  </p:clrMapOvr>
  <p:transition spd="slow" advTm="8000">
    <p:split orient="vert"/>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1576917092_extras_albumes_0_1024.jpg"/>
          <p:cNvPicPr>
            <a:picLocks noGrp="1" noChangeAspect="1"/>
          </p:cNvPicPr>
          <p:nvPr>
            <p:ph idx="1"/>
          </p:nvPr>
        </p:nvPicPr>
        <p:blipFill>
          <a:blip r:embed="rId2"/>
          <a:stretch>
            <a:fillRect/>
          </a:stretch>
        </p:blipFill>
        <p:spPr>
          <a:xfrm>
            <a:off x="0" y="6684"/>
            <a:ext cx="9144000" cy="6844632"/>
          </a:xfrm>
        </p:spPr>
      </p:pic>
    </p:spTree>
  </p:cSld>
  <p:clrMapOvr>
    <a:masterClrMapping/>
  </p:clrMapOvr>
  <p:transition spd="slow" advTm="8000">
    <p:split orient="vert"/>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813261872_extras_albumes_0_1024.jpg"/>
          <p:cNvPicPr>
            <a:picLocks noGrp="1" noChangeAspect="1"/>
          </p:cNvPicPr>
          <p:nvPr>
            <p:ph idx="1"/>
          </p:nvPr>
        </p:nvPicPr>
        <p:blipFill>
          <a:blip r:embed="rId2"/>
          <a:stretch>
            <a:fillRect/>
          </a:stretch>
        </p:blipFill>
        <p:spPr>
          <a:xfrm>
            <a:off x="0" y="16662"/>
            <a:ext cx="9144000" cy="6824676"/>
          </a:xfrm>
        </p:spPr>
      </p:pic>
    </p:spTree>
  </p:cSld>
  <p:clrMapOvr>
    <a:masterClrMapping/>
  </p:clrMapOvr>
  <p:transition spd="slow" advTm="8000">
    <p:split orient="vert"/>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456105540_extras_albumes_0_1024.jpg"/>
          <p:cNvPicPr>
            <a:picLocks noGrp="1" noChangeAspect="1"/>
          </p:cNvPicPr>
          <p:nvPr>
            <p:ph idx="1"/>
          </p:nvPr>
        </p:nvPicPr>
        <p:blipFill>
          <a:blip r:embed="rId2"/>
          <a:stretch>
            <a:fillRect/>
          </a:stretch>
        </p:blipFill>
        <p:spPr>
          <a:xfrm>
            <a:off x="0" y="3345"/>
            <a:ext cx="9144000" cy="6851309"/>
          </a:xfrm>
        </p:spPr>
      </p:pic>
    </p:spTree>
  </p:cSld>
  <p:clrMapOvr>
    <a:masterClrMapping/>
  </p:clrMapOvr>
  <p:transition spd="slow" advTm="8000">
    <p:split orient="vert"/>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385764562_extras_albumes_0_1024.jpg"/>
          <p:cNvPicPr>
            <a:picLocks noGrp="1" noChangeAspect="1"/>
          </p:cNvPicPr>
          <p:nvPr>
            <p:ph idx="1"/>
          </p:nvPr>
        </p:nvPicPr>
        <p:blipFill>
          <a:blip r:embed="rId2"/>
          <a:stretch>
            <a:fillRect/>
          </a:stretch>
        </p:blipFill>
        <p:spPr>
          <a:xfrm>
            <a:off x="0" y="0"/>
            <a:ext cx="9144000" cy="6858000"/>
          </a:xfrm>
        </p:spPr>
      </p:pic>
    </p:spTree>
  </p:cSld>
  <p:clrMapOvr>
    <a:masterClrMapping/>
  </p:clrMapOvr>
  <p:transition spd="slow" advTm="8000">
    <p:split orient="vert"/>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1844671022_extras_albumes_0_1024.jpg"/>
          <p:cNvPicPr>
            <a:picLocks noGrp="1" noChangeAspect="1"/>
          </p:cNvPicPr>
          <p:nvPr>
            <p:ph idx="1"/>
          </p:nvPr>
        </p:nvPicPr>
        <p:blipFill>
          <a:blip r:embed="rId2"/>
          <a:stretch>
            <a:fillRect/>
          </a:stretch>
        </p:blipFill>
        <p:spPr>
          <a:xfrm>
            <a:off x="0" y="29875"/>
            <a:ext cx="9144000" cy="6798250"/>
          </a:xfrm>
        </p:spPr>
      </p:pic>
    </p:spTree>
  </p:cSld>
  <p:clrMapOvr>
    <a:masterClrMapping/>
  </p:clrMapOvr>
  <p:transition spd="slow" advTm="8000">
    <p:split orient="vert"/>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659953208_extras_albumes_0_1024.jpg"/>
          <p:cNvPicPr>
            <a:picLocks noGrp="1" noChangeAspect="1"/>
          </p:cNvPicPr>
          <p:nvPr>
            <p:ph idx="1"/>
          </p:nvPr>
        </p:nvPicPr>
        <p:blipFill>
          <a:blip r:embed="rId2"/>
          <a:stretch>
            <a:fillRect/>
          </a:stretch>
        </p:blipFill>
        <p:spPr>
          <a:xfrm>
            <a:off x="0" y="10016"/>
            <a:ext cx="9144000" cy="6837967"/>
          </a:xfrm>
        </p:spPr>
      </p:pic>
    </p:spTree>
  </p:cSld>
  <p:clrMapOvr>
    <a:masterClrMapping/>
  </p:clrMapOvr>
  <p:transition spd="slow" advTm="8000">
    <p:split orient="vert"/>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1282170633_extras_albumes_0_1024.jpg"/>
          <p:cNvPicPr>
            <a:picLocks noGrp="1" noChangeAspect="1"/>
          </p:cNvPicPr>
          <p:nvPr>
            <p:ph idx="1"/>
          </p:nvPr>
        </p:nvPicPr>
        <p:blipFill>
          <a:blip r:embed="rId2"/>
          <a:stretch>
            <a:fillRect/>
          </a:stretch>
        </p:blipFill>
        <p:spPr>
          <a:xfrm>
            <a:off x="0" y="10016"/>
            <a:ext cx="9144000" cy="6837967"/>
          </a:xfrm>
        </p:spPr>
      </p:pic>
    </p:spTree>
  </p:cSld>
  <p:clrMapOvr>
    <a:masterClrMapping/>
  </p:clrMapOvr>
  <p:transition spd="slow" advTm="8000">
    <p:split orient="vert"/>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828638627_extras_albumes_0_1024.jpg"/>
          <p:cNvPicPr>
            <a:picLocks noGrp="1" noChangeAspect="1"/>
          </p:cNvPicPr>
          <p:nvPr>
            <p:ph idx="1"/>
          </p:nvPr>
        </p:nvPicPr>
        <p:blipFill>
          <a:blip r:embed="rId2"/>
          <a:stretch>
            <a:fillRect/>
          </a:stretch>
        </p:blipFill>
        <p:spPr>
          <a:xfrm>
            <a:off x="0" y="33162"/>
            <a:ext cx="9144000" cy="6791675"/>
          </a:xfrm>
        </p:spPr>
      </p:pic>
    </p:spTree>
  </p:cSld>
  <p:clrMapOvr>
    <a:masterClrMapping/>
  </p:clrMapOvr>
  <p:transition spd="slow" advTm="8000">
    <p:split orient="vert"/>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1392447048_extras_albumes_0_1024.jpg"/>
          <p:cNvPicPr>
            <a:picLocks noGrp="1" noChangeAspect="1"/>
          </p:cNvPicPr>
          <p:nvPr>
            <p:ph idx="1"/>
          </p:nvPr>
        </p:nvPicPr>
        <p:blipFill>
          <a:blip r:embed="rId2"/>
          <a:stretch>
            <a:fillRect/>
          </a:stretch>
        </p:blipFill>
        <p:spPr>
          <a:xfrm>
            <a:off x="0" y="110194"/>
            <a:ext cx="9144000" cy="6637611"/>
          </a:xfrm>
        </p:spPr>
      </p:pic>
    </p:spTree>
  </p:cSld>
  <p:clrMapOvr>
    <a:masterClrMapping/>
  </p:clrMapOvr>
  <p:transition spd="slow" advTm="8000">
    <p:split orient="vert"/>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1546962860_extras_albumes_0_1024.jpg"/>
          <p:cNvPicPr>
            <a:picLocks noGrp="1" noChangeAspect="1"/>
          </p:cNvPicPr>
          <p:nvPr>
            <p:ph idx="1"/>
          </p:nvPr>
        </p:nvPicPr>
        <p:blipFill>
          <a:blip r:embed="rId2"/>
          <a:stretch>
            <a:fillRect/>
          </a:stretch>
        </p:blipFill>
        <p:spPr>
          <a:xfrm>
            <a:off x="0" y="10016"/>
            <a:ext cx="9144000" cy="6837967"/>
          </a:xfrm>
        </p:spPr>
      </p:pic>
    </p:spTree>
  </p:cSld>
  <p:clrMapOvr>
    <a:masterClrMapping/>
  </p:clrMapOvr>
  <p:transition spd="slow" advTm="8000">
    <p:split orient="vert"/>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letizia-ortiz-papa-francisco.jpg"/>
          <p:cNvPicPr>
            <a:picLocks noGrp="1" noChangeAspect="1"/>
          </p:cNvPicPr>
          <p:nvPr>
            <p:ph idx="1"/>
          </p:nvPr>
        </p:nvPicPr>
        <p:blipFill>
          <a:blip r:embed="rId2"/>
          <a:stretch>
            <a:fillRect/>
          </a:stretch>
        </p:blipFill>
        <p:spPr>
          <a:xfrm>
            <a:off x="0" y="6684"/>
            <a:ext cx="9144000" cy="6844632"/>
          </a:xfrm>
        </p:spPr>
      </p:pic>
    </p:spTree>
  </p:cSld>
  <p:clrMapOvr>
    <a:masterClrMapping/>
  </p:clrMapOvr>
  <p:transition spd="slow" advTm="8000">
    <p:split orient="vert"/>
  </p:transition>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212692485_extras_albumes_0_1024.jpg"/>
          <p:cNvPicPr>
            <a:picLocks noGrp="1" noChangeAspect="1"/>
          </p:cNvPicPr>
          <p:nvPr>
            <p:ph idx="1"/>
          </p:nvPr>
        </p:nvPicPr>
        <p:blipFill>
          <a:blip r:embed="rId2"/>
          <a:stretch>
            <a:fillRect/>
          </a:stretch>
        </p:blipFill>
        <p:spPr>
          <a:xfrm>
            <a:off x="0" y="0"/>
            <a:ext cx="9144000" cy="6858000"/>
          </a:xfrm>
        </p:spPr>
      </p:pic>
    </p:spTree>
  </p:cSld>
  <p:clrMapOvr>
    <a:masterClrMapping/>
  </p:clrMapOvr>
  <p:transition spd="slow" advTm="8000">
    <p:split orient="vert"/>
  </p:transition>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1626622695_extras_albumes_0_1024.jpg"/>
          <p:cNvPicPr>
            <a:picLocks noGrp="1" noChangeAspect="1"/>
          </p:cNvPicPr>
          <p:nvPr>
            <p:ph idx="1"/>
          </p:nvPr>
        </p:nvPicPr>
        <p:blipFill>
          <a:blip r:embed="rId2"/>
          <a:stretch>
            <a:fillRect/>
          </a:stretch>
        </p:blipFill>
        <p:spPr>
          <a:xfrm>
            <a:off x="0" y="39718"/>
            <a:ext cx="9144000" cy="6778564"/>
          </a:xfrm>
        </p:spPr>
      </p:pic>
    </p:spTree>
  </p:cSld>
  <p:clrMapOvr>
    <a:masterClrMapping/>
  </p:clrMapOvr>
  <p:transition spd="slow" advTm="8000">
    <p:split orient="vert"/>
  </p:transition>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1864264645_extras_albumes_0_1024.jpg"/>
          <p:cNvPicPr>
            <a:picLocks noGrp="1" noChangeAspect="1"/>
          </p:cNvPicPr>
          <p:nvPr>
            <p:ph idx="1"/>
          </p:nvPr>
        </p:nvPicPr>
        <p:blipFill>
          <a:blip r:embed="rId2"/>
          <a:stretch>
            <a:fillRect/>
          </a:stretch>
        </p:blipFill>
        <p:spPr>
          <a:xfrm>
            <a:off x="0" y="23281"/>
            <a:ext cx="9144000" cy="6811437"/>
          </a:xfrm>
        </p:spPr>
      </p:pic>
    </p:spTree>
  </p:cSld>
  <p:clrMapOvr>
    <a:masterClrMapping/>
  </p:clrMapOvr>
  <p:transition spd="slow" advTm="8000">
    <p:split orient="vert"/>
  </p:transition>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2068139501_extras_albumes_1_1024.jpg"/>
          <p:cNvPicPr>
            <a:picLocks noGrp="1" noChangeAspect="1"/>
          </p:cNvPicPr>
          <p:nvPr>
            <p:ph idx="1"/>
          </p:nvPr>
        </p:nvPicPr>
        <p:blipFill>
          <a:blip r:embed="rId2"/>
          <a:stretch>
            <a:fillRect/>
          </a:stretch>
        </p:blipFill>
        <p:spPr>
          <a:xfrm>
            <a:off x="0" y="1"/>
            <a:ext cx="9144000" cy="6858000"/>
          </a:xfrm>
        </p:spPr>
      </p:pic>
    </p:spTree>
  </p:cSld>
  <p:clrMapOvr>
    <a:masterClrMapping/>
  </p:clrMapOvr>
  <p:transition spd="slow" advTm="8000">
    <p:split orient="vert"/>
  </p:transition>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sp>
        <p:nvSpPr>
          <p:cNvPr id="3" name="2 Marcador de contenido"/>
          <p:cNvSpPr>
            <a:spLocks noGrp="1"/>
          </p:cNvSpPr>
          <p:nvPr>
            <p:ph idx="1"/>
          </p:nvPr>
        </p:nvSpPr>
        <p:spPr>
          <a:xfrm>
            <a:off x="0" y="0"/>
            <a:ext cx="9144000" cy="6858000"/>
          </a:xfrm>
        </p:spPr>
        <p:txBody>
          <a:bodyPr/>
          <a:lstStyle/>
          <a:p>
            <a:endParaRPr lang="es-ES" dirty="0"/>
          </a:p>
        </p:txBody>
      </p:sp>
      <p:sp>
        <p:nvSpPr>
          <p:cNvPr id="4" name="3 Marco"/>
          <p:cNvSpPr/>
          <p:nvPr/>
        </p:nvSpPr>
        <p:spPr>
          <a:xfrm>
            <a:off x="0" y="0"/>
            <a:ext cx="9144000" cy="6858000"/>
          </a:xfrm>
          <a:prstGeom prst="frame">
            <a:avLst>
              <a:gd name="adj1" fmla="val 4454"/>
            </a:avLst>
          </a:prstGeom>
          <a:blipFill dpi="0" rotWithShape="1">
            <a:blip r:embed="rId2"/>
            <a:srcRect/>
            <a:tile tx="0" ty="0" sx="100000" sy="100000" flip="none" algn="tl"/>
          </a:blipFill>
          <a:ln>
            <a:solidFill>
              <a:schemeClr val="bg1"/>
            </a:solid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5" name="4 CuadroTexto"/>
          <p:cNvSpPr txBox="1"/>
          <p:nvPr/>
        </p:nvSpPr>
        <p:spPr>
          <a:xfrm>
            <a:off x="1071538" y="500042"/>
            <a:ext cx="7143800" cy="5632311"/>
          </a:xfrm>
          <a:prstGeom prst="rect">
            <a:avLst/>
          </a:prstGeom>
          <a:noFill/>
        </p:spPr>
        <p:txBody>
          <a:bodyPr wrap="square" rtlCol="0">
            <a:spAutoFit/>
          </a:bodyPr>
          <a:lstStyle/>
          <a:p>
            <a:r>
              <a:rPr lang="es-ES" b="1" dirty="0" smtClean="0">
                <a:solidFill>
                  <a:schemeClr val="tx2">
                    <a:lumMod val="75000"/>
                  </a:schemeClr>
                </a:solidFill>
                <a:effectLst>
                  <a:outerShdw blurRad="38100" dist="38100" dir="2700000" algn="tl">
                    <a:srgbClr val="000000">
                      <a:alpha val="43137"/>
                    </a:srgbClr>
                  </a:outerShdw>
                </a:effectLst>
                <a:latin typeface="Arial" pitchFamily="34" charset="0"/>
                <a:cs typeface="Arial" pitchFamily="34" charset="0"/>
              </a:rPr>
              <a:t>                                       Baño de masas</a:t>
            </a:r>
            <a:endParaRPr lang="es-ES" dirty="0" smtClean="0">
              <a:solidFill>
                <a:schemeClr val="tx2">
                  <a:lumMod val="75000"/>
                </a:schemeClr>
              </a:solidFill>
              <a:effectLst>
                <a:outerShdw blurRad="38100" dist="38100" dir="2700000" algn="tl">
                  <a:srgbClr val="000000">
                    <a:alpha val="43137"/>
                  </a:srgbClr>
                </a:outerShdw>
              </a:effectLst>
              <a:latin typeface="Arial" pitchFamily="34" charset="0"/>
              <a:cs typeface="Arial" pitchFamily="34" charset="0"/>
            </a:endParaRPr>
          </a:p>
          <a:p>
            <a:endParaRPr lang="es-ES" dirty="0" smtClean="0">
              <a:solidFill>
                <a:schemeClr val="tx2">
                  <a:lumMod val="75000"/>
                </a:schemeClr>
              </a:solidFill>
              <a:effectLst>
                <a:outerShdw blurRad="38100" dist="38100" dir="2700000" algn="tl">
                  <a:srgbClr val="000000">
                    <a:alpha val="43137"/>
                  </a:srgbClr>
                </a:outerShdw>
              </a:effectLst>
              <a:latin typeface="Arial" pitchFamily="34" charset="0"/>
              <a:cs typeface="Arial" pitchFamily="34" charset="0"/>
            </a:endParaRPr>
          </a:p>
          <a:p>
            <a:endParaRPr lang="es-ES" dirty="0" smtClean="0">
              <a:solidFill>
                <a:schemeClr val="tx2">
                  <a:lumMod val="75000"/>
                </a:schemeClr>
              </a:solidFill>
              <a:effectLst>
                <a:outerShdw blurRad="38100" dist="38100" dir="2700000" algn="tl">
                  <a:srgbClr val="000000">
                    <a:alpha val="43137"/>
                  </a:srgbClr>
                </a:outerShdw>
              </a:effectLst>
              <a:latin typeface="Arial" pitchFamily="34" charset="0"/>
              <a:cs typeface="Arial" pitchFamily="34" charset="0"/>
            </a:endParaRPr>
          </a:p>
          <a:p>
            <a:r>
              <a:rPr lang="es-ES" dirty="0" smtClean="0">
                <a:solidFill>
                  <a:schemeClr val="tx2">
                    <a:lumMod val="75000"/>
                  </a:schemeClr>
                </a:solidFill>
                <a:effectLst>
                  <a:outerShdw blurRad="38100" dist="38100" dir="2700000" algn="tl">
                    <a:srgbClr val="000000">
                      <a:alpha val="43137"/>
                    </a:srgbClr>
                  </a:outerShdw>
                </a:effectLst>
                <a:latin typeface="Arial" pitchFamily="34" charset="0"/>
                <a:cs typeface="Arial" pitchFamily="34" charset="0"/>
              </a:rPr>
              <a:t>Minutos antes del acto principal, el Papa ha recorrido el interior de la Basílica de San Pedro y ha recibido el anillo del pescador y el palio (una banda de lana blanca que se coloca sobre la casulla, un privilegio del obispo de Roma), dos de los símbolos del poder del Pontífice.</a:t>
            </a:r>
          </a:p>
          <a:p>
            <a:r>
              <a:rPr lang="es-ES" dirty="0" smtClean="0">
                <a:solidFill>
                  <a:schemeClr val="tx2">
                    <a:lumMod val="75000"/>
                  </a:schemeClr>
                </a:solidFill>
                <a:effectLst>
                  <a:outerShdw blurRad="38100" dist="38100" dir="2700000" algn="tl">
                    <a:srgbClr val="000000">
                      <a:alpha val="43137"/>
                    </a:srgbClr>
                  </a:outerShdw>
                </a:effectLst>
                <a:latin typeface="Arial" pitchFamily="34" charset="0"/>
                <a:cs typeface="Arial" pitchFamily="34" charset="0"/>
              </a:rPr>
              <a:t>Los actos para la misa solemne de inicio de Pontificado del Papa Francisco habían comenzado en el Vaticano con la llegada del Pontífice a la plaza de San Pedro. Francisco ha llegado a la plaza, abarrotada de fieles en un papamóvil sin urna de cristal, una imagen que no se veía desde que la seguridad de Juan Pablo II reforzó el vehículo oficial tras el atentado de </a:t>
            </a:r>
            <a:r>
              <a:rPr lang="es-ES" dirty="0" err="1" smtClean="0">
                <a:solidFill>
                  <a:schemeClr val="tx2">
                    <a:lumMod val="75000"/>
                  </a:schemeClr>
                </a:solidFill>
                <a:effectLst>
                  <a:outerShdw blurRad="38100" dist="38100" dir="2700000" algn="tl">
                    <a:srgbClr val="000000">
                      <a:alpha val="43137"/>
                    </a:srgbClr>
                  </a:outerShdw>
                </a:effectLst>
                <a:latin typeface="Arial" pitchFamily="34" charset="0"/>
                <a:cs typeface="Arial" pitchFamily="34" charset="0"/>
              </a:rPr>
              <a:t>Alí</a:t>
            </a:r>
            <a:r>
              <a:rPr lang="es-ES" dirty="0" smtClean="0">
                <a:solidFill>
                  <a:schemeClr val="tx2">
                    <a:lumMod val="75000"/>
                  </a:schemeClr>
                </a:solidFill>
                <a:effectLst>
                  <a:outerShdw blurRad="38100" dist="38100" dir="2700000" algn="tl">
                    <a:srgbClr val="000000">
                      <a:alpha val="43137"/>
                    </a:srgbClr>
                  </a:outerShdw>
                </a:effectLst>
                <a:latin typeface="Arial" pitchFamily="34" charset="0"/>
                <a:cs typeface="Arial" pitchFamily="34" charset="0"/>
              </a:rPr>
              <a:t>  </a:t>
            </a:r>
            <a:r>
              <a:rPr lang="es-ES" dirty="0" err="1" smtClean="0">
                <a:solidFill>
                  <a:schemeClr val="tx2">
                    <a:lumMod val="75000"/>
                  </a:schemeClr>
                </a:solidFill>
                <a:effectLst>
                  <a:outerShdw blurRad="38100" dist="38100" dir="2700000" algn="tl">
                    <a:srgbClr val="000000">
                      <a:alpha val="43137"/>
                    </a:srgbClr>
                  </a:outerShdw>
                </a:effectLst>
                <a:latin typeface="Arial" pitchFamily="34" charset="0"/>
                <a:cs typeface="Arial" pitchFamily="34" charset="0"/>
              </a:rPr>
              <a:t>Agca</a:t>
            </a:r>
            <a:r>
              <a:rPr lang="es-ES" dirty="0" smtClean="0">
                <a:solidFill>
                  <a:schemeClr val="tx2">
                    <a:lumMod val="75000"/>
                  </a:schemeClr>
                </a:solidFill>
                <a:effectLst>
                  <a:outerShdw blurRad="38100" dist="38100" dir="2700000" algn="tl">
                    <a:srgbClr val="000000">
                      <a:alpha val="43137"/>
                    </a:srgbClr>
                  </a:outerShdw>
                </a:effectLst>
                <a:latin typeface="Arial" pitchFamily="34" charset="0"/>
                <a:cs typeface="Arial" pitchFamily="34" charset="0"/>
              </a:rPr>
              <a:t> en 1981. En este baño de masas, Francisco ha bendecido a la multitud y en concreto, a los niños y a algún discapacitado, a los que se ha acercado personalmente.</a:t>
            </a:r>
          </a:p>
          <a:p>
            <a:r>
              <a:rPr lang="es-ES" dirty="0" smtClean="0">
                <a:solidFill>
                  <a:schemeClr val="tx2">
                    <a:lumMod val="75000"/>
                  </a:schemeClr>
                </a:solidFill>
                <a:effectLst>
                  <a:outerShdw blurRad="38100" dist="38100" dir="2700000" algn="tl">
                    <a:srgbClr val="000000">
                      <a:alpha val="43137"/>
                    </a:srgbClr>
                  </a:outerShdw>
                </a:effectLst>
                <a:latin typeface="Arial" pitchFamily="34" charset="0"/>
                <a:cs typeface="Arial" pitchFamily="34" charset="0"/>
              </a:rPr>
              <a:t>'Miserando ataque eligiendo' (Le miró con misericordia y le eligió) será el lema de su Pontificado y el emblema de la Compañía de Jesús sobre un sol radiante será su escudo papal.</a:t>
            </a:r>
          </a:p>
        </p:txBody>
      </p:sp>
    </p:spTree>
  </p:cSld>
  <p:clrMapOvr>
    <a:masterClrMapping/>
  </p:clrMapOvr>
  <p:transition spd="slow" advTm="30000">
    <p:split orient="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edge">
                                      <p:cBhvr>
                                        <p:cTn id="7"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sp>
        <p:nvSpPr>
          <p:cNvPr id="3" name="2 Marcador de contenido"/>
          <p:cNvSpPr>
            <a:spLocks noGrp="1"/>
          </p:cNvSpPr>
          <p:nvPr>
            <p:ph idx="1"/>
          </p:nvPr>
        </p:nvSpPr>
        <p:spPr>
          <a:xfrm>
            <a:off x="0" y="0"/>
            <a:ext cx="9144000" cy="6858000"/>
          </a:xfrm>
        </p:spPr>
        <p:txBody>
          <a:bodyPr/>
          <a:lstStyle/>
          <a:p>
            <a:endParaRPr lang="es-ES" dirty="0"/>
          </a:p>
        </p:txBody>
      </p:sp>
      <p:sp>
        <p:nvSpPr>
          <p:cNvPr id="4" name="3 Marco"/>
          <p:cNvSpPr/>
          <p:nvPr/>
        </p:nvSpPr>
        <p:spPr>
          <a:xfrm>
            <a:off x="0" y="0"/>
            <a:ext cx="9144000" cy="6858000"/>
          </a:xfrm>
          <a:prstGeom prst="frame">
            <a:avLst>
              <a:gd name="adj1" fmla="val 4454"/>
            </a:avLst>
          </a:prstGeom>
          <a:blipFill dpi="0" rotWithShape="1">
            <a:blip r:embed="rId2"/>
            <a:srcRect/>
            <a:tile tx="0" ty="0" sx="100000" sy="100000" flip="none" algn="tl"/>
          </a:blipFill>
          <a:ln>
            <a:solidFill>
              <a:schemeClr val="bg1"/>
            </a:solid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5" name="4 CuadroTexto"/>
          <p:cNvSpPr txBox="1"/>
          <p:nvPr/>
        </p:nvSpPr>
        <p:spPr>
          <a:xfrm>
            <a:off x="928662" y="1071546"/>
            <a:ext cx="7500989" cy="5355312"/>
          </a:xfrm>
          <a:prstGeom prst="rect">
            <a:avLst/>
          </a:prstGeom>
          <a:noFill/>
        </p:spPr>
        <p:txBody>
          <a:bodyPr wrap="square" rtlCol="0">
            <a:spAutoFit/>
          </a:bodyPr>
          <a:lstStyle/>
          <a:p>
            <a:r>
              <a:rPr lang="es-ES" dirty="0" smtClean="0">
                <a:solidFill>
                  <a:schemeClr val="tx2">
                    <a:lumMod val="75000"/>
                  </a:schemeClr>
                </a:solidFill>
                <a:effectLst>
                  <a:outerShdw blurRad="38100" dist="38100" dir="2700000" algn="tl">
                    <a:srgbClr val="000000">
                      <a:alpha val="43137"/>
                    </a:srgbClr>
                  </a:outerShdw>
                </a:effectLst>
                <a:latin typeface="Arial" pitchFamily="34" charset="0"/>
                <a:cs typeface="Arial" pitchFamily="34" charset="0"/>
              </a:rPr>
              <a:t>Tras el recorrido por San Pedro, el Papa ha vuelto a la sacristía al lado de la estatua de La Piedad de Miguel Ángel para colocarse los ornamentos litúrgicos. A las 9.30 horas, El  Jesuita  de 76 años ha visitado la tumba de San Pedro junto a los diez patriarcas de las iglesias orientales para rezar mientras se oye el canto 'Tu es Petrus', que representa la “unidad entre la Iglesia de Occidente y de Oriente", según el padre Federico Lombardi. Después, en procesión ha subido a la basílica y ha salido a la plaza de San Pedro, donde se le ha colocado el palio y se le ha entregado el anillo del Pescador, tras lo cual ha comenzado la misa.</a:t>
            </a:r>
          </a:p>
          <a:p>
            <a:r>
              <a:rPr lang="es-ES" dirty="0" smtClean="0">
                <a:solidFill>
                  <a:schemeClr val="tx2">
                    <a:lumMod val="75000"/>
                  </a:schemeClr>
                </a:solidFill>
                <a:effectLst>
                  <a:outerShdw blurRad="38100" dist="38100" dir="2700000" algn="tl">
                    <a:srgbClr val="000000">
                      <a:alpha val="43137"/>
                    </a:srgbClr>
                  </a:outerShdw>
                </a:effectLst>
                <a:latin typeface="Arial" pitchFamily="34" charset="0"/>
                <a:cs typeface="Arial" pitchFamily="34" charset="0"/>
              </a:rPr>
              <a:t>Mientras tanto, en la plaza de San Pedro, han tomado posiciones los representantes de las 132 delegaciones que asisten a la ceremonia. La  delegación  española  está presidida por los Príncipes de Asturias, Don Felipe y Doña  </a:t>
            </a:r>
            <a:r>
              <a:rPr lang="es-ES" dirty="0" err="1" smtClean="0">
                <a:solidFill>
                  <a:schemeClr val="tx2">
                    <a:lumMod val="75000"/>
                  </a:schemeClr>
                </a:solidFill>
                <a:effectLst>
                  <a:outerShdw blurRad="38100" dist="38100" dir="2700000" algn="tl">
                    <a:srgbClr val="000000">
                      <a:alpha val="43137"/>
                    </a:srgbClr>
                  </a:outerShdw>
                </a:effectLst>
                <a:latin typeface="Arial" pitchFamily="34" charset="0"/>
                <a:cs typeface="Arial" pitchFamily="34" charset="0"/>
              </a:rPr>
              <a:t>Letizia</a:t>
            </a:r>
            <a:r>
              <a:rPr lang="es-ES" dirty="0" smtClean="0">
                <a:solidFill>
                  <a:schemeClr val="tx2">
                    <a:lumMod val="75000"/>
                  </a:schemeClr>
                </a:solidFill>
                <a:effectLst>
                  <a:outerShdw blurRad="38100" dist="38100" dir="2700000" algn="tl">
                    <a:srgbClr val="000000">
                      <a:alpha val="43137"/>
                    </a:srgbClr>
                  </a:outerShdw>
                </a:effectLst>
                <a:latin typeface="Arial" pitchFamily="34" charset="0"/>
                <a:cs typeface="Arial" pitchFamily="34" charset="0"/>
              </a:rPr>
              <a:t>, y por el presidente del Gobierno, Mariano Rajoy, y su esposa, Elvira Fernández, junto a los ministros de Exteriores, Interior y Justicia.</a:t>
            </a:r>
          </a:p>
          <a:p>
            <a:r>
              <a:rPr lang="es-ES" dirty="0" smtClean="0">
                <a:solidFill>
                  <a:schemeClr val="tx2">
                    <a:lumMod val="75000"/>
                  </a:schemeClr>
                </a:solidFill>
                <a:effectLst>
                  <a:outerShdw blurRad="38100" dist="38100" dir="2700000" algn="tl">
                    <a:srgbClr val="000000">
                      <a:alpha val="43137"/>
                    </a:srgbClr>
                  </a:outerShdw>
                </a:effectLst>
                <a:latin typeface="Arial" pitchFamily="34" charset="0"/>
                <a:cs typeface="Arial" pitchFamily="34" charset="0"/>
              </a:rPr>
              <a:t> </a:t>
            </a:r>
          </a:p>
          <a:p>
            <a:endParaRPr lang="es-ES" dirty="0" smtClean="0">
              <a:solidFill>
                <a:schemeClr val="tx2">
                  <a:lumMod val="75000"/>
                </a:schemeClr>
              </a:solidFill>
              <a:effectLst>
                <a:outerShdw blurRad="38100" dist="38100" dir="2700000" algn="tl">
                  <a:srgbClr val="000000">
                    <a:alpha val="43137"/>
                  </a:srgbClr>
                </a:outerShdw>
              </a:effectLst>
              <a:latin typeface="Arial" pitchFamily="34" charset="0"/>
              <a:cs typeface="Arial" pitchFamily="34" charset="0"/>
            </a:endParaRPr>
          </a:p>
          <a:p>
            <a:endParaRPr lang="es-ES" dirty="0">
              <a:solidFill>
                <a:schemeClr val="tx2">
                  <a:lumMod val="75000"/>
                </a:schemeClr>
              </a:solidFill>
              <a:effectLst>
                <a:outerShdw blurRad="38100" dist="38100" dir="2700000" algn="tl">
                  <a:srgbClr val="000000">
                    <a:alpha val="43137"/>
                  </a:srgbClr>
                </a:outerShdw>
              </a:effectLst>
              <a:latin typeface="Arial" pitchFamily="34" charset="0"/>
              <a:cs typeface="Arial" pitchFamily="34" charset="0"/>
            </a:endParaRPr>
          </a:p>
        </p:txBody>
      </p:sp>
    </p:spTree>
  </p:cSld>
  <p:clrMapOvr>
    <a:masterClrMapping/>
  </p:clrMapOvr>
  <p:transition spd="slow" advTm="30000">
    <p:split orient="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edge">
                                      <p:cBhvr>
                                        <p:cTn id="7"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159019662_extras_albumes_0_1024.jpg"/>
          <p:cNvPicPr>
            <a:picLocks noGrp="1" noChangeAspect="1"/>
          </p:cNvPicPr>
          <p:nvPr>
            <p:ph idx="1"/>
          </p:nvPr>
        </p:nvPicPr>
        <p:blipFill>
          <a:blip r:embed="rId2"/>
          <a:stretch>
            <a:fillRect/>
          </a:stretch>
        </p:blipFill>
        <p:spPr>
          <a:xfrm>
            <a:off x="0" y="33162"/>
            <a:ext cx="9144000" cy="6791675"/>
          </a:xfrm>
        </p:spPr>
      </p:pic>
    </p:spTree>
  </p:cSld>
  <p:clrMapOvr>
    <a:masterClrMapping/>
  </p:clrMapOvr>
  <p:transition spd="slow" advTm="8000">
    <p:split orient="vert"/>
  </p:transition>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172252128_extras_albumes_0_1024.jpg"/>
          <p:cNvPicPr>
            <a:picLocks noGrp="1" noChangeAspect="1"/>
          </p:cNvPicPr>
          <p:nvPr>
            <p:ph idx="1"/>
          </p:nvPr>
        </p:nvPicPr>
        <p:blipFill>
          <a:blip r:embed="rId2"/>
          <a:stretch>
            <a:fillRect/>
          </a:stretch>
        </p:blipFill>
        <p:spPr>
          <a:xfrm>
            <a:off x="0" y="0"/>
            <a:ext cx="9144000" cy="6858000"/>
          </a:xfrm>
        </p:spPr>
      </p:pic>
    </p:spTree>
  </p:cSld>
  <p:clrMapOvr>
    <a:masterClrMapping/>
  </p:clrMapOvr>
  <p:transition spd="slow" advTm="8000">
    <p:split orient="vert"/>
  </p:transition>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309836417_extras_albumes_0_1024.jpg"/>
          <p:cNvPicPr>
            <a:picLocks noGrp="1" noChangeAspect="1"/>
          </p:cNvPicPr>
          <p:nvPr>
            <p:ph idx="1"/>
          </p:nvPr>
        </p:nvPicPr>
        <p:blipFill>
          <a:blip r:embed="rId2"/>
          <a:stretch>
            <a:fillRect/>
          </a:stretch>
        </p:blipFill>
        <p:spPr>
          <a:xfrm>
            <a:off x="0" y="6684"/>
            <a:ext cx="9144000" cy="6844632"/>
          </a:xfrm>
        </p:spPr>
      </p:pic>
    </p:spTree>
  </p:cSld>
  <p:clrMapOvr>
    <a:masterClrMapping/>
  </p:clrMapOvr>
  <p:transition spd="slow" advTm="8000">
    <p:split orient="vert"/>
  </p:transition>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354229610_extras_albumes_0_1024.jpg"/>
          <p:cNvPicPr>
            <a:picLocks noGrp="1" noChangeAspect="1"/>
          </p:cNvPicPr>
          <p:nvPr>
            <p:ph idx="1"/>
          </p:nvPr>
        </p:nvPicPr>
        <p:blipFill>
          <a:blip r:embed="rId2"/>
          <a:stretch>
            <a:fillRect/>
          </a:stretch>
        </p:blipFill>
        <p:spPr>
          <a:xfrm>
            <a:off x="0" y="0"/>
            <a:ext cx="9144000" cy="6858000"/>
          </a:xfrm>
        </p:spPr>
      </p:pic>
    </p:spTree>
  </p:cSld>
  <p:clrMapOvr>
    <a:masterClrMapping/>
  </p:clrMapOvr>
  <p:transition spd="slow" advTm="8000">
    <p:split orient="vert"/>
  </p:transition>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661386061_extras_albumes_0_1024.jpg"/>
          <p:cNvPicPr>
            <a:picLocks noGrp="1" noChangeAspect="1"/>
          </p:cNvPicPr>
          <p:nvPr>
            <p:ph idx="1"/>
          </p:nvPr>
        </p:nvPicPr>
        <p:blipFill>
          <a:blip r:embed="rId2"/>
          <a:stretch>
            <a:fillRect/>
          </a:stretch>
        </p:blipFill>
        <p:spPr>
          <a:xfrm>
            <a:off x="0" y="0"/>
            <a:ext cx="9144000" cy="6858000"/>
          </a:xfrm>
        </p:spPr>
      </p:pic>
    </p:spTree>
  </p:cSld>
  <p:clrMapOvr>
    <a:masterClrMapping/>
  </p:clrMapOvr>
  <p:transition spd="slow" advTm="8000">
    <p:split orient="vert"/>
  </p:transition>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758104602_extras_albumes_0_1024.jpg"/>
          <p:cNvPicPr>
            <a:picLocks noGrp="1" noChangeAspect="1"/>
          </p:cNvPicPr>
          <p:nvPr>
            <p:ph idx="1"/>
          </p:nvPr>
        </p:nvPicPr>
        <p:blipFill>
          <a:blip r:embed="rId2"/>
          <a:stretch>
            <a:fillRect/>
          </a:stretch>
        </p:blipFill>
        <p:spPr>
          <a:xfrm>
            <a:off x="0" y="10016"/>
            <a:ext cx="9144000" cy="6837967"/>
          </a:xfrm>
        </p:spPr>
      </p:pic>
    </p:spTree>
  </p:cSld>
  <p:clrMapOvr>
    <a:masterClrMapping/>
  </p:clrMapOvr>
  <p:transition spd="slow" advTm="8000">
    <p:split orient="vert"/>
  </p:transition>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1526058401_extras_albumes_0_1024.jpg"/>
          <p:cNvPicPr>
            <a:picLocks noGrp="1" noChangeAspect="1"/>
          </p:cNvPicPr>
          <p:nvPr>
            <p:ph idx="1"/>
          </p:nvPr>
        </p:nvPicPr>
        <p:blipFill>
          <a:blip r:embed="rId2"/>
          <a:stretch>
            <a:fillRect/>
          </a:stretch>
        </p:blipFill>
        <p:spPr>
          <a:xfrm>
            <a:off x="0" y="6684"/>
            <a:ext cx="9144000" cy="6844632"/>
          </a:xfrm>
        </p:spPr>
      </p:pic>
    </p:spTree>
  </p:cSld>
  <p:clrMapOvr>
    <a:masterClrMapping/>
  </p:clrMapOvr>
  <p:transition spd="slow" advTm="8000">
    <p:split orient="vert"/>
  </p:transition>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1550306254_extras_albumes_0_1024.jpg"/>
          <p:cNvPicPr>
            <a:picLocks noGrp="1" noChangeAspect="1"/>
          </p:cNvPicPr>
          <p:nvPr>
            <p:ph idx="1"/>
          </p:nvPr>
        </p:nvPicPr>
        <p:blipFill>
          <a:blip r:embed="rId2"/>
          <a:stretch>
            <a:fillRect/>
          </a:stretch>
        </p:blipFill>
        <p:spPr>
          <a:xfrm>
            <a:off x="0" y="62465"/>
            <a:ext cx="9144000" cy="6733070"/>
          </a:xfrm>
        </p:spPr>
      </p:pic>
    </p:spTree>
  </p:cSld>
  <p:clrMapOvr>
    <a:masterClrMapping/>
  </p:clrMapOvr>
  <p:transition spd="slow" advTm="8000">
    <p:split orient="vert"/>
  </p:transition>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1568717819_extras_albumes_0_1024.jpg"/>
          <p:cNvPicPr>
            <a:picLocks noGrp="1" noChangeAspect="1"/>
          </p:cNvPicPr>
          <p:nvPr>
            <p:ph idx="1"/>
          </p:nvPr>
        </p:nvPicPr>
        <p:blipFill>
          <a:blip r:embed="rId2"/>
          <a:stretch>
            <a:fillRect/>
          </a:stretch>
        </p:blipFill>
        <p:spPr>
          <a:xfrm>
            <a:off x="0" y="13342"/>
            <a:ext cx="9144000" cy="6831315"/>
          </a:xfrm>
        </p:spPr>
      </p:pic>
    </p:spTree>
  </p:cSld>
  <p:clrMapOvr>
    <a:masterClrMapping/>
  </p:clrMapOvr>
  <p:transition spd="slow" advTm="8000">
    <p:split orient="vert"/>
  </p:transition>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1633823611_extras_albumes_0_1024.jpg"/>
          <p:cNvPicPr>
            <a:picLocks noGrp="1" noChangeAspect="1"/>
          </p:cNvPicPr>
          <p:nvPr>
            <p:ph idx="1"/>
          </p:nvPr>
        </p:nvPicPr>
        <p:blipFill>
          <a:blip r:embed="rId2"/>
          <a:stretch>
            <a:fillRect/>
          </a:stretch>
        </p:blipFill>
        <p:spPr>
          <a:xfrm>
            <a:off x="0" y="29875"/>
            <a:ext cx="9144000" cy="6798250"/>
          </a:xfrm>
        </p:spPr>
      </p:pic>
    </p:spTree>
  </p:cSld>
  <p:clrMapOvr>
    <a:masterClrMapping/>
  </p:clrMapOvr>
  <p:transition spd="slow" advTm="8000">
    <p:split orient="vert"/>
  </p:transition>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1772922786_extras_albumes_0_1024.jpg"/>
          <p:cNvPicPr>
            <a:picLocks noGrp="1" noChangeAspect="1"/>
          </p:cNvPicPr>
          <p:nvPr>
            <p:ph idx="1"/>
          </p:nvPr>
        </p:nvPicPr>
        <p:blipFill>
          <a:blip r:embed="rId2"/>
          <a:stretch>
            <a:fillRect/>
          </a:stretch>
        </p:blipFill>
        <p:spPr>
          <a:xfrm>
            <a:off x="0" y="42986"/>
            <a:ext cx="9144000" cy="6772027"/>
          </a:xfrm>
        </p:spPr>
      </p:pic>
    </p:spTree>
  </p:cSld>
  <p:clrMapOvr>
    <a:masterClrMapping/>
  </p:clrMapOvr>
  <p:transition spd="slow" advTm="8000">
    <p:split orient="vert"/>
  </p:transition>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2100208595_extras_albumes_0_1024.jpg"/>
          <p:cNvPicPr>
            <a:picLocks noGrp="1" noChangeAspect="1"/>
          </p:cNvPicPr>
          <p:nvPr>
            <p:ph idx="1"/>
          </p:nvPr>
        </p:nvPicPr>
        <p:blipFill>
          <a:blip r:embed="rId2"/>
          <a:stretch>
            <a:fillRect/>
          </a:stretch>
        </p:blipFill>
        <p:spPr>
          <a:xfrm>
            <a:off x="0" y="33162"/>
            <a:ext cx="9144000" cy="6791675"/>
          </a:xfrm>
        </p:spPr>
      </p:pic>
    </p:spTree>
  </p:cSld>
  <p:clrMapOvr>
    <a:masterClrMapping/>
  </p:clrMapOvr>
  <p:transition spd="slow" advTm="8000">
    <p:split orient="vert"/>
  </p:transition>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resizer (3).jpg"/>
          <p:cNvPicPr>
            <a:picLocks noGrp="1" noChangeAspect="1"/>
          </p:cNvPicPr>
          <p:nvPr>
            <p:ph idx="1"/>
          </p:nvPr>
        </p:nvPicPr>
        <p:blipFill>
          <a:blip r:embed="rId2"/>
          <a:stretch>
            <a:fillRect/>
          </a:stretch>
        </p:blipFill>
        <p:spPr>
          <a:xfrm>
            <a:off x="0" y="3345"/>
            <a:ext cx="9144000" cy="6851309"/>
          </a:xfrm>
        </p:spPr>
      </p:pic>
    </p:spTree>
  </p:cSld>
  <p:clrMapOvr>
    <a:masterClrMapping/>
  </p:clrMapOvr>
  <p:transition spd="slow" advTm="8000">
    <p:split orient="vert"/>
  </p:transition>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resizer (1).jpg"/>
          <p:cNvPicPr>
            <a:picLocks noGrp="1" noChangeAspect="1"/>
          </p:cNvPicPr>
          <p:nvPr>
            <p:ph idx="1"/>
          </p:nvPr>
        </p:nvPicPr>
        <p:blipFill>
          <a:blip r:embed="rId2"/>
          <a:stretch>
            <a:fillRect/>
          </a:stretch>
        </p:blipFill>
        <p:spPr>
          <a:xfrm>
            <a:off x="2477551" y="0"/>
            <a:ext cx="4403210" cy="6858000"/>
          </a:xfrm>
        </p:spPr>
      </p:pic>
    </p:spTree>
  </p:cSld>
  <p:clrMapOvr>
    <a:masterClrMapping/>
  </p:clrMapOvr>
  <p:transition spd="slow" advTm="8000">
    <p:split orient="vert"/>
  </p:transition>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resizer (3).jpg"/>
          <p:cNvPicPr>
            <a:picLocks noGrp="1" noChangeAspect="1"/>
          </p:cNvPicPr>
          <p:nvPr>
            <p:ph idx="1"/>
          </p:nvPr>
        </p:nvPicPr>
        <p:blipFill>
          <a:blip r:embed="rId2"/>
          <a:stretch>
            <a:fillRect/>
          </a:stretch>
        </p:blipFill>
        <p:spPr>
          <a:xfrm>
            <a:off x="0" y="3345"/>
            <a:ext cx="9144000" cy="6851309"/>
          </a:xfrm>
        </p:spPr>
      </p:pic>
    </p:spTree>
  </p:cSld>
  <p:clrMapOvr>
    <a:masterClrMapping/>
  </p:clrMapOvr>
  <p:transition spd="slow" advTm="8000">
    <p:split orient="vert"/>
  </p:transition>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resizer (5).jpg"/>
          <p:cNvPicPr>
            <a:picLocks noChangeAspect="1"/>
          </p:cNvPicPr>
          <p:nvPr/>
        </p:nvPicPr>
        <p:blipFill>
          <a:blip r:embed="rId2"/>
          <a:stretch>
            <a:fillRect/>
          </a:stretch>
        </p:blipFill>
        <p:spPr>
          <a:xfrm>
            <a:off x="0" y="3345"/>
            <a:ext cx="9144000" cy="6851309"/>
          </a:xfrm>
          <a:prstGeom prst="rect">
            <a:avLst/>
          </a:prstGeom>
        </p:spPr>
      </p:pic>
    </p:spTree>
  </p:cSld>
  <p:clrMapOvr>
    <a:masterClrMapping/>
  </p:clrMapOvr>
  <p:transition spd="slow" advTm="8000">
    <p:split orient="vert"/>
  </p:transition>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resizer.jpg"/>
          <p:cNvPicPr>
            <a:picLocks noGrp="1" noChangeAspect="1"/>
          </p:cNvPicPr>
          <p:nvPr>
            <p:ph idx="1"/>
          </p:nvPr>
        </p:nvPicPr>
        <p:blipFill>
          <a:blip r:embed="rId2"/>
          <a:stretch>
            <a:fillRect/>
          </a:stretch>
        </p:blipFill>
        <p:spPr>
          <a:xfrm>
            <a:off x="2286000" y="0"/>
            <a:ext cx="4572000" cy="6858000"/>
          </a:xfrm>
        </p:spPr>
      </p:pic>
    </p:spTree>
  </p:cSld>
  <p:clrMapOvr>
    <a:masterClrMapping/>
  </p:clrMapOvr>
  <p:transition spd="slow" advTm="8000">
    <p:split orient="vert"/>
  </p:transition>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resizer (6).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spd="slow" advTm="8000">
    <p:split orient="vert"/>
  </p:transition>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resizer (7).jpg"/>
          <p:cNvPicPr>
            <a:picLocks noChangeAspect="1"/>
          </p:cNvPicPr>
          <p:nvPr/>
        </p:nvPicPr>
        <p:blipFill>
          <a:blip r:embed="rId2"/>
          <a:stretch>
            <a:fillRect/>
          </a:stretch>
        </p:blipFill>
        <p:spPr>
          <a:xfrm>
            <a:off x="0" y="13342"/>
            <a:ext cx="9144000" cy="6831315"/>
          </a:xfrm>
          <a:prstGeom prst="rect">
            <a:avLst/>
          </a:prstGeom>
        </p:spPr>
      </p:pic>
    </p:spTree>
  </p:cSld>
  <p:clrMapOvr>
    <a:masterClrMapping/>
  </p:clrMapOvr>
  <p:transition spd="slow" advTm="8000">
    <p:split orient="vert"/>
  </p:transition>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resizer (8).jpg"/>
          <p:cNvPicPr>
            <a:picLocks noChangeAspect="1"/>
          </p:cNvPicPr>
          <p:nvPr/>
        </p:nvPicPr>
        <p:blipFill>
          <a:blip r:embed="rId2"/>
          <a:stretch>
            <a:fillRect/>
          </a:stretch>
        </p:blipFill>
        <p:spPr>
          <a:xfrm>
            <a:off x="0" y="10016"/>
            <a:ext cx="9144000" cy="6837967"/>
          </a:xfrm>
          <a:prstGeom prst="rect">
            <a:avLst/>
          </a:prstGeom>
        </p:spPr>
      </p:pic>
    </p:spTree>
  </p:cSld>
  <p:clrMapOvr>
    <a:masterClrMapping/>
  </p:clrMapOvr>
  <p:transition spd="slow" advTm="8000">
    <p:split orient="vert"/>
  </p:transition>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resizer (9).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spd="slow" advTm="8000">
    <p:split orient="vert"/>
  </p:transition>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Imagen" descr="resizer (10).jpg"/>
          <p:cNvPicPr>
            <a:picLocks noChangeAspect="1"/>
          </p:cNvPicPr>
          <p:nvPr/>
        </p:nvPicPr>
        <p:blipFill>
          <a:blip r:embed="rId2"/>
          <a:stretch>
            <a:fillRect/>
          </a:stretch>
        </p:blipFill>
        <p:spPr>
          <a:xfrm>
            <a:off x="0" y="16662"/>
            <a:ext cx="9144000" cy="6824676"/>
          </a:xfrm>
          <a:prstGeom prst="rect">
            <a:avLst/>
          </a:prstGeom>
        </p:spPr>
      </p:pic>
    </p:spTree>
  </p:cSld>
  <p:clrMapOvr>
    <a:masterClrMapping/>
  </p:clrMapOvr>
  <p:transition spd="slow" advTm="8000">
    <p:split orient="vert"/>
  </p:transition>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resizer (11).jpg"/>
          <p:cNvPicPr>
            <a:picLocks noChangeAspect="1"/>
          </p:cNvPicPr>
          <p:nvPr/>
        </p:nvPicPr>
        <p:blipFill>
          <a:blip r:embed="rId2"/>
          <a:stretch>
            <a:fillRect/>
          </a:stretch>
        </p:blipFill>
        <p:spPr>
          <a:xfrm>
            <a:off x="0" y="13342"/>
            <a:ext cx="9144000" cy="6831315"/>
          </a:xfrm>
          <a:prstGeom prst="rect">
            <a:avLst/>
          </a:prstGeom>
        </p:spPr>
      </p:pic>
    </p:spTree>
  </p:cSld>
  <p:clrMapOvr>
    <a:masterClrMapping/>
  </p:clrMapOvr>
  <p:transition spd="slow" advTm="8000">
    <p:split orient="vert"/>
  </p:transition>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resizer (12).jpg"/>
          <p:cNvPicPr>
            <a:picLocks noChangeAspect="1"/>
          </p:cNvPicPr>
          <p:nvPr/>
        </p:nvPicPr>
        <p:blipFill>
          <a:blip r:embed="rId2"/>
          <a:stretch>
            <a:fillRect/>
          </a:stretch>
        </p:blipFill>
        <p:spPr>
          <a:xfrm>
            <a:off x="0" y="6684"/>
            <a:ext cx="9144000" cy="6844632"/>
          </a:xfrm>
          <a:prstGeom prst="rect">
            <a:avLst/>
          </a:prstGeom>
        </p:spPr>
      </p:pic>
    </p:spTree>
  </p:cSld>
  <p:clrMapOvr>
    <a:masterClrMapping/>
  </p:clrMapOvr>
  <p:transition spd="slow" advTm="8000">
    <p:split orient="vert"/>
  </p:transition>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resizer (14).jpg"/>
          <p:cNvPicPr>
            <a:picLocks noChangeAspect="1"/>
          </p:cNvPicPr>
          <p:nvPr/>
        </p:nvPicPr>
        <p:blipFill>
          <a:blip r:embed="rId2"/>
          <a:stretch>
            <a:fillRect/>
          </a:stretch>
        </p:blipFill>
        <p:spPr>
          <a:xfrm>
            <a:off x="1678329" y="0"/>
            <a:ext cx="5787342" cy="6858000"/>
          </a:xfrm>
          <a:prstGeom prst="rect">
            <a:avLst/>
          </a:prstGeom>
        </p:spPr>
      </p:pic>
    </p:spTree>
  </p:cSld>
  <p:clrMapOvr>
    <a:masterClrMapping/>
  </p:clrMapOvr>
  <p:transition spd="slow" advTm="8000">
    <p:split orient="vert"/>
  </p:transition>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resizer (15).jpg"/>
          <p:cNvPicPr>
            <a:picLocks noChangeAspect="1"/>
          </p:cNvPicPr>
          <p:nvPr/>
        </p:nvPicPr>
        <p:blipFill>
          <a:blip r:embed="rId2"/>
          <a:stretch>
            <a:fillRect/>
          </a:stretch>
        </p:blipFill>
        <p:spPr>
          <a:xfrm>
            <a:off x="0" y="10016"/>
            <a:ext cx="9144000" cy="6837967"/>
          </a:xfrm>
          <a:prstGeom prst="rect">
            <a:avLst/>
          </a:prstGeom>
        </p:spPr>
      </p:pic>
    </p:spTree>
  </p:cSld>
  <p:clrMapOvr>
    <a:masterClrMapping/>
  </p:clrMapOvr>
  <p:transition spd="slow" advTm="8000">
    <p:split orient="vert"/>
  </p:transition>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5" name="4 Imagen" descr="resizer (16).jpg"/>
          <p:cNvPicPr>
            <a:picLocks noChangeAspect="1"/>
          </p:cNvPicPr>
          <p:nvPr/>
        </p:nvPicPr>
        <p:blipFill>
          <a:blip r:embed="rId2"/>
          <a:stretch>
            <a:fillRect/>
          </a:stretch>
        </p:blipFill>
        <p:spPr>
          <a:xfrm>
            <a:off x="0" y="10016"/>
            <a:ext cx="9144000" cy="6837967"/>
          </a:xfrm>
          <a:prstGeom prst="rect">
            <a:avLst/>
          </a:prstGeom>
        </p:spPr>
      </p:pic>
    </p:spTree>
  </p:cSld>
  <p:clrMapOvr>
    <a:masterClrMapping/>
  </p:clrMapOvr>
  <p:transition spd="slow" advTm="8000">
    <p:split orient="vert"/>
  </p:transition>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resizer (18).jpg"/>
          <p:cNvPicPr>
            <a:picLocks noChangeAspect="1"/>
          </p:cNvPicPr>
          <p:nvPr/>
        </p:nvPicPr>
        <p:blipFill>
          <a:blip r:embed="rId2"/>
          <a:stretch>
            <a:fillRect/>
          </a:stretch>
        </p:blipFill>
        <p:spPr>
          <a:xfrm>
            <a:off x="0" y="10016"/>
            <a:ext cx="9144000" cy="6837967"/>
          </a:xfrm>
          <a:prstGeom prst="rect">
            <a:avLst/>
          </a:prstGeom>
        </p:spPr>
      </p:pic>
    </p:spTree>
  </p:cSld>
  <p:clrMapOvr>
    <a:masterClrMapping/>
  </p:clrMapOvr>
  <p:transition spd="slow" advTm="8000">
    <p:split orient="vert"/>
  </p:transition>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resizer (19).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spd="slow" advTm="8000">
    <p:split orient="vert"/>
  </p:transition>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resizer (20).jpg"/>
          <p:cNvPicPr>
            <a:picLocks noChangeAspect="1"/>
          </p:cNvPicPr>
          <p:nvPr/>
        </p:nvPicPr>
        <p:blipFill>
          <a:blip r:embed="rId2"/>
          <a:stretch>
            <a:fillRect/>
          </a:stretch>
        </p:blipFill>
        <p:spPr>
          <a:xfrm>
            <a:off x="0" y="10016"/>
            <a:ext cx="9144000" cy="6837967"/>
          </a:xfrm>
          <a:prstGeom prst="rect">
            <a:avLst/>
          </a:prstGeom>
        </p:spPr>
      </p:pic>
    </p:spTree>
  </p:cSld>
  <p:clrMapOvr>
    <a:masterClrMapping/>
  </p:clrMapOvr>
  <p:transition spd="slow" advTm="8000">
    <p:split orient="vert"/>
  </p:transition>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resizer (21).jpg"/>
          <p:cNvPicPr>
            <a:picLocks noChangeAspect="1"/>
          </p:cNvPicPr>
          <p:nvPr/>
        </p:nvPicPr>
        <p:blipFill>
          <a:blip r:embed="rId2"/>
          <a:stretch>
            <a:fillRect/>
          </a:stretch>
        </p:blipFill>
        <p:spPr>
          <a:xfrm>
            <a:off x="0" y="26581"/>
            <a:ext cx="9144000" cy="6804837"/>
          </a:xfrm>
          <a:prstGeom prst="rect">
            <a:avLst/>
          </a:prstGeom>
        </p:spPr>
      </p:pic>
    </p:spTree>
  </p:cSld>
  <p:clrMapOvr>
    <a:masterClrMapping/>
  </p:clrMapOvr>
  <p:transition spd="slow" advTm="8000">
    <p:split orient="vert"/>
  </p:transition>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resizer (22).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spd="slow" advTm="8000">
    <p:split orient="vert"/>
  </p:transition>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resizer (24).jpg"/>
          <p:cNvPicPr>
            <a:picLocks noChangeAspect="1"/>
          </p:cNvPicPr>
          <p:nvPr/>
        </p:nvPicPr>
        <p:blipFill>
          <a:blip r:embed="rId2"/>
          <a:stretch>
            <a:fillRect/>
          </a:stretch>
        </p:blipFill>
        <p:spPr>
          <a:xfrm>
            <a:off x="0" y="13342"/>
            <a:ext cx="9144000" cy="6831315"/>
          </a:xfrm>
          <a:prstGeom prst="rect">
            <a:avLst/>
          </a:prstGeom>
        </p:spPr>
      </p:pic>
    </p:spTree>
  </p:cSld>
  <p:clrMapOvr>
    <a:masterClrMapping/>
  </p:clrMapOvr>
  <p:transition spd="slow" advTm="8000">
    <p:split orient="vert"/>
  </p:transition>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resizer (2).jpg"/>
          <p:cNvPicPr>
            <a:picLocks noGrp="1" noChangeAspect="1"/>
          </p:cNvPicPr>
          <p:nvPr>
            <p:ph idx="1"/>
          </p:nvPr>
        </p:nvPicPr>
        <p:blipFill>
          <a:blip r:embed="rId2"/>
          <a:stretch>
            <a:fillRect/>
          </a:stretch>
        </p:blipFill>
        <p:spPr>
          <a:xfrm>
            <a:off x="0" y="0"/>
            <a:ext cx="9144000" cy="6858000"/>
          </a:xfrm>
        </p:spPr>
      </p:pic>
      <p:sp>
        <p:nvSpPr>
          <p:cNvPr id="5" name="4 CuadroTexto"/>
          <p:cNvSpPr txBox="1"/>
          <p:nvPr/>
        </p:nvSpPr>
        <p:spPr>
          <a:xfrm>
            <a:off x="0" y="571480"/>
            <a:ext cx="3357554" cy="923330"/>
          </a:xfrm>
          <a:prstGeom prst="rect">
            <a:avLst/>
          </a:prstGeom>
          <a:noFill/>
        </p:spPr>
        <p:txBody>
          <a:bodyPr wrap="square" rtlCol="0">
            <a:spAutoFit/>
          </a:bodyPr>
          <a:lstStyle/>
          <a:p>
            <a:pPr algn="ctr"/>
            <a:r>
              <a:rPr lang="es-ES" b="1" dirty="0" smtClean="0">
                <a:ln w="900" cmpd="sng">
                  <a:solidFill>
                    <a:schemeClr val="accent1">
                      <a:satMod val="190000"/>
                      <a:alpha val="55000"/>
                    </a:schemeClr>
                  </a:solidFill>
                  <a:prstDash val="solid"/>
                </a:ln>
                <a:solidFill>
                  <a:schemeClr val="accent1">
                    <a:satMod val="200000"/>
                    <a:tint val="3000"/>
                  </a:schemeClr>
                </a:solidFill>
                <a:effectLst>
                  <a:innerShdw blurRad="101600" dist="76200" dir="5400000">
                    <a:schemeClr val="accent1">
                      <a:satMod val="190000"/>
                      <a:tint val="100000"/>
                      <a:alpha val="74000"/>
                    </a:schemeClr>
                  </a:innerShdw>
                </a:effectLst>
                <a:latin typeface="Berlin Sans FB" pitchFamily="34" charset="0"/>
              </a:rPr>
              <a:t>En la siguiente diapositiva  podrán ver un video de la ceremonia </a:t>
            </a:r>
            <a:endParaRPr lang="es-ES" b="1" dirty="0">
              <a:ln w="900" cmpd="sng">
                <a:solidFill>
                  <a:schemeClr val="accent1">
                    <a:satMod val="190000"/>
                    <a:alpha val="55000"/>
                  </a:schemeClr>
                </a:solidFill>
                <a:prstDash val="solid"/>
              </a:ln>
              <a:solidFill>
                <a:schemeClr val="accent1">
                  <a:satMod val="200000"/>
                  <a:tint val="3000"/>
                </a:schemeClr>
              </a:solidFill>
              <a:effectLst>
                <a:innerShdw blurRad="101600" dist="76200" dir="5400000">
                  <a:schemeClr val="accent1">
                    <a:satMod val="190000"/>
                    <a:tint val="100000"/>
                    <a:alpha val="74000"/>
                  </a:schemeClr>
                </a:innerShdw>
              </a:effectLst>
              <a:latin typeface="Berlin Sans FB" pitchFamily="34" charset="0"/>
            </a:endParaRPr>
          </a:p>
        </p:txBody>
      </p:sp>
    </p:spTree>
  </p:cSld>
  <p:clrMapOvr>
    <a:masterClrMapping/>
  </p:clrMapOvr>
  <p:transition spd="slow" advTm="8000">
    <p:split orient="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5" presetClass="entr" presetSubtype="0"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2000"/>
                                        <p:tgtEl>
                                          <p:spTgt spid="5"/>
                                        </p:tgtEl>
                                      </p:cBhvr>
                                    </p:animEffect>
                                    <p:anim calcmode="lin" valueType="num">
                                      <p:cBhvr>
                                        <p:cTn id="8" dur="2000" fill="hold"/>
                                        <p:tgtEl>
                                          <p:spTgt spid="5"/>
                                        </p:tgtEl>
                                        <p:attrNameLst>
                                          <p:attrName>style.rotation</p:attrName>
                                        </p:attrNameLst>
                                      </p:cBhvr>
                                      <p:tavLst>
                                        <p:tav tm="0">
                                          <p:val>
                                            <p:fltVal val="720"/>
                                          </p:val>
                                        </p:tav>
                                        <p:tav tm="100000">
                                          <p:val>
                                            <p:fltVal val="0"/>
                                          </p:val>
                                        </p:tav>
                                      </p:tavLst>
                                    </p:anim>
                                    <p:anim calcmode="lin" valueType="num">
                                      <p:cBhvr>
                                        <p:cTn id="9" dur="2000" fill="hold"/>
                                        <p:tgtEl>
                                          <p:spTgt spid="5"/>
                                        </p:tgtEl>
                                        <p:attrNameLst>
                                          <p:attrName>ppt_h</p:attrName>
                                        </p:attrNameLst>
                                      </p:cBhvr>
                                      <p:tavLst>
                                        <p:tav tm="0">
                                          <p:val>
                                            <p:fltVal val="0"/>
                                          </p:val>
                                        </p:tav>
                                        <p:tav tm="100000">
                                          <p:val>
                                            <p:strVal val="#ppt_h"/>
                                          </p:val>
                                        </p:tav>
                                      </p:tavLst>
                                    </p:anim>
                                    <p:anim calcmode="lin" valueType="num">
                                      <p:cBhvr>
                                        <p:cTn id="10" dur="2000" fill="hold"/>
                                        <p:tgtEl>
                                          <p:spTgt spid="5"/>
                                        </p:tgtEl>
                                        <p:attrNameLst>
                                          <p:attrName>ppt_w</p:attrName>
                                        </p:attrNameLst>
                                      </p:cBhvr>
                                      <p:tavLst>
                                        <p:tav tm="0">
                                          <p:val>
                                            <p:fltVal val="0"/>
                                          </p:val>
                                        </p:tav>
                                        <p:tav tm="100000">
                                          <p:val>
                                            <p:strVal val="#ppt_w"/>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
          </a:p>
        </p:txBody>
      </p:sp>
      <p:sp>
        <p:nvSpPr>
          <p:cNvPr id="3" name="2 Marcador de contenido"/>
          <p:cNvSpPr>
            <a:spLocks noGrp="1"/>
          </p:cNvSpPr>
          <p:nvPr>
            <p:ph idx="1"/>
          </p:nvPr>
        </p:nvSpPr>
        <p:spPr/>
        <p:txBody>
          <a:bodyPr/>
          <a:lstStyle/>
          <a:p>
            <a:endParaRPr lang="es-ES"/>
          </a:p>
        </p:txBody>
      </p:sp>
    </p:spTree>
    <p:controls>
      <p:control spid="1026" name="ShockwaveFlash1" r:id="rId2" imgW="9142560" imgH="6856560"/>
    </p:controls>
  </p:cSld>
  <p:clrMapOvr>
    <a:masterClrMapping/>
  </p:clrMapOvr>
  <p:transition spd="slow" advTm="100000">
    <p:split orient="vert"/>
    <p:sndAc>
      <p:endSnd/>
    </p:sndAc>
  </p:transition>
  <p:timing>
    <p:tnLst>
      <p:par>
        <p:cTn id="1" dur="indefinite" restart="never" nodeType="tmRoot"/>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resizer (4).jpg"/>
          <p:cNvPicPr>
            <a:picLocks noGrp="1" noChangeAspect="1"/>
          </p:cNvPicPr>
          <p:nvPr>
            <p:ph idx="1"/>
          </p:nvPr>
        </p:nvPicPr>
        <p:blipFill>
          <a:blip r:embed="rId2"/>
          <a:stretch>
            <a:fillRect/>
          </a:stretch>
        </p:blipFill>
        <p:spPr>
          <a:xfrm>
            <a:off x="0" y="0"/>
            <a:ext cx="9144000" cy="6858000"/>
          </a:xfrm>
        </p:spPr>
      </p:pic>
      <p:sp>
        <p:nvSpPr>
          <p:cNvPr id="5" name="4 CuadroTexto"/>
          <p:cNvSpPr txBox="1"/>
          <p:nvPr/>
        </p:nvSpPr>
        <p:spPr>
          <a:xfrm>
            <a:off x="2285984" y="5929330"/>
            <a:ext cx="4243469" cy="646331"/>
          </a:xfrm>
          <a:prstGeom prst="rect">
            <a:avLst/>
          </a:prstGeom>
          <a:noFill/>
        </p:spPr>
        <p:txBody>
          <a:bodyPr wrap="none" rtlCol="0">
            <a:spAutoFit/>
          </a:bodyPr>
          <a:lstStyle/>
          <a:p>
            <a:r>
              <a:rPr lang="es-ES" sz="3600" b="1" dirty="0" smtClean="0">
                <a:blipFill>
                  <a:blip r:embed="rId3"/>
                  <a:stretch>
                    <a:fillRect/>
                  </a:stretch>
                </a:blipFill>
                <a:effectLst>
                  <a:outerShdw blurRad="38100" dist="38100" dir="2700000" algn="tl">
                    <a:srgbClr val="000000">
                      <a:alpha val="43137"/>
                    </a:srgbClr>
                  </a:outerShdw>
                </a:effectLst>
                <a:latin typeface="Edwardian Script ITC" pitchFamily="66" charset="0"/>
              </a:rPr>
              <a:t>Jazmín – Francisco del Olmo</a:t>
            </a:r>
            <a:endParaRPr lang="es-ES" sz="3600" b="1" dirty="0">
              <a:blipFill>
                <a:blip r:embed="rId3"/>
                <a:stretch>
                  <a:fillRect/>
                </a:stretch>
              </a:blipFill>
              <a:effectLst>
                <a:outerShdw blurRad="38100" dist="38100" dir="2700000" algn="tl">
                  <a:srgbClr val="000000">
                    <a:alpha val="43137"/>
                  </a:srgbClr>
                </a:outerShdw>
              </a:effectLst>
              <a:latin typeface="Edwardian Script ITC" pitchFamily="66" charset="0"/>
            </a:endParaRPr>
          </a:p>
        </p:txBody>
      </p:sp>
    </p:spTree>
  </p:cSld>
  <p:clrMapOvr>
    <a:masterClrMapping/>
  </p:clrMapOvr>
  <p:transition spd="slow" advTm="15000">
    <p:split orient="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1000" fill="hold"/>
                                        <p:tgtEl>
                                          <p:spTgt spid="5"/>
                                        </p:tgtEl>
                                        <p:attrNameLst>
                                          <p:attrName>ppt_w</p:attrName>
                                        </p:attrNameLst>
                                      </p:cBhvr>
                                      <p:tavLst>
                                        <p:tav tm="0">
                                          <p:val>
                                            <p:fltVal val="0"/>
                                          </p:val>
                                        </p:tav>
                                        <p:tav tm="100000">
                                          <p:val>
                                            <p:strVal val="#ppt_w"/>
                                          </p:val>
                                        </p:tav>
                                      </p:tavLst>
                                    </p:anim>
                                    <p:anim calcmode="lin" valueType="num">
                                      <p:cBhvr>
                                        <p:cTn id="8" dur="1000" fill="hold"/>
                                        <p:tgtEl>
                                          <p:spTgt spid="5"/>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63.xml><?xml version="1.0" encoding="utf-8"?>
<p:sld xmlns:a="http://schemas.openxmlformats.org/drawingml/2006/main" xmlns:r="http://schemas.openxmlformats.org/officeDocument/2006/relationships" xmlns:p="http://schemas.openxmlformats.org/presentationml/2006/main" showMasterSp="0" showMasterPhAnim="0">
  <p:cSld>
    <p:bg>
      <p:bgPr>
        <a:solidFill>
          <a:srgbClr val="C0D7F5"/>
        </a:solidFill>
        <a:effectLst/>
      </p:bgPr>
    </p:bg>
    <p:spTree>
      <p:nvGrpSpPr>
        <p:cNvPr id="1" name=""/>
        <p:cNvGrpSpPr/>
        <p:nvPr/>
      </p:nvGrpSpPr>
      <p:grpSpPr>
        <a:xfrm>
          <a:off x="0" y="0"/>
          <a:ext cx="0" cy="0"/>
          <a:chOff x="0" y="0"/>
          <a:chExt cx="0" cy="0"/>
        </a:xfrm>
      </p:grpSpPr>
      <p:pic>
        <p:nvPicPr>
          <p:cNvPr id="11749" name="Picture 485">
            <a:hlinkClick r:id="" action="ppaction://media"/>
          </p:cNvPr>
          <p:cNvPicPr>
            <a:picLocks noRot="1" noChangeAspect="1" noChangeArrowheads="1"/>
          </p:cNvPicPr>
          <p:nvPr>
            <a:wavAudioFile r:embed="rId1" name="book_shut_SoundsResource_com.wav"/>
          </p:nvPr>
        </p:nvPicPr>
        <p:blipFill>
          <a:blip r:embed="rId3"/>
          <a:srcRect/>
          <a:stretch>
            <a:fillRect/>
          </a:stretch>
        </p:blipFill>
        <p:spPr bwMode="auto">
          <a:xfrm>
            <a:off x="8229600" y="609600"/>
            <a:ext cx="304800" cy="304800"/>
          </a:xfrm>
          <a:prstGeom prst="rect">
            <a:avLst/>
          </a:prstGeom>
          <a:noFill/>
        </p:spPr>
      </p:pic>
      <p:sp>
        <p:nvSpPr>
          <p:cNvPr id="11266" name="Rectangle 2"/>
          <p:cNvSpPr>
            <a:spLocks noChangeArrowheads="1"/>
          </p:cNvSpPr>
          <p:nvPr/>
        </p:nvSpPr>
        <p:spPr bwMode="auto">
          <a:xfrm>
            <a:off x="0" y="0"/>
            <a:ext cx="9144000" cy="6858000"/>
          </a:xfrm>
          <a:prstGeom prst="rect">
            <a:avLst/>
          </a:prstGeom>
          <a:noFill/>
          <a:ln w="133350">
            <a:solidFill>
              <a:srgbClr val="FFFF00"/>
            </a:solidFill>
            <a:miter lim="800000"/>
            <a:headEnd/>
            <a:tailEnd/>
          </a:ln>
          <a:effectLst/>
        </p:spPr>
        <p:txBody>
          <a:bodyPr wrap="none" anchor="ctr"/>
          <a:lstStyle/>
          <a:p>
            <a:pPr algn="ctr"/>
            <a:endParaRPr lang="es-ES"/>
          </a:p>
        </p:txBody>
      </p:sp>
      <p:sp>
        <p:nvSpPr>
          <p:cNvPr id="11267" name="Rectangle 3"/>
          <p:cNvSpPr>
            <a:spLocks noChangeArrowheads="1"/>
          </p:cNvSpPr>
          <p:nvPr/>
        </p:nvSpPr>
        <p:spPr bwMode="auto">
          <a:xfrm>
            <a:off x="152400" y="152400"/>
            <a:ext cx="8839200" cy="6553200"/>
          </a:xfrm>
          <a:prstGeom prst="rect">
            <a:avLst/>
          </a:prstGeom>
          <a:noFill/>
          <a:ln w="127000">
            <a:solidFill>
              <a:srgbClr val="0000FF"/>
            </a:solidFill>
            <a:miter lim="800000"/>
            <a:headEnd/>
            <a:tailEnd/>
          </a:ln>
          <a:effectLst/>
        </p:spPr>
        <p:txBody>
          <a:bodyPr wrap="none" anchor="ctr"/>
          <a:lstStyle/>
          <a:p>
            <a:endParaRPr lang="es-ES"/>
          </a:p>
        </p:txBody>
      </p:sp>
      <p:sp>
        <p:nvSpPr>
          <p:cNvPr id="11268" name="Rectangle 4"/>
          <p:cNvSpPr>
            <a:spLocks noChangeArrowheads="1"/>
          </p:cNvSpPr>
          <p:nvPr/>
        </p:nvSpPr>
        <p:spPr bwMode="auto">
          <a:xfrm>
            <a:off x="304800" y="304800"/>
            <a:ext cx="8534400" cy="6248400"/>
          </a:xfrm>
          <a:prstGeom prst="rect">
            <a:avLst/>
          </a:prstGeom>
          <a:noFill/>
          <a:ln w="120650">
            <a:solidFill>
              <a:schemeClr val="bg1"/>
            </a:solidFill>
            <a:miter lim="800000"/>
            <a:headEnd/>
            <a:tailEnd/>
          </a:ln>
          <a:effectLst/>
        </p:spPr>
        <p:txBody>
          <a:bodyPr wrap="none" anchor="ctr"/>
          <a:lstStyle/>
          <a:p>
            <a:endParaRPr lang="es-ES"/>
          </a:p>
        </p:txBody>
      </p:sp>
      <p:sp>
        <p:nvSpPr>
          <p:cNvPr id="11270" name="AutoShape 6" descr="postit"/>
          <p:cNvSpPr>
            <a:spLocks noChangeAspect="1" noChangeArrowheads="1"/>
          </p:cNvSpPr>
          <p:nvPr/>
        </p:nvSpPr>
        <p:spPr bwMode="auto">
          <a:xfrm>
            <a:off x="4191000" y="2209800"/>
            <a:ext cx="304800" cy="304800"/>
          </a:xfrm>
          <a:prstGeom prst="rect">
            <a:avLst/>
          </a:prstGeom>
          <a:noFill/>
        </p:spPr>
        <p:txBody>
          <a:bodyPr/>
          <a:lstStyle/>
          <a:p>
            <a:endParaRPr lang="es-ES"/>
          </a:p>
        </p:txBody>
      </p:sp>
      <p:pic>
        <p:nvPicPr>
          <p:cNvPr id="11274" name="Picture 10" descr="boletin">
            <a:hlinkClick r:id="rId4"/>
          </p:cNvPr>
          <p:cNvPicPr>
            <a:picLocks noChangeAspect="1" noChangeArrowheads="1"/>
          </p:cNvPicPr>
          <p:nvPr/>
        </p:nvPicPr>
        <p:blipFill>
          <a:blip r:embed="rId5"/>
          <a:srcRect/>
          <a:stretch>
            <a:fillRect/>
          </a:stretch>
        </p:blipFill>
        <p:spPr bwMode="auto">
          <a:xfrm>
            <a:off x="2667000" y="5562600"/>
            <a:ext cx="3811588" cy="546100"/>
          </a:xfrm>
          <a:prstGeom prst="rect">
            <a:avLst/>
          </a:prstGeom>
          <a:noFill/>
          <a:ln w="28575">
            <a:solidFill>
              <a:schemeClr val="tx1"/>
            </a:solidFill>
            <a:miter lim="800000"/>
            <a:headEnd/>
            <a:tailEnd/>
          </a:ln>
        </p:spPr>
      </p:pic>
      <p:sp>
        <p:nvSpPr>
          <p:cNvPr id="11275" name="Text Box 11"/>
          <p:cNvSpPr txBox="1">
            <a:spLocks noChangeArrowheads="1"/>
          </p:cNvSpPr>
          <p:nvPr/>
        </p:nvSpPr>
        <p:spPr bwMode="auto">
          <a:xfrm>
            <a:off x="0" y="4953000"/>
            <a:ext cx="9144000" cy="274638"/>
          </a:xfrm>
          <a:prstGeom prst="rect">
            <a:avLst/>
          </a:prstGeom>
          <a:noFill/>
          <a:ln w="9525">
            <a:noFill/>
            <a:miter lim="800000"/>
            <a:headEnd/>
            <a:tailEnd/>
          </a:ln>
          <a:effectLst/>
        </p:spPr>
        <p:txBody>
          <a:bodyPr>
            <a:spAutoFit/>
          </a:bodyPr>
          <a:lstStyle/>
          <a:p>
            <a:pPr algn="ctr">
              <a:spcBef>
                <a:spcPct val="50000"/>
              </a:spcBef>
            </a:pPr>
            <a:r>
              <a:rPr lang="es-ES_tradnl" sz="1200" b="1">
                <a:solidFill>
                  <a:srgbClr val="04265C"/>
                </a:solidFill>
                <a:latin typeface="Berlin Sans FB Demi" pitchFamily="34" charset="0"/>
              </a:rPr>
              <a:t>Si deseas recibir pps periódicamente en tu correo electrónico subscríbete aquí: </a:t>
            </a:r>
          </a:p>
        </p:txBody>
      </p:sp>
      <p:sp>
        <p:nvSpPr>
          <p:cNvPr id="11390" name="Text Box 126"/>
          <p:cNvSpPr txBox="1">
            <a:spLocks noChangeArrowheads="1"/>
          </p:cNvSpPr>
          <p:nvPr/>
        </p:nvSpPr>
        <p:spPr bwMode="auto">
          <a:xfrm>
            <a:off x="914400" y="2590800"/>
            <a:ext cx="1066800" cy="366713"/>
          </a:xfrm>
          <a:prstGeom prst="rect">
            <a:avLst/>
          </a:prstGeom>
          <a:noFill/>
          <a:ln w="9525">
            <a:noFill/>
            <a:miter lim="800000"/>
            <a:headEnd/>
            <a:tailEnd/>
          </a:ln>
          <a:effectLst/>
        </p:spPr>
        <p:txBody>
          <a:bodyPr>
            <a:spAutoFit/>
          </a:bodyPr>
          <a:lstStyle/>
          <a:p>
            <a:pPr>
              <a:spcBef>
                <a:spcPct val="50000"/>
              </a:spcBef>
            </a:pPr>
            <a:endParaRPr lang="es-ES"/>
          </a:p>
        </p:txBody>
      </p:sp>
      <p:pic>
        <p:nvPicPr>
          <p:cNvPr id="11677" name="Picture 413" descr="logo">
            <a:hlinkClick r:id="rId6"/>
          </p:cNvPr>
          <p:cNvPicPr>
            <a:picLocks noChangeAspect="1" noChangeArrowheads="1"/>
          </p:cNvPicPr>
          <p:nvPr/>
        </p:nvPicPr>
        <p:blipFill>
          <a:blip r:embed="rId7"/>
          <a:srcRect/>
          <a:stretch>
            <a:fillRect/>
          </a:stretch>
        </p:blipFill>
        <p:spPr bwMode="auto">
          <a:xfrm>
            <a:off x="609600" y="609600"/>
            <a:ext cx="7924800" cy="1295400"/>
          </a:xfrm>
          <a:prstGeom prst="rect">
            <a:avLst/>
          </a:prstGeom>
          <a:noFill/>
          <a:ln w="38100">
            <a:solidFill>
              <a:schemeClr val="tx1"/>
            </a:solidFill>
            <a:miter lim="800000"/>
            <a:headEnd/>
            <a:tailEnd/>
          </a:ln>
        </p:spPr>
      </p:pic>
      <p:sp>
        <p:nvSpPr>
          <p:cNvPr id="11681" name="Text Box 417"/>
          <p:cNvSpPr txBox="1">
            <a:spLocks noChangeArrowheads="1"/>
          </p:cNvSpPr>
          <p:nvPr/>
        </p:nvSpPr>
        <p:spPr bwMode="auto">
          <a:xfrm>
            <a:off x="0" y="2362200"/>
            <a:ext cx="9144000" cy="366713"/>
          </a:xfrm>
          <a:prstGeom prst="rect">
            <a:avLst/>
          </a:prstGeom>
          <a:noFill/>
          <a:ln w="9525">
            <a:noFill/>
            <a:miter lim="800000"/>
            <a:headEnd/>
            <a:tailEnd/>
          </a:ln>
          <a:effectLst/>
        </p:spPr>
        <p:txBody>
          <a:bodyPr>
            <a:spAutoFit/>
          </a:bodyPr>
          <a:lstStyle/>
          <a:p>
            <a:pPr algn="ctr">
              <a:spcBef>
                <a:spcPct val="50000"/>
              </a:spcBef>
            </a:pPr>
            <a:r>
              <a:rPr lang="es-ES_tradnl" b="1">
                <a:solidFill>
                  <a:srgbClr val="04265C"/>
                </a:solidFill>
                <a:latin typeface="Berlin Sans FB Demi" pitchFamily="34" charset="0"/>
              </a:rPr>
              <a:t>Accede a la sección que desees desde aquí:</a:t>
            </a:r>
          </a:p>
        </p:txBody>
      </p:sp>
      <p:graphicFrame>
        <p:nvGraphicFramePr>
          <p:cNvPr id="11742" name="Group 478"/>
          <p:cNvGraphicFramePr>
            <a:graphicFrameLocks noGrp="1"/>
          </p:cNvGraphicFramePr>
          <p:nvPr/>
        </p:nvGraphicFramePr>
        <p:xfrm>
          <a:off x="990600" y="3429000"/>
          <a:ext cx="7086600" cy="1036320"/>
        </p:xfrm>
        <a:graphic>
          <a:graphicData uri="http://schemas.openxmlformats.org/drawingml/2006/table">
            <a:tbl>
              <a:tblPr/>
              <a:tblGrid>
                <a:gridCol w="1181100"/>
                <a:gridCol w="1181100"/>
                <a:gridCol w="1181100"/>
                <a:gridCol w="1181100"/>
                <a:gridCol w="1181100"/>
                <a:gridCol w="1181100"/>
              </a:tblGrid>
              <a:tr h="18097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1" i="0" u="none" strike="noStrike" cap="none" normalizeH="0" baseline="0" smtClean="0">
                          <a:ln>
                            <a:noFill/>
                          </a:ln>
                          <a:solidFill>
                            <a:schemeClr val="tx1"/>
                          </a:solidFill>
                          <a:effectLst/>
                          <a:latin typeface="Berlin Sans FB Demi" pitchFamily="34" charset="0"/>
                          <a:hlinkClick r:id="rId8"/>
                        </a:rPr>
                        <a:t>Dedicatorias</a:t>
                      </a:r>
                      <a:endParaRPr kumimoji="0" lang="es-ES" sz="1400" b="1" i="0" u="none" strike="noStrike" cap="none" normalizeH="0" baseline="0" smtClean="0">
                        <a:ln>
                          <a:noFill/>
                        </a:ln>
                        <a:solidFill>
                          <a:schemeClr val="tx1"/>
                        </a:solidFill>
                        <a:effectLst/>
                        <a:latin typeface="Berlin Sans FB Demi"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9"/>
                        </a:rPr>
                        <a:t>Fechas Especiales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0"/>
                        </a:rPr>
                        <a:t>Graciosos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1"/>
                        </a:rPr>
                        <a:t>Historia y arte</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2"/>
                        </a:rPr>
                        <a:t>Lugares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3"/>
                        </a:rPr>
                        <a:t>Musicales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40322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4"/>
                        </a:rPr>
                        <a:t>Naturaleza y Ciencias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5"/>
                        </a:rPr>
                        <a:t>Política</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6"/>
                        </a:rPr>
                        <a:t>Reflexión</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7"/>
                        </a:rPr>
                        <a:t>Religiosos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8"/>
                        </a:rPr>
                        <a:t>Románticos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9"/>
                        </a:rPr>
                        <a:t>Salud</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sp>
        <p:nvSpPr>
          <p:cNvPr id="11744" name="Rectangle 480"/>
          <p:cNvSpPr>
            <a:spLocks noChangeArrowheads="1"/>
          </p:cNvSpPr>
          <p:nvPr/>
        </p:nvSpPr>
        <p:spPr bwMode="auto">
          <a:xfrm>
            <a:off x="0" y="2892425"/>
            <a:ext cx="9144000" cy="366713"/>
          </a:xfrm>
          <a:prstGeom prst="rect">
            <a:avLst/>
          </a:prstGeom>
          <a:noFill/>
          <a:ln w="9525">
            <a:noFill/>
            <a:miter lim="800000"/>
            <a:headEnd/>
            <a:tailEnd/>
          </a:ln>
          <a:effectLst/>
        </p:spPr>
        <p:txBody>
          <a:bodyPr>
            <a:spAutoFit/>
          </a:bodyPr>
          <a:lstStyle/>
          <a:p>
            <a:pPr algn="ctr"/>
            <a:r>
              <a:rPr lang="es-ES_tradnl" b="1" u="sng">
                <a:solidFill>
                  <a:srgbClr val="04265C"/>
                </a:solidFill>
                <a:latin typeface="Berlin Sans FB Demi" pitchFamily="34" charset="0"/>
              </a:rPr>
              <a:t>PPS Exclusivos</a:t>
            </a:r>
            <a:endParaRPr lang="es-ES" b="1" u="sng">
              <a:solidFill>
                <a:srgbClr val="04265C"/>
              </a:solidFill>
              <a:latin typeface="Berlin Sans FB Demi" pitchFamily="34" charset="0"/>
            </a:endParaRPr>
          </a:p>
        </p:txBody>
      </p:sp>
      <p:pic>
        <p:nvPicPr>
          <p:cNvPr id="11745" name="Picture 481" descr="propuesta2_red"/>
          <p:cNvPicPr>
            <a:picLocks noChangeAspect="1" noChangeArrowheads="1"/>
          </p:cNvPicPr>
          <p:nvPr/>
        </p:nvPicPr>
        <p:blipFill>
          <a:blip r:embed="rId20"/>
          <a:srcRect/>
          <a:stretch>
            <a:fillRect/>
          </a:stretch>
        </p:blipFill>
        <p:spPr bwMode="auto">
          <a:xfrm rot="-1069669">
            <a:off x="5334000" y="1524000"/>
            <a:ext cx="3581400" cy="1565275"/>
          </a:xfrm>
          <a:prstGeom prst="rect">
            <a:avLst/>
          </a:prstGeom>
          <a:noFill/>
        </p:spPr>
      </p:pic>
    </p:spTree>
  </p:cSld>
  <p:clrMapOvr>
    <a:masterClrMapping/>
  </p:clrMapOvr>
  <p:transition spd="slow" advTm="8000">
    <p:split orient="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afterEffect">
                                  <p:stCondLst>
                                    <p:cond delay="1500"/>
                                  </p:stCondLst>
                                  <p:childTnLst>
                                    <p:set>
                                      <p:cBhvr>
                                        <p:cTn id="6" dur="1" fill="hold">
                                          <p:stCondLst>
                                            <p:cond delay="0"/>
                                          </p:stCondLst>
                                        </p:cTn>
                                        <p:tgtEl>
                                          <p:spTgt spid="11745"/>
                                        </p:tgtEl>
                                        <p:attrNameLst>
                                          <p:attrName>style.visibility</p:attrName>
                                        </p:attrNameLst>
                                      </p:cBhvr>
                                      <p:to>
                                        <p:strVal val="visible"/>
                                      </p:to>
                                    </p:set>
                                  </p:childTnLst>
                                </p:cTn>
                              </p:par>
                              <p:par>
                                <p:cTn id="7" presetID="1" presetClass="mediacall" presetSubtype="0" fill="hold" nodeType="withEffect">
                                  <p:stCondLst>
                                    <p:cond delay="1500"/>
                                  </p:stCondLst>
                                  <p:childTnLst>
                                    <p:cmd type="call" cmd="playFrom(0.0)">
                                      <p:cBhvr>
                                        <p:cTn id="8" dur="604" fill="hold"/>
                                        <p:tgtEl>
                                          <p:spTgt spid="11749"/>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100000" showWhenStopped="0">
                <p:cTn id="9" fill="hold" display="0">
                  <p:stCondLst>
                    <p:cond delay="indefinite"/>
                  </p:stCondLst>
                  <p:endCondLst>
                    <p:cond evt="onNext" delay="0">
                      <p:tgtEl>
                        <p:sldTgt/>
                      </p:tgtEl>
                    </p:cond>
                    <p:cond evt="onPrev" delay="0">
                      <p:tgtEl>
                        <p:sldTgt/>
                      </p:tgtEl>
                    </p:cond>
                    <p:cond evt="onStopAudio" delay="0">
                      <p:tgtEl>
                        <p:sldTgt/>
                      </p:tgtEl>
                    </p:cond>
                  </p:endCondLst>
                </p:cTn>
                <p:tgtEl>
                  <p:spTgt spid="11749"/>
                </p:tgtEl>
              </p:cMediaNode>
            </p:audio>
          </p:childTnLst>
        </p:cTn>
      </p:par>
    </p:tnLst>
  </p:timing>
</p:sld>
</file>

<file path=ppt/theme/theme1.xml><?xml version="1.0" encoding="utf-8"?>
<a:theme xmlns:a="http://schemas.openxmlformats.org/drawingml/2006/main" name="-ENTRONIZACION DEL PAPA FRANCISCO-">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fontScheme name="Diseño predeterminad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clrMap bg1="lt1" tx1="dk1" bg2="lt2" tx2="dk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emplate>-ENTRONIZACION DEL PAPA FRANCISCO-</Template>
  <TotalTime>0</TotalTime>
  <Words>837</Words>
  <Application>Microsoft Office PowerPoint</Application>
  <PresentationFormat>Presentación en pantalla (4:3)</PresentationFormat>
  <Paragraphs>31</Paragraphs>
  <Slides>63</Slides>
  <Notes>0</Notes>
  <HiddenSlides>0</HiddenSlides>
  <MMClips>1</MMClips>
  <ScaleCrop>false</ScaleCrop>
  <HeadingPairs>
    <vt:vector size="4" baseType="variant">
      <vt:variant>
        <vt:lpstr>Tema</vt:lpstr>
      </vt:variant>
      <vt:variant>
        <vt:i4>2</vt:i4>
      </vt:variant>
      <vt:variant>
        <vt:lpstr>Títulos de diapositiva</vt:lpstr>
      </vt:variant>
      <vt:variant>
        <vt:i4>63</vt:i4>
      </vt:variant>
    </vt:vector>
  </HeadingPairs>
  <TitlesOfParts>
    <vt:vector size="65" baseType="lpstr">
      <vt:lpstr>-ENTRONIZACION DEL PAPA FRANCISCO-</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lpstr>Diapositiva 36</vt:lpstr>
      <vt:lpstr>Diapositiva 37</vt:lpstr>
      <vt:lpstr>Diapositiva 38</vt:lpstr>
      <vt:lpstr>Diapositiva 39</vt:lpstr>
      <vt:lpstr>Diapositiva 40</vt:lpstr>
      <vt:lpstr>Diapositiva 41</vt:lpstr>
      <vt:lpstr>Diapositiva 42</vt:lpstr>
      <vt:lpstr>Diapositiva 43</vt:lpstr>
      <vt:lpstr>Diapositiva 44</vt:lpstr>
      <vt:lpstr>Diapositiva 45</vt:lpstr>
      <vt:lpstr>Diapositiva 46</vt:lpstr>
      <vt:lpstr>Diapositiva 47</vt:lpstr>
      <vt:lpstr>Diapositiva 48</vt:lpstr>
      <vt:lpstr>Diapositiva 49</vt:lpstr>
      <vt:lpstr>Diapositiva 50</vt:lpstr>
      <vt:lpstr>Diapositiva 51</vt:lpstr>
      <vt:lpstr>Diapositiva 52</vt:lpstr>
      <vt:lpstr>Diapositiva 53</vt:lpstr>
      <vt:lpstr>Diapositiva 54</vt:lpstr>
      <vt:lpstr>Diapositiva 55</vt:lpstr>
      <vt:lpstr>Diapositiva 56</vt:lpstr>
      <vt:lpstr>Diapositiva 57</vt:lpstr>
      <vt:lpstr>Diapositiva 58</vt:lpstr>
      <vt:lpstr>Diapositiva 59</vt:lpstr>
      <vt:lpstr>Diapositiva 60</vt:lpstr>
      <vt:lpstr>Diapositiva 61</vt:lpstr>
      <vt:lpstr>Diapositiva 62</vt:lpstr>
      <vt:lpstr>Diapositiva 63</vt:lpstr>
    </vt:vector>
  </TitlesOfParts>
  <Manager/>
  <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lastModifiedBy/>
  <cp:revision>1</cp:revision>
  <dcterms:created xsi:type="dcterms:W3CDTF">2013-03-19T16:55:00Z</dcterms:created>
  <dcterms:modified xsi:type="dcterms:W3CDTF">2013-03-19T16:56:10Z</dcterms:modified>
</cp:coreProperties>
</file>