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Rn+DoxTH62XHgH/uloE3A" hashData="YRaB93jiIbLJeYgu+lJ5sJVy94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5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F2F91B-CBFB-46E2-9D35-B27042179D58}" type="datetimeFigureOut">
              <a:rPr lang="es-ES" smtClean="0"/>
              <a:pPr/>
              <a:t>05/11/2015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3CF4FE-E7B0-4627-9BDF-147D686CEA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D7924-9CD9-479D-B094-5CE0295DDBC1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1D44-C34E-4632-AC51-916F0E7DB45E}" type="datetimeFigureOut">
              <a:rPr lang="es-ES" smtClean="0"/>
              <a:pPr/>
              <a:t>05/11/2015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EC541-5800-4625-82FF-0B85AE994A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1D44-C34E-4632-AC51-916F0E7DB45E}" type="datetimeFigureOut">
              <a:rPr lang="es-ES" smtClean="0"/>
              <a:pPr/>
              <a:t>05/11/2015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EC541-5800-4625-82FF-0B85AE994A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1D44-C34E-4632-AC51-916F0E7DB45E}" type="datetimeFigureOut">
              <a:rPr lang="es-ES" smtClean="0"/>
              <a:pPr/>
              <a:t>05/11/2015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EC541-5800-4625-82FF-0B85AE994A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1D44-C34E-4632-AC51-916F0E7DB45E}" type="datetimeFigureOut">
              <a:rPr lang="es-ES" smtClean="0"/>
              <a:pPr/>
              <a:t>05/11/2015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EC541-5800-4625-82FF-0B85AE994A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1D44-C34E-4632-AC51-916F0E7DB45E}" type="datetimeFigureOut">
              <a:rPr lang="es-ES" smtClean="0"/>
              <a:pPr/>
              <a:t>05/11/2015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EC541-5800-4625-82FF-0B85AE994A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1D44-C34E-4632-AC51-916F0E7DB45E}" type="datetimeFigureOut">
              <a:rPr lang="es-ES" smtClean="0"/>
              <a:pPr/>
              <a:t>05/11/2015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EC541-5800-4625-82FF-0B85AE994A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1D44-C34E-4632-AC51-916F0E7DB45E}" type="datetimeFigureOut">
              <a:rPr lang="es-ES" smtClean="0"/>
              <a:pPr/>
              <a:t>05/11/2015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EC541-5800-4625-82FF-0B85AE994A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1D44-C34E-4632-AC51-916F0E7DB45E}" type="datetimeFigureOut">
              <a:rPr lang="es-ES" smtClean="0"/>
              <a:pPr/>
              <a:t>05/11/2015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EC541-5800-4625-82FF-0B85AE994A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1D44-C34E-4632-AC51-916F0E7DB45E}" type="datetimeFigureOut">
              <a:rPr lang="es-ES" smtClean="0"/>
              <a:pPr/>
              <a:t>05/11/2015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EC541-5800-4625-82FF-0B85AE994A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1D44-C34E-4632-AC51-916F0E7DB45E}" type="datetimeFigureOut">
              <a:rPr lang="es-ES" smtClean="0"/>
              <a:pPr/>
              <a:t>05/11/2015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EC541-5800-4625-82FF-0B85AE994A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1D44-C34E-4632-AC51-916F0E7DB45E}" type="datetimeFigureOut">
              <a:rPr lang="es-ES" smtClean="0"/>
              <a:pPr/>
              <a:t>05/11/2015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EC541-5800-4625-82FF-0B85AE994A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851D44-C34E-4632-AC51-916F0E7DB45E}" type="datetimeFigureOut">
              <a:rPr lang="es-ES" smtClean="0"/>
              <a:pPr/>
              <a:t>05/11/2015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0EC541-5800-4625-82FF-0B85AE994A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es/url?url=http://es.aliexpress.com/w/wholesale-sneakers-flat-feet/2.html&amp;rct=j&amp;frm=1&amp;q=&amp;esrc=s&amp;sa=U&amp;ved=0CCgQwW4wCTgUahUKEwjmvq_-2ffIAhWC0RQKHb8uDLw&amp;usg=AFQjCNHiPpFfov-7wlsmtUViUfIgbwsQ9w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9.jpeg"/><Relationship Id="rId4" Type="http://schemas.openxmlformats.org/officeDocument/2006/relationships/image" Target="../media/image4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5.png"/><Relationship Id="rId18" Type="http://schemas.openxmlformats.org/officeDocument/2006/relationships/image" Target="../media/image1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1.png"/><Relationship Id="rId11" Type="http://schemas.openxmlformats.org/officeDocument/2006/relationships/image" Target="../media/image1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0.png"/><Relationship Id="rId9" Type="http://schemas.openxmlformats.org/officeDocument/2006/relationships/image" Target="../media/image1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on esto Creo que Reflexionaras un poc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3" descr="illusion-010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6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5" y="285751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317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1" y="1"/>
            <a:ext cx="9144000" cy="69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1" y="6788150"/>
            <a:ext cx="9144000" cy="69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394075" y="3394076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680076" y="3394076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2" descr="CAR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3741" y="5500688"/>
            <a:ext cx="880699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285852" y="6000768"/>
            <a:ext cx="3071834" cy="534255"/>
          </a:xfrm>
          <a:prstGeom prst="rect">
            <a:avLst/>
          </a:prstGeom>
          <a:ln>
            <a:noFill/>
          </a:ln>
        </p:spPr>
        <p:txBody>
          <a:bodyPr wrap="square" lIns="102367" tIns="51184" rIns="102367" bIns="51184"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857224" y="1000108"/>
            <a:ext cx="7704856" cy="1349863"/>
          </a:xfrm>
          <a:prstGeom prst="rect">
            <a:avLst/>
          </a:prstGeom>
        </p:spPr>
        <p:txBody>
          <a:bodyPr wrap="square" lIns="102367" tIns="51184" rIns="102367" bIns="51184">
            <a:spAutoFit/>
          </a:bodyPr>
          <a:lstStyle/>
          <a:p>
            <a:pPr algn="ctr"/>
            <a:r>
              <a:rPr lang="es-ES" sz="81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CARIDAD</a:t>
            </a:r>
            <a:endParaRPr lang="es-ES" sz="8100" dirty="0"/>
          </a:p>
        </p:txBody>
      </p:sp>
    </p:spTree>
  </p:cSld>
  <p:clrMapOvr>
    <a:masterClrMapping/>
  </p:clrMapOvr>
  <p:transition spd="slow" advTm="11000">
    <p:split/>
    <p:sndAc>
      <p:stSnd loop="1">
        <p:snd r:embed="rId2" name="Glee Cast-Imagine-(www.TaringaMP3.com) (mp3-pro.ru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on esto Creo que Reflexionaras un poc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14356"/>
            <a:ext cx="5786446" cy="5082884"/>
          </a:xfrm>
          <a:prstGeom prst="rect">
            <a:avLst/>
          </a:prstGeom>
          <a:noFill/>
        </p:spPr>
      </p:pic>
      <p:sp>
        <p:nvSpPr>
          <p:cNvPr id="25" name="24 Marco"/>
          <p:cNvSpPr/>
          <p:nvPr/>
        </p:nvSpPr>
        <p:spPr>
          <a:xfrm>
            <a:off x="285751" y="285752"/>
            <a:ext cx="8501063" cy="6144682"/>
          </a:xfrm>
          <a:prstGeom prst="frame">
            <a:avLst>
              <a:gd name="adj1" fmla="val 3491"/>
            </a:avLst>
          </a:prstGeom>
          <a:solidFill>
            <a:schemeClr val="accent6">
              <a:lumMod val="75000"/>
              <a:alpha val="60000"/>
            </a:schemeClr>
          </a:soli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6" name="25 Marco"/>
          <p:cNvSpPr/>
          <p:nvPr/>
        </p:nvSpPr>
        <p:spPr>
          <a:xfrm>
            <a:off x="571501" y="571500"/>
            <a:ext cx="7929563" cy="5573183"/>
          </a:xfrm>
          <a:prstGeom prst="frame">
            <a:avLst>
              <a:gd name="adj1" fmla="val 3491"/>
            </a:avLst>
          </a:prstGeom>
          <a:solidFill>
            <a:schemeClr val="accent6">
              <a:lumMod val="75000"/>
              <a:alpha val="60000"/>
            </a:schemeClr>
          </a:soli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7" name="26 Marco"/>
          <p:cNvSpPr/>
          <p:nvPr/>
        </p:nvSpPr>
        <p:spPr>
          <a:xfrm>
            <a:off x="857250" y="857252"/>
            <a:ext cx="7286625" cy="5001682"/>
          </a:xfrm>
          <a:prstGeom prst="frame">
            <a:avLst>
              <a:gd name="adj1" fmla="val 4454"/>
            </a:avLst>
          </a:prstGeom>
          <a:solidFill>
            <a:schemeClr val="accent6">
              <a:lumMod val="75000"/>
              <a:alpha val="60000"/>
            </a:schemeClr>
          </a:soli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8" name="27 Marco"/>
          <p:cNvSpPr/>
          <p:nvPr/>
        </p:nvSpPr>
        <p:spPr>
          <a:xfrm>
            <a:off x="1143000" y="1214967"/>
            <a:ext cx="6643689" cy="4358218"/>
          </a:xfrm>
          <a:prstGeom prst="frame">
            <a:avLst>
              <a:gd name="adj1" fmla="val 5148"/>
            </a:avLst>
          </a:prstGeom>
          <a:solidFill>
            <a:schemeClr val="accent6">
              <a:lumMod val="75000"/>
              <a:alpha val="60000"/>
            </a:schemeClr>
          </a:soli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9" name="28 Marco"/>
          <p:cNvSpPr/>
          <p:nvPr/>
        </p:nvSpPr>
        <p:spPr>
          <a:xfrm>
            <a:off x="1500188" y="1572684"/>
            <a:ext cx="5929312" cy="3714749"/>
          </a:xfrm>
          <a:prstGeom prst="frame">
            <a:avLst>
              <a:gd name="adj1" fmla="val 6082"/>
            </a:avLst>
          </a:prstGeom>
          <a:solidFill>
            <a:schemeClr val="accent6">
              <a:lumMod val="75000"/>
              <a:alpha val="60000"/>
            </a:schemeClr>
          </a:soli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0" name="29 Marco"/>
          <p:cNvSpPr/>
          <p:nvPr/>
        </p:nvSpPr>
        <p:spPr>
          <a:xfrm>
            <a:off x="1857376" y="1928284"/>
            <a:ext cx="5205413" cy="3073400"/>
          </a:xfrm>
          <a:prstGeom prst="frame">
            <a:avLst>
              <a:gd name="adj1" fmla="val 6624"/>
            </a:avLst>
          </a:prstGeom>
          <a:solidFill>
            <a:schemeClr val="accent6">
              <a:lumMod val="75000"/>
              <a:alpha val="60000"/>
            </a:schemeClr>
          </a:soli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1" name="30 Marco"/>
          <p:cNvSpPr/>
          <p:nvPr/>
        </p:nvSpPr>
        <p:spPr>
          <a:xfrm>
            <a:off x="2214563" y="2285999"/>
            <a:ext cx="4500562" cy="2438400"/>
          </a:xfrm>
          <a:prstGeom prst="frame">
            <a:avLst>
              <a:gd name="adj1" fmla="val 6624"/>
            </a:avLst>
          </a:prstGeom>
          <a:solidFill>
            <a:schemeClr val="accent6">
              <a:lumMod val="75000"/>
              <a:alpha val="60000"/>
            </a:schemeClr>
          </a:soli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2" name="31 Marco"/>
          <p:cNvSpPr/>
          <p:nvPr/>
        </p:nvSpPr>
        <p:spPr>
          <a:xfrm>
            <a:off x="2500313" y="2571753"/>
            <a:ext cx="3929062" cy="1858433"/>
          </a:xfrm>
          <a:prstGeom prst="frame">
            <a:avLst>
              <a:gd name="adj1" fmla="val 10511"/>
            </a:avLst>
          </a:prstGeom>
          <a:solidFill>
            <a:schemeClr val="accent6">
              <a:lumMod val="75000"/>
              <a:alpha val="60000"/>
            </a:schemeClr>
          </a:soli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3" name="32 Marco"/>
          <p:cNvSpPr/>
          <p:nvPr/>
        </p:nvSpPr>
        <p:spPr>
          <a:xfrm>
            <a:off x="2857502" y="2929468"/>
            <a:ext cx="3224213" cy="1223433"/>
          </a:xfrm>
          <a:prstGeom prst="frame">
            <a:avLst>
              <a:gd name="adj1" fmla="val 14443"/>
            </a:avLst>
          </a:prstGeom>
          <a:solidFill>
            <a:schemeClr val="accent6">
              <a:lumMod val="75000"/>
              <a:alpha val="60000"/>
            </a:schemeClr>
          </a:soli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4" name="33 Marco"/>
          <p:cNvSpPr/>
          <p:nvPr/>
        </p:nvSpPr>
        <p:spPr>
          <a:xfrm>
            <a:off x="3500439" y="3287185"/>
            <a:ext cx="2214562" cy="571500"/>
          </a:xfrm>
          <a:prstGeom prst="frame">
            <a:avLst>
              <a:gd name="adj1" fmla="val 17724"/>
            </a:avLst>
          </a:prstGeom>
          <a:solidFill>
            <a:schemeClr val="accent6">
              <a:lumMod val="75000"/>
              <a:alpha val="60000"/>
            </a:schemeClr>
          </a:soli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15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" dur="5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5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5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9" dur="4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5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5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5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1" dur="3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5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5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3" dur="2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5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5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15" dur="1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5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1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143636" y="785794"/>
            <a:ext cx="3000364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Un niño estaba parado, descalzo, frente a una tienda de zapatos temblando de frío. Una señora se acercó y le dijo: "Mi pequeño amigo ¿qué estás mirando con tanto interés en esa ventana?". Él respondió: "Le estoy pidiendo a Dios que me de un par de zapatos". </a:t>
            </a:r>
            <a:r>
              <a:rPr lang="es-ES" b="1" i="1" dirty="0" smtClean="0"/>
              <a:t/>
            </a:r>
            <a:br>
              <a:rPr lang="es-ES" b="1" i="1" dirty="0" smtClean="0"/>
            </a:br>
            <a:r>
              <a:rPr lang="es-ES" b="1" i="1" dirty="0" smtClean="0"/>
              <a:t/>
            </a:r>
            <a:br>
              <a:rPr lang="es-ES" b="1" i="1" dirty="0" smtClean="0"/>
            </a:br>
            <a:endParaRPr lang="es-ES" dirty="0"/>
          </a:p>
        </p:txBody>
      </p:sp>
      <p:pic>
        <p:nvPicPr>
          <p:cNvPr id="3" name="Picture 2" descr="Con esto Creo que Reflexionaras un poc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14356"/>
            <a:ext cx="5786446" cy="5082884"/>
          </a:xfrm>
          <a:prstGeom prst="rect">
            <a:avLst/>
          </a:prstGeom>
          <a:noFill/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on esto Creo que Reflexionaras un poc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79577" cy="4286280"/>
          </a:xfrm>
          <a:prstGeom prst="rect">
            <a:avLst/>
          </a:prstGeom>
          <a:noFill/>
        </p:spPr>
      </p:pic>
      <p:sp>
        <p:nvSpPr>
          <p:cNvPr id="5" name="4 Franja diagonal"/>
          <p:cNvSpPr/>
          <p:nvPr/>
        </p:nvSpPr>
        <p:spPr>
          <a:xfrm>
            <a:off x="0" y="2"/>
            <a:ext cx="1000125" cy="1699683"/>
          </a:xfrm>
          <a:prstGeom prst="diagStripe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>
            <a:off x="0" y="1"/>
            <a:ext cx="1928813" cy="3071283"/>
          </a:xfrm>
          <a:prstGeom prst="diagStripe">
            <a:avLst>
              <a:gd name="adj" fmla="val 70897"/>
            </a:avLst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>
            <a:off x="0" y="0"/>
            <a:ext cx="3143250" cy="4142317"/>
          </a:xfrm>
          <a:prstGeom prst="diagStripe">
            <a:avLst>
              <a:gd name="adj" fmla="val 76607"/>
            </a:avLst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1" y="1"/>
            <a:ext cx="4857750" cy="5143500"/>
          </a:xfrm>
          <a:prstGeom prst="diagStripe">
            <a:avLst>
              <a:gd name="adj" fmla="val 82302"/>
            </a:avLst>
          </a:prstGeom>
          <a:solidFill>
            <a:schemeClr val="accent6">
              <a:lumMod val="75000"/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>
            <a:off x="1" y="0"/>
            <a:ext cx="6786563" cy="6144685"/>
          </a:xfrm>
          <a:prstGeom prst="diagStripe">
            <a:avLst>
              <a:gd name="adj" fmla="val 86213"/>
            </a:avLst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1" y="1"/>
            <a:ext cx="9144000" cy="6858000"/>
          </a:xfrm>
          <a:prstGeom prst="diagStripe">
            <a:avLst>
              <a:gd name="adj" fmla="val 90581"/>
            </a:avLst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rot="16200000" flipV="1">
            <a:off x="3036095" y="750096"/>
            <a:ext cx="4286249" cy="7929562"/>
          </a:xfrm>
          <a:prstGeom prst="diagStripe">
            <a:avLst>
              <a:gd name="adj" fmla="val 89051"/>
            </a:avLst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16200000" flipV="1">
            <a:off x="1643593" y="-642407"/>
            <a:ext cx="5856816" cy="9144000"/>
          </a:xfrm>
          <a:prstGeom prst="diagStripe">
            <a:avLst>
              <a:gd name="adj" fmla="val 89956"/>
            </a:avLst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rot="16200000" flipV="1">
            <a:off x="4250532" y="1964533"/>
            <a:ext cx="2857499" cy="6929437"/>
          </a:xfrm>
          <a:prstGeom prst="diagStripe">
            <a:avLst>
              <a:gd name="adj" fmla="val 83376"/>
            </a:avLst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rot="16200000" flipV="1">
            <a:off x="5322624" y="3036624"/>
            <a:ext cx="1856316" cy="5786437"/>
          </a:xfrm>
          <a:prstGeom prst="diagStripe">
            <a:avLst>
              <a:gd name="adj" fmla="val 73756"/>
            </a:avLst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rot="16200000" flipV="1">
            <a:off x="6607705" y="4321705"/>
            <a:ext cx="929216" cy="4143375"/>
          </a:xfrm>
          <a:prstGeom prst="diagStripe">
            <a:avLst>
              <a:gd name="adj" fmla="val 59678"/>
            </a:avLst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072066" y="-251639"/>
            <a:ext cx="4071934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/>
            </a:r>
            <a:b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/>
            </a:r>
            <a:b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La señora lo tomó de la mano y lo llevó adentro de la tienda y pidió a un empleado media docena de pares de medias para el niño y un par de zapatos. Preguntó si podría prestarle una tina con agua y una toalla y llevó al niño a la parte trasera de la tienda. Con cariño empezó a lavar los pies del niño y se los secó, luego le colocó las medias y los zapatos. Ella acarició al niño en la cabeza y le dijo: "¡No hay duda pequeño amigo que te sientes más cómodo ahora!". </a:t>
            </a:r>
            <a:b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endParaRPr lang="es-ES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3" name="Picture 2" descr="Con esto Creo que Reflexionaras un poc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79577" cy="4286280"/>
          </a:xfrm>
          <a:prstGeom prst="rect">
            <a:avLst/>
          </a:prstGeom>
          <a:noFill/>
        </p:spPr>
      </p:pic>
      <p:pic>
        <p:nvPicPr>
          <p:cNvPr id="10244" name="Picture 4" descr="Resultado de imagen de UN PAR DE ZAPATOS DE NIÑO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4714884"/>
            <a:ext cx="2182429" cy="1857388"/>
          </a:xfrm>
          <a:prstGeom prst="rect">
            <a:avLst/>
          </a:prstGeom>
          <a:noFill/>
        </p:spPr>
      </p:pic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on esto Creo que Reflexionaras un poc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0"/>
            <a:ext cx="5572164" cy="4894656"/>
          </a:xfrm>
          <a:prstGeom prst="rect">
            <a:avLst/>
          </a:prstGeom>
          <a:noFill/>
        </p:spPr>
      </p:pic>
      <p:sp>
        <p:nvSpPr>
          <p:cNvPr id="5" name="4 Lágrima"/>
          <p:cNvSpPr/>
          <p:nvPr/>
        </p:nvSpPr>
        <p:spPr>
          <a:xfrm rot="7678598">
            <a:off x="3060086" y="550103"/>
            <a:ext cx="2380886" cy="2543081"/>
          </a:xfrm>
          <a:prstGeom prst="teardrop">
            <a:avLst>
              <a:gd name="adj" fmla="val 187207"/>
            </a:avLst>
          </a:prstGeom>
          <a:solidFill>
            <a:schemeClr val="accent6">
              <a:lumMod val="75000"/>
              <a:alpha val="60000"/>
            </a:schemeClr>
          </a:soli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Lágrima"/>
          <p:cNvSpPr/>
          <p:nvPr/>
        </p:nvSpPr>
        <p:spPr>
          <a:xfrm rot="7628428">
            <a:off x="2984793" y="107530"/>
            <a:ext cx="2677891" cy="3084305"/>
          </a:xfrm>
          <a:prstGeom prst="teardrop">
            <a:avLst>
              <a:gd name="adj" fmla="val 187207"/>
            </a:avLst>
          </a:prstGeom>
          <a:solidFill>
            <a:schemeClr val="accent6">
              <a:lumMod val="50000"/>
              <a:alpha val="60000"/>
            </a:schemeClr>
          </a:soli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Lágrima"/>
          <p:cNvSpPr/>
          <p:nvPr/>
        </p:nvSpPr>
        <p:spPr>
          <a:xfrm rot="8204170">
            <a:off x="3044826" y="-198966"/>
            <a:ext cx="2595563" cy="3627967"/>
          </a:xfrm>
          <a:prstGeom prst="teardrop">
            <a:avLst>
              <a:gd name="adj" fmla="val 187207"/>
            </a:avLst>
          </a:prstGeom>
          <a:solidFill>
            <a:schemeClr val="accent2">
              <a:lumMod val="60000"/>
              <a:lumOff val="40000"/>
              <a:alpha val="60000"/>
            </a:schemeClr>
          </a:soli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Lágrima"/>
          <p:cNvSpPr/>
          <p:nvPr/>
        </p:nvSpPr>
        <p:spPr>
          <a:xfrm rot="8177523">
            <a:off x="3190875" y="42334"/>
            <a:ext cx="2355850" cy="3172884"/>
          </a:xfrm>
          <a:prstGeom prst="teardrop">
            <a:avLst>
              <a:gd name="adj" fmla="val 187207"/>
            </a:avLst>
          </a:prstGeom>
          <a:solidFill>
            <a:srgbClr val="FFC000">
              <a:alpha val="60000"/>
            </a:srgbClr>
          </a:soli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Lágrima"/>
          <p:cNvSpPr/>
          <p:nvPr/>
        </p:nvSpPr>
        <p:spPr>
          <a:xfrm rot="8129452">
            <a:off x="3338514" y="251885"/>
            <a:ext cx="2051050" cy="2726266"/>
          </a:xfrm>
          <a:prstGeom prst="teardrop">
            <a:avLst>
              <a:gd name="adj" fmla="val 187207"/>
            </a:avLst>
          </a:prstGeom>
          <a:solidFill>
            <a:srgbClr val="C00000">
              <a:alpha val="60000"/>
            </a:srgbClr>
          </a:soli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Lágrima"/>
          <p:cNvSpPr/>
          <p:nvPr/>
        </p:nvSpPr>
        <p:spPr>
          <a:xfrm rot="8119931">
            <a:off x="3494089" y="467784"/>
            <a:ext cx="1709737" cy="2309283"/>
          </a:xfrm>
          <a:prstGeom prst="teardrop">
            <a:avLst>
              <a:gd name="adj" fmla="val 187207"/>
            </a:avLst>
          </a:prstGeom>
          <a:solidFill>
            <a:schemeClr val="accent6">
              <a:lumMod val="60000"/>
              <a:lumOff val="40000"/>
              <a:alpha val="60000"/>
            </a:schemeClr>
          </a:soli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1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5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4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4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928662" y="4786322"/>
            <a:ext cx="764386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Mientras ella daba la vuelta para marcharse, el niño muy feliz, la alcanzó y la tomó de la mano, mirándola con lágrimas en los ojos le preguntó: "¿Es usted la esposa de Dios?. La Señora le respondió: "No, pero si soy una sierva de Dios y todo lo que le pidas de Corazón, él te lo dará". </a:t>
            </a:r>
            <a:endParaRPr lang="es-ES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4" name="Picture 2" descr="Con esto Creo que Reflexionaras un poc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0"/>
            <a:ext cx="5572164" cy="4894656"/>
          </a:xfrm>
          <a:prstGeom prst="rect">
            <a:avLst/>
          </a:prstGeom>
          <a:noFill/>
        </p:spPr>
      </p:pic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Con esto Creo que Reflexionaras un poc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1071546"/>
            <a:ext cx="5214942" cy="4580869"/>
          </a:xfrm>
          <a:prstGeom prst="rect">
            <a:avLst/>
          </a:prstGeom>
          <a:noFill/>
        </p:spPr>
      </p:pic>
      <p:sp>
        <p:nvSpPr>
          <p:cNvPr id="5" name="4 Arco de bloque"/>
          <p:cNvSpPr/>
          <p:nvPr/>
        </p:nvSpPr>
        <p:spPr>
          <a:xfrm>
            <a:off x="2928938" y="5643035"/>
            <a:ext cx="3286125" cy="2429933"/>
          </a:xfrm>
          <a:prstGeom prst="blockArc">
            <a:avLst/>
          </a:prstGeom>
          <a:solidFill>
            <a:srgbClr val="FFC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Arco de bloque"/>
          <p:cNvSpPr/>
          <p:nvPr/>
        </p:nvSpPr>
        <p:spPr>
          <a:xfrm>
            <a:off x="2916239" y="4724401"/>
            <a:ext cx="3286125" cy="2429933"/>
          </a:xfrm>
          <a:prstGeom prst="blockArc">
            <a:avLst/>
          </a:prstGeom>
          <a:solidFill>
            <a:srgbClr val="FFC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>
            <a:off x="2928938" y="3786717"/>
            <a:ext cx="3286125" cy="2427816"/>
          </a:xfrm>
          <a:prstGeom prst="blockArc">
            <a:avLst/>
          </a:prstGeom>
          <a:solidFill>
            <a:srgbClr val="FFC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 rot="10800000">
            <a:off x="3000376" y="-1143000"/>
            <a:ext cx="3286125" cy="2427818"/>
          </a:xfrm>
          <a:prstGeom prst="blockArc">
            <a:avLst/>
          </a:prstGeom>
          <a:solidFill>
            <a:srgbClr val="FFC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Arco de bloque"/>
          <p:cNvSpPr/>
          <p:nvPr/>
        </p:nvSpPr>
        <p:spPr>
          <a:xfrm rot="10800000">
            <a:off x="2928938" y="-285749"/>
            <a:ext cx="3286125" cy="2429935"/>
          </a:xfrm>
          <a:prstGeom prst="blockArc">
            <a:avLst/>
          </a:prstGeom>
          <a:solidFill>
            <a:srgbClr val="FFC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 rot="10800000">
            <a:off x="3000376" y="643467"/>
            <a:ext cx="3286125" cy="2427818"/>
          </a:xfrm>
          <a:prstGeom prst="blockArc">
            <a:avLst/>
          </a:prstGeom>
          <a:solidFill>
            <a:srgbClr val="FFC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Arco de bloque"/>
          <p:cNvSpPr/>
          <p:nvPr/>
        </p:nvSpPr>
        <p:spPr>
          <a:xfrm rot="5400000">
            <a:off x="-1643592" y="2357438"/>
            <a:ext cx="3287183" cy="2428876"/>
          </a:xfrm>
          <a:prstGeom prst="blockArc">
            <a:avLst/>
          </a:prstGeom>
          <a:solidFill>
            <a:srgbClr val="FFC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rco de bloque"/>
          <p:cNvSpPr/>
          <p:nvPr/>
        </p:nvSpPr>
        <p:spPr>
          <a:xfrm rot="5611600">
            <a:off x="-615419" y="2500314"/>
            <a:ext cx="3285066" cy="2428875"/>
          </a:xfrm>
          <a:prstGeom prst="blockArc">
            <a:avLst/>
          </a:prstGeom>
          <a:solidFill>
            <a:srgbClr val="FFC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Arco de bloque"/>
          <p:cNvSpPr/>
          <p:nvPr/>
        </p:nvSpPr>
        <p:spPr>
          <a:xfrm rot="5611600">
            <a:off x="354544" y="2489730"/>
            <a:ext cx="3285066" cy="2428875"/>
          </a:xfrm>
          <a:prstGeom prst="blockArc">
            <a:avLst/>
          </a:prstGeom>
          <a:solidFill>
            <a:srgbClr val="FFC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 rot="16200000">
            <a:off x="7500410" y="2357439"/>
            <a:ext cx="3287183" cy="2428875"/>
          </a:xfrm>
          <a:prstGeom prst="blockArc">
            <a:avLst/>
          </a:prstGeom>
          <a:solidFill>
            <a:srgbClr val="FFC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Arco de bloque"/>
          <p:cNvSpPr/>
          <p:nvPr/>
        </p:nvSpPr>
        <p:spPr>
          <a:xfrm rot="16200000">
            <a:off x="6571722" y="2429405"/>
            <a:ext cx="3287183" cy="2428875"/>
          </a:xfrm>
          <a:prstGeom prst="blockArc">
            <a:avLst/>
          </a:prstGeom>
          <a:solidFill>
            <a:srgbClr val="FFC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Arco de bloque"/>
          <p:cNvSpPr/>
          <p:nvPr/>
        </p:nvSpPr>
        <p:spPr>
          <a:xfrm rot="16200000">
            <a:off x="5429780" y="2500314"/>
            <a:ext cx="3285066" cy="2428875"/>
          </a:xfrm>
          <a:prstGeom prst="blockArc">
            <a:avLst/>
          </a:prstGeom>
          <a:solidFill>
            <a:srgbClr val="FFC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5565338"/>
            <a:ext cx="9144000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Queridos amigos, se imaginan ¿Qué diferente sería el mundo si todos tuviéramos esos actos tan hermosos de amor y desprendimiento como el de la señora?. ¿Harías algo así?.comparte la historia para regar amor por todos lados. </a:t>
            </a:r>
            <a:r>
              <a:rPr lang="es-ES" b="1" i="1" dirty="0" smtClean="0"/>
              <a:t/>
            </a:r>
            <a:br>
              <a:rPr lang="es-ES" b="1" i="1" dirty="0" smtClean="0"/>
            </a:br>
            <a:endParaRPr lang="es-ES" dirty="0"/>
          </a:p>
        </p:txBody>
      </p:sp>
      <p:pic>
        <p:nvPicPr>
          <p:cNvPr id="5" name="Picture 2" descr="Con esto Creo que Reflexionaras un poc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1071546"/>
            <a:ext cx="5214942" cy="4580869"/>
          </a:xfrm>
          <a:prstGeom prst="rect">
            <a:avLst/>
          </a:prstGeom>
          <a:noFill/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Con esto Creo que Reflexionaras un poc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42918"/>
            <a:ext cx="6500826" cy="571040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84213" y="1198033"/>
            <a:ext cx="673100" cy="2017184"/>
          </a:xfrm>
          <a:prstGeom prst="rect">
            <a:avLst/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84213" y="3357035"/>
            <a:ext cx="673100" cy="2233084"/>
          </a:xfrm>
          <a:prstGeom prst="rect">
            <a:avLst/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1763713" y="1198033"/>
            <a:ext cx="665162" cy="2017184"/>
          </a:xfrm>
          <a:prstGeom prst="rect">
            <a:avLst/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1763713" y="3357035"/>
            <a:ext cx="665162" cy="2233084"/>
          </a:xfrm>
          <a:prstGeom prst="rect">
            <a:avLst/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2843214" y="1198033"/>
            <a:ext cx="657225" cy="2017184"/>
          </a:xfrm>
          <a:prstGeom prst="rect">
            <a:avLst/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2843214" y="3357035"/>
            <a:ext cx="657225" cy="2233084"/>
          </a:xfrm>
          <a:prstGeom prst="rect">
            <a:avLst/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3851276" y="1198033"/>
            <a:ext cx="720725" cy="2017184"/>
          </a:xfrm>
          <a:prstGeom prst="rect">
            <a:avLst/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3851276" y="3333752"/>
            <a:ext cx="720725" cy="2230966"/>
          </a:xfrm>
          <a:prstGeom prst="rect">
            <a:avLst/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4932363" y="1198033"/>
            <a:ext cx="711200" cy="2017184"/>
          </a:xfrm>
          <a:prstGeom prst="rect">
            <a:avLst/>
          </a:prstGeom>
          <a:solidFill>
            <a:schemeClr val="accent6">
              <a:lumMod val="20000"/>
              <a:lumOff val="80000"/>
              <a:alpha val="62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4932363" y="3357035"/>
            <a:ext cx="711200" cy="2233084"/>
          </a:xfrm>
          <a:prstGeom prst="rect">
            <a:avLst/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6011864" y="1198033"/>
            <a:ext cx="703262" cy="2017184"/>
          </a:xfrm>
          <a:prstGeom prst="rect">
            <a:avLst/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6011864" y="3357035"/>
            <a:ext cx="703262" cy="2233084"/>
          </a:xfrm>
          <a:prstGeom prst="rect">
            <a:avLst/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31" name="30 Rectángulo"/>
          <p:cNvSpPr/>
          <p:nvPr/>
        </p:nvSpPr>
        <p:spPr>
          <a:xfrm>
            <a:off x="7092950" y="1198033"/>
            <a:ext cx="693738" cy="2017184"/>
          </a:xfrm>
          <a:prstGeom prst="rect">
            <a:avLst/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32" name="31 Rectángulo"/>
          <p:cNvSpPr/>
          <p:nvPr/>
        </p:nvSpPr>
        <p:spPr>
          <a:xfrm>
            <a:off x="7092950" y="3357035"/>
            <a:ext cx="693738" cy="2233084"/>
          </a:xfrm>
          <a:prstGeom prst="rect">
            <a:avLst/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35" name="34 Rectángulo"/>
          <p:cNvSpPr/>
          <p:nvPr/>
        </p:nvSpPr>
        <p:spPr>
          <a:xfrm>
            <a:off x="8172450" y="1198033"/>
            <a:ext cx="685800" cy="2017184"/>
          </a:xfrm>
          <a:prstGeom prst="rect">
            <a:avLst/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36" name="35 Rectángulo"/>
          <p:cNvSpPr/>
          <p:nvPr/>
        </p:nvSpPr>
        <p:spPr>
          <a:xfrm>
            <a:off x="8172450" y="3357035"/>
            <a:ext cx="685800" cy="2233084"/>
          </a:xfrm>
          <a:prstGeom prst="rect">
            <a:avLst/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367" tIns="51184" rIns="102367" bIns="51184"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5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5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5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6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6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6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6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6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715140" y="1571612"/>
            <a:ext cx="214314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/>
            </a:r>
            <a:b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Si fuéramos un poco mejor esto no estaría pasando pero gracias a algunas personas de corazón de oro ayudan a los que mas lo necesitan.</a:t>
            </a:r>
          </a:p>
        </p:txBody>
      </p:sp>
      <p:pic>
        <p:nvPicPr>
          <p:cNvPr id="3" name="Picture 2" descr="Con esto Creo que Reflexionaras un poc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42918"/>
            <a:ext cx="6500826" cy="5710405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" descr="Con esto Creo que Reflexionaras un poc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" name="13 Rombo"/>
          <p:cNvSpPr>
            <a:spLocks noChangeArrowheads="1"/>
          </p:cNvSpPr>
          <p:nvPr/>
        </p:nvSpPr>
        <p:spPr bwMode="auto">
          <a:xfrm rot="-5400000">
            <a:off x="-71965" y="1715031"/>
            <a:ext cx="1858433" cy="1285875"/>
          </a:xfrm>
          <a:prstGeom prst="diamond">
            <a:avLst/>
          </a:prstGeom>
          <a:noFill/>
          <a:ln w="38100" algn="ctr">
            <a:solidFill>
              <a:srgbClr val="CA955A"/>
            </a:solidFill>
            <a:miter lim="800000"/>
            <a:headEnd/>
            <a:tailEnd/>
          </a:ln>
        </p:spPr>
        <p:txBody>
          <a:bodyPr vert="eaVert" lIns="102367" tIns="51184" rIns="102367" bIns="51184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5" name="14 Rombo"/>
          <p:cNvSpPr>
            <a:spLocks noChangeArrowheads="1"/>
          </p:cNvSpPr>
          <p:nvPr/>
        </p:nvSpPr>
        <p:spPr bwMode="auto">
          <a:xfrm rot="-5400000">
            <a:off x="1142473" y="1715031"/>
            <a:ext cx="1858433" cy="1285875"/>
          </a:xfrm>
          <a:prstGeom prst="diamond">
            <a:avLst/>
          </a:prstGeom>
          <a:noFill/>
          <a:ln w="38100" algn="ctr">
            <a:solidFill>
              <a:srgbClr val="CA955A"/>
            </a:solidFill>
            <a:miter lim="800000"/>
            <a:headEnd/>
            <a:tailEnd/>
          </a:ln>
        </p:spPr>
        <p:txBody>
          <a:bodyPr vert="eaVert" lIns="102367" tIns="51184" rIns="102367" bIns="51184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6" name="15 Rombo"/>
          <p:cNvSpPr>
            <a:spLocks noChangeArrowheads="1"/>
          </p:cNvSpPr>
          <p:nvPr/>
        </p:nvSpPr>
        <p:spPr bwMode="auto">
          <a:xfrm rot="-5400000">
            <a:off x="2356910" y="1715031"/>
            <a:ext cx="1858433" cy="1285875"/>
          </a:xfrm>
          <a:prstGeom prst="diamond">
            <a:avLst/>
          </a:prstGeom>
          <a:noFill/>
          <a:ln w="38100" algn="ctr">
            <a:solidFill>
              <a:srgbClr val="CA955A"/>
            </a:solidFill>
            <a:miter lim="800000"/>
            <a:headEnd/>
            <a:tailEnd/>
          </a:ln>
        </p:spPr>
        <p:txBody>
          <a:bodyPr vert="eaVert" lIns="102367" tIns="51184" rIns="102367" bIns="51184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7" name="16 Rombo"/>
          <p:cNvSpPr>
            <a:spLocks noChangeArrowheads="1"/>
          </p:cNvSpPr>
          <p:nvPr/>
        </p:nvSpPr>
        <p:spPr bwMode="auto">
          <a:xfrm rot="-5400000">
            <a:off x="3642785" y="1715031"/>
            <a:ext cx="1858433" cy="1285875"/>
          </a:xfrm>
          <a:prstGeom prst="diamond">
            <a:avLst/>
          </a:prstGeom>
          <a:noFill/>
          <a:ln w="38100" algn="ctr">
            <a:solidFill>
              <a:srgbClr val="CA955A"/>
            </a:solidFill>
            <a:miter lim="800000"/>
            <a:headEnd/>
            <a:tailEnd/>
          </a:ln>
        </p:spPr>
        <p:txBody>
          <a:bodyPr vert="eaVert" lIns="102367" tIns="51184" rIns="102367" bIns="51184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8" name="17 Rombo"/>
          <p:cNvSpPr>
            <a:spLocks noChangeArrowheads="1"/>
          </p:cNvSpPr>
          <p:nvPr/>
        </p:nvSpPr>
        <p:spPr bwMode="auto">
          <a:xfrm rot="-5400000">
            <a:off x="4857222" y="1715031"/>
            <a:ext cx="1858433" cy="1285875"/>
          </a:xfrm>
          <a:prstGeom prst="diamond">
            <a:avLst/>
          </a:prstGeom>
          <a:noFill/>
          <a:ln w="38100" algn="ctr">
            <a:solidFill>
              <a:srgbClr val="CA955A"/>
            </a:solidFill>
            <a:miter lim="800000"/>
            <a:headEnd/>
            <a:tailEnd/>
          </a:ln>
        </p:spPr>
        <p:txBody>
          <a:bodyPr vert="eaVert" lIns="102367" tIns="51184" rIns="102367" bIns="51184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9" name="18 Rombo"/>
          <p:cNvSpPr>
            <a:spLocks noChangeArrowheads="1"/>
          </p:cNvSpPr>
          <p:nvPr/>
        </p:nvSpPr>
        <p:spPr bwMode="auto">
          <a:xfrm rot="-5400000">
            <a:off x="6071660" y="1715031"/>
            <a:ext cx="1858433" cy="1285875"/>
          </a:xfrm>
          <a:prstGeom prst="diamond">
            <a:avLst/>
          </a:prstGeom>
          <a:noFill/>
          <a:ln w="38100" algn="ctr">
            <a:solidFill>
              <a:srgbClr val="CA955A"/>
            </a:solidFill>
            <a:miter lim="800000"/>
            <a:headEnd/>
            <a:tailEnd/>
          </a:ln>
        </p:spPr>
        <p:txBody>
          <a:bodyPr vert="eaVert" lIns="102367" tIns="51184" rIns="102367" bIns="51184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20" name="19 Rombo"/>
          <p:cNvSpPr>
            <a:spLocks noChangeArrowheads="1"/>
          </p:cNvSpPr>
          <p:nvPr/>
        </p:nvSpPr>
        <p:spPr bwMode="auto">
          <a:xfrm rot="-5400000">
            <a:off x="7286097" y="1715031"/>
            <a:ext cx="1858433" cy="1285875"/>
          </a:xfrm>
          <a:prstGeom prst="diamond">
            <a:avLst/>
          </a:prstGeom>
          <a:noFill/>
          <a:ln w="38100" algn="ctr">
            <a:solidFill>
              <a:srgbClr val="CA955A"/>
            </a:solidFill>
            <a:miter lim="800000"/>
            <a:headEnd/>
            <a:tailEnd/>
          </a:ln>
        </p:spPr>
        <p:txBody>
          <a:bodyPr vert="eaVert" lIns="102367" tIns="51184" rIns="102367" bIns="51184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21" name="20 Rombo"/>
          <p:cNvSpPr>
            <a:spLocks noChangeArrowheads="1"/>
          </p:cNvSpPr>
          <p:nvPr/>
        </p:nvSpPr>
        <p:spPr bwMode="auto">
          <a:xfrm rot="-5400000">
            <a:off x="-70907" y="3572405"/>
            <a:ext cx="1856316" cy="1285875"/>
          </a:xfrm>
          <a:prstGeom prst="diamond">
            <a:avLst/>
          </a:prstGeom>
          <a:noFill/>
          <a:ln w="38100" algn="ctr">
            <a:solidFill>
              <a:srgbClr val="CA955A"/>
            </a:solidFill>
            <a:miter lim="800000"/>
            <a:headEnd/>
            <a:tailEnd/>
          </a:ln>
        </p:spPr>
        <p:txBody>
          <a:bodyPr vert="eaVert" lIns="102367" tIns="51184" rIns="102367" bIns="51184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22" name="21 Rombo"/>
          <p:cNvSpPr>
            <a:spLocks noChangeArrowheads="1"/>
          </p:cNvSpPr>
          <p:nvPr/>
        </p:nvSpPr>
        <p:spPr bwMode="auto">
          <a:xfrm rot="-5400000">
            <a:off x="1143531" y="3572405"/>
            <a:ext cx="1856316" cy="1285875"/>
          </a:xfrm>
          <a:prstGeom prst="diamond">
            <a:avLst/>
          </a:prstGeom>
          <a:noFill/>
          <a:ln w="38100" algn="ctr">
            <a:solidFill>
              <a:srgbClr val="CA955A"/>
            </a:solidFill>
            <a:miter lim="800000"/>
            <a:headEnd/>
            <a:tailEnd/>
          </a:ln>
        </p:spPr>
        <p:txBody>
          <a:bodyPr vert="eaVert" lIns="102367" tIns="51184" rIns="102367" bIns="51184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23" name="22 Rombo"/>
          <p:cNvSpPr>
            <a:spLocks noChangeArrowheads="1"/>
          </p:cNvSpPr>
          <p:nvPr/>
        </p:nvSpPr>
        <p:spPr bwMode="auto">
          <a:xfrm rot="-5400000">
            <a:off x="2357969" y="3572405"/>
            <a:ext cx="1856316" cy="1285875"/>
          </a:xfrm>
          <a:prstGeom prst="diamond">
            <a:avLst/>
          </a:prstGeom>
          <a:noFill/>
          <a:ln w="38100" algn="ctr">
            <a:solidFill>
              <a:srgbClr val="CA955A"/>
            </a:solidFill>
            <a:miter lim="800000"/>
            <a:headEnd/>
            <a:tailEnd/>
          </a:ln>
        </p:spPr>
        <p:txBody>
          <a:bodyPr vert="eaVert" lIns="102367" tIns="51184" rIns="102367" bIns="51184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24" name="23 Rombo"/>
          <p:cNvSpPr>
            <a:spLocks noChangeArrowheads="1"/>
          </p:cNvSpPr>
          <p:nvPr/>
        </p:nvSpPr>
        <p:spPr bwMode="auto">
          <a:xfrm rot="-5400000">
            <a:off x="3643844" y="3572405"/>
            <a:ext cx="1856316" cy="1285875"/>
          </a:xfrm>
          <a:prstGeom prst="diamond">
            <a:avLst/>
          </a:prstGeom>
          <a:noFill/>
          <a:ln w="38100" algn="ctr">
            <a:solidFill>
              <a:srgbClr val="CA955A"/>
            </a:solidFill>
            <a:miter lim="800000"/>
            <a:headEnd/>
            <a:tailEnd/>
          </a:ln>
        </p:spPr>
        <p:txBody>
          <a:bodyPr vert="eaVert" lIns="102367" tIns="51184" rIns="102367" bIns="51184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25" name="24 Rombo"/>
          <p:cNvSpPr>
            <a:spLocks noChangeArrowheads="1"/>
          </p:cNvSpPr>
          <p:nvPr/>
        </p:nvSpPr>
        <p:spPr bwMode="auto">
          <a:xfrm rot="-5400000">
            <a:off x="4858280" y="3572405"/>
            <a:ext cx="1856316" cy="1285875"/>
          </a:xfrm>
          <a:prstGeom prst="diamond">
            <a:avLst/>
          </a:prstGeom>
          <a:noFill/>
          <a:ln w="38100" algn="ctr">
            <a:solidFill>
              <a:srgbClr val="CA955A"/>
            </a:solidFill>
            <a:miter lim="800000"/>
            <a:headEnd/>
            <a:tailEnd/>
          </a:ln>
        </p:spPr>
        <p:txBody>
          <a:bodyPr vert="eaVert" lIns="102367" tIns="51184" rIns="102367" bIns="51184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26" name="25 Rombo"/>
          <p:cNvSpPr>
            <a:spLocks noChangeArrowheads="1"/>
          </p:cNvSpPr>
          <p:nvPr/>
        </p:nvSpPr>
        <p:spPr bwMode="auto">
          <a:xfrm rot="-5400000">
            <a:off x="6072718" y="3572405"/>
            <a:ext cx="1856316" cy="1285875"/>
          </a:xfrm>
          <a:prstGeom prst="diamond">
            <a:avLst/>
          </a:prstGeom>
          <a:noFill/>
          <a:ln w="38100" algn="ctr">
            <a:solidFill>
              <a:srgbClr val="CA955A"/>
            </a:solidFill>
            <a:miter lim="800000"/>
            <a:headEnd/>
            <a:tailEnd/>
          </a:ln>
        </p:spPr>
        <p:txBody>
          <a:bodyPr vert="eaVert" lIns="102367" tIns="51184" rIns="102367" bIns="51184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27" name="26 Rombo"/>
          <p:cNvSpPr>
            <a:spLocks noChangeArrowheads="1"/>
          </p:cNvSpPr>
          <p:nvPr/>
        </p:nvSpPr>
        <p:spPr bwMode="auto">
          <a:xfrm rot="-5400000">
            <a:off x="7287156" y="3572405"/>
            <a:ext cx="1856316" cy="1285875"/>
          </a:xfrm>
          <a:prstGeom prst="diamond">
            <a:avLst/>
          </a:prstGeom>
          <a:noFill/>
          <a:ln w="38100" algn="ctr">
            <a:solidFill>
              <a:srgbClr val="CA955A"/>
            </a:solidFill>
            <a:miter lim="800000"/>
            <a:headEnd/>
            <a:tailEnd/>
          </a:ln>
        </p:spPr>
        <p:txBody>
          <a:bodyPr vert="eaVert" lIns="102367" tIns="51184" rIns="102367" bIns="51184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1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on esto Creo que Reflexionaras un poc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39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14282" y="500042"/>
            <a:ext cx="8143932" cy="1765339"/>
          </a:xfrm>
          <a:prstGeom prst="rect">
            <a:avLst/>
          </a:prstGeom>
        </p:spPr>
        <p:txBody>
          <a:bodyPr wrap="square" lIns="102347" tIns="51173" rIns="102347" bIns="51173">
            <a:spAutoFit/>
          </a:bodyPr>
          <a:lstStyle/>
          <a:p>
            <a:pPr lvl="1" algn="ctr">
              <a:defRPr/>
            </a:pPr>
            <a:r>
              <a:rPr lang="es-ES" sz="36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</a:t>
            </a:r>
            <a:endParaRPr lang="es-ES" sz="3600" b="1" i="1" kern="1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  <a:cs typeface="Times New Roman"/>
            </a:endParaRPr>
          </a:p>
          <a:p>
            <a:pPr lvl="1" algn="ctr">
              <a:defRPr/>
            </a:pPr>
            <a:r>
              <a:rPr lang="es-ES" sz="36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Times New Roman"/>
              </a:rPr>
              <a:t>QUE </a:t>
            </a:r>
            <a:r>
              <a:rPr lang="es-ES" sz="36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Times New Roman"/>
              </a:rPr>
              <a:t>TENGAS UN</a:t>
            </a:r>
          </a:p>
          <a:p>
            <a:pPr lvl="1" algn="ctr">
              <a:defRPr/>
            </a:pPr>
            <a:r>
              <a:rPr lang="es-ES" sz="36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1" y="1"/>
            <a:ext cx="9144000" cy="69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1" y="6788150"/>
            <a:ext cx="9144000" cy="69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075" y="3394076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076" y="3394076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8126" y="5500688"/>
            <a:ext cx="1000125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1" y="5929331"/>
            <a:ext cx="3071834" cy="657366"/>
          </a:xfrm>
          <a:prstGeom prst="rect">
            <a:avLst/>
          </a:prstGeom>
          <a:ln>
            <a:noFill/>
          </a:ln>
        </p:spPr>
        <p:txBody>
          <a:bodyPr lIns="102367" tIns="51184" rIns="102367" bIns="51184">
            <a:spAutoFit/>
          </a:bodyPr>
          <a:lstStyle/>
          <a:p>
            <a:pPr algn="ctr">
              <a:defRPr/>
            </a:pPr>
            <a:r>
              <a:rPr lang="es-ES" sz="31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6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ARIDA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CARIDAD</Template>
  <TotalTime>1</TotalTime>
  <Words>212</Words>
  <Application>Microsoft Office PowerPoint</Application>
  <PresentationFormat>Presentación en pantalla (4:3)</PresentationFormat>
  <Paragraphs>15</Paragraphs>
  <Slides>14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CARIDAD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</dc:creator>
  <cp:lastModifiedBy>..</cp:lastModifiedBy>
  <cp:revision>1</cp:revision>
  <dcterms:created xsi:type="dcterms:W3CDTF">2015-11-05T08:49:48Z</dcterms:created>
  <dcterms:modified xsi:type="dcterms:W3CDTF">2015-11-05T08:51:05Z</dcterms:modified>
</cp:coreProperties>
</file>