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6" r:id="rId3"/>
    <p:sldId id="268" r:id="rId4"/>
    <p:sldId id="281" r:id="rId5"/>
    <p:sldId id="280" r:id="rId6"/>
    <p:sldId id="279" r:id="rId7"/>
    <p:sldId id="278" r:id="rId8"/>
    <p:sldId id="277" r:id="rId9"/>
    <p:sldId id="283" r:id="rId10"/>
    <p:sldId id="282" r:id="rId11"/>
    <p:sldId id="286" r:id="rId12"/>
    <p:sldId id="258" r:id="rId13"/>
    <p:sldId id="262" r:id="rId14"/>
    <p:sldId id="267" r:id="rId15"/>
    <p:sldId id="265" r:id="rId16"/>
    <p:sldId id="264" r:id="rId17"/>
    <p:sldId id="261" r:id="rId18"/>
    <p:sldId id="269" r:id="rId19"/>
    <p:sldId id="266" r:id="rId20"/>
    <p:sldId id="285" r:id="rId21"/>
    <p:sldId id="273" r:id="rId22"/>
    <p:sldId id="271" r:id="rId23"/>
    <p:sldId id="260" r:id="rId24"/>
    <p:sldId id="274" r:id="rId25"/>
    <p:sldId id="275" r:id="rId26"/>
    <p:sldId id="272" r:id="rId27"/>
    <p:sldId id="270" r:id="rId28"/>
    <p:sldId id="259" r:id="rId29"/>
    <p:sldId id="284" r:id="rId30"/>
    <p:sldId id="256" r:id="rId31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3498DB"/>
    <a:srgbClr val="40F903"/>
    <a:srgbClr val="0066FF"/>
    <a:srgbClr val="281E74"/>
    <a:srgbClr val="34495E"/>
    <a:srgbClr val="B6E8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780" autoAdjust="0"/>
    <p:restoredTop sz="94660"/>
  </p:normalViewPr>
  <p:slideViewPr>
    <p:cSldViewPr showGuides="1">
      <p:cViewPr varScale="1">
        <p:scale>
          <a:sx n="67" d="100"/>
          <a:sy n="67" d="100"/>
        </p:scale>
        <p:origin x="46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NOVENA SINFONÍA DE BEETHOVEN  Himno de la alegría[1]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5822">
        <p14:honeycomb/>
      </p:transition>
    </mc:Choice>
    <mc:Fallback>
      <p:transition spd="slow" advTm="58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14400" y="1295400"/>
            <a:ext cx="7391400" cy="426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SIMBOLOS RELIGIOSOS </a:t>
            </a:r>
          </a:p>
          <a:p>
            <a:pPr algn="ctr"/>
            <a:r>
              <a:rPr lang="es-VE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</a:p>
          <a:p>
            <a:pPr algn="ctr"/>
            <a:r>
              <a:rPr lang="es-VE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VEN</a:t>
            </a:r>
            <a:r>
              <a:rPr lang="es-VE" sz="66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EZU</a:t>
            </a:r>
            <a:r>
              <a:rPr lang="es-VE" sz="6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ELA</a:t>
            </a:r>
            <a:endParaRPr lang="es-VE" sz="6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10654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327">
        <p15:prstTrans prst="curtains"/>
      </p:transition>
    </mc:Choice>
    <mc:Fallback>
      <p:transition spd="slow" advTm="1432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93"/>
            <a:ext cx="9144000" cy="6842014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52400" y="228600"/>
            <a:ext cx="4038600" cy="609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2000" b="1" dirty="0" smtClean="0">
                <a:solidFill>
                  <a:schemeClr val="accent2">
                    <a:lumMod val="75000"/>
                  </a:schemeClr>
                </a:solidFill>
              </a:rPr>
              <a:t>EL NAZARENO DE SAN PABLO</a:t>
            </a:r>
            <a:endParaRPr lang="es-VE" sz="20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0615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3621">
        <p14:ripple/>
      </p:transition>
    </mc:Choice>
    <mc:Fallback>
      <p:transition spd="slow" advTm="136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13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9478">
        <p14:prism isInverted="1"/>
      </p:transition>
    </mc:Choice>
    <mc:Fallback>
      <p:transition spd="slow" advTm="947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192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572">
        <p14:gallery dir="l"/>
      </p:transition>
    </mc:Choice>
    <mc:Fallback>
      <p:transition spd="slow" advTm="1057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008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0607">
        <p14:ripple/>
      </p:transition>
    </mc:Choice>
    <mc:Fallback>
      <p:transition spd="slow" advTm="1060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3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947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65">
        <p14:ferris dir="l"/>
      </p:transition>
    </mc:Choice>
    <mc:Fallback>
      <p:transition spd="slow" advTm="1106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740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1113">
        <p14:doors dir="vert"/>
      </p:transition>
    </mc:Choice>
    <mc:Fallback>
      <p:transition spd="slow" advTm="1111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667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0862">
        <p:dissolve/>
      </p:transition>
    </mc:Choice>
    <mc:Fallback>
      <p:transition spd="slow" advTm="10862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737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3182">
        <p14:prism/>
      </p:transition>
    </mc:Choice>
    <mc:Fallback>
      <p:transition spd="slow" advTm="1318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905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3081">
        <p14:reveal/>
      </p:transition>
    </mc:Choice>
    <mc:Fallback>
      <p:transition spd="slow" advTm="1308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6096000" y="152400"/>
            <a:ext cx="3047999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JOSE GREGORIO</a:t>
            </a:r>
          </a:p>
          <a:p>
            <a:pPr algn="ctr"/>
            <a:r>
              <a:rPr lang="es-VE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HERNANDEZ</a:t>
            </a:r>
            <a:endParaRPr lang="es-VE" sz="20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98063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3096">
        <p14:ripple/>
      </p:transition>
    </mc:Choice>
    <mc:Fallback>
      <p:transition spd="slow" advTm="130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51" y="0"/>
            <a:ext cx="91630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731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9740">
        <p14:switch dir="r"/>
      </p:transition>
    </mc:Choice>
    <mc:Fallback>
      <p:transition spd="slow" advTm="974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26" y="0"/>
            <a:ext cx="91653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123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0343">
        <p15:prstTrans prst="peelOff"/>
      </p:transition>
    </mc:Choice>
    <mc:Fallback>
      <p:transition spd="slow" advTm="1034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798358"/>
      </p:ext>
    </p:extLst>
  </p:cSld>
  <p:clrMapOvr>
    <a:masterClrMapping/>
  </p:clrMapOvr>
  <p:transition spd="slow" advTm="11395">
    <p:comb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01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022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0453">
        <p14:ripple/>
      </p:transition>
    </mc:Choice>
    <mc:Fallback>
      <p:transition spd="slow" advTm="1045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159297"/>
      </p:ext>
    </p:extLst>
  </p:cSld>
  <p:clrMapOvr>
    <a:masterClrMapping/>
  </p:clrMapOvr>
  <p:transition spd="slow" advTm="11085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0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048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0739">
        <p14:prism/>
      </p:transition>
    </mc:Choice>
    <mc:Fallback>
      <p:transition spd="slow" advTm="1073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50" y="0"/>
            <a:ext cx="459105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00" y="23812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68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1047">
        <p14:conveyor dir="l"/>
      </p:transition>
    </mc:Choice>
    <mc:Fallback>
      <p:transition spd="slow" advTm="1104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492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1287">
        <p14:reveal/>
      </p:transition>
    </mc:Choice>
    <mc:Fallback>
      <p:transition spd="slow" advTm="1128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0"/>
            <a:ext cx="92202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685800" y="0"/>
            <a:ext cx="7848600" cy="685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VIRGEN DE COROMOTO “PATRONA DE VENEZUELA”</a:t>
            </a:r>
            <a:endParaRPr lang="es-VE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35985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766">
        <p14:ripple/>
      </p:transition>
    </mc:Choice>
    <mc:Fallback>
      <p:transition spd="slow" advTm="1476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4" y="0"/>
            <a:ext cx="9134476" cy="6865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081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77">
        <p14:ferris dir="l"/>
      </p:transition>
    </mc:Choice>
    <mc:Fallback>
      <p:transition spd="slow" advTm="1097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6" y="0"/>
            <a:ext cx="91297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206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1212">
        <p14:gallery dir="l"/>
      </p:transition>
    </mc:Choice>
    <mc:Fallback>
      <p:transition spd="slow" advTm="1121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068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1422">
        <p14:prism isInverted="1"/>
      </p:transition>
    </mc:Choice>
    <mc:Fallback>
      <p:transition spd="slow" advTm="1142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711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583">
        <p14:prism isContent="1"/>
      </p:transition>
    </mc:Choice>
    <mc:Fallback>
      <p:transition spd="slow" advTm="1058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677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1178">
        <p14:doors dir="vert"/>
      </p:transition>
    </mc:Choice>
    <mc:Fallback>
      <p:transition spd="slow" advTm="1117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404201"/>
      </p:ext>
    </p:extLst>
  </p:cSld>
  <p:clrMapOvr>
    <a:masterClrMapping/>
  </p:clrMapOvr>
  <p:transition spd="slow" advTm="11444">
    <p:push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764"/>
            <a:ext cx="9144000" cy="6862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111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1932">
        <p15:prstTrans prst="fallOver"/>
      </p:transition>
    </mc:Choice>
    <mc:Fallback>
      <p:transition spd="slow" advTm="1193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460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2089">
        <p14:reveal/>
      </p:transition>
    </mc:Choice>
    <mc:Fallback>
      <p:transition spd="slow" advTm="1208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938">
        <p14:vortex dir="r"/>
      </p:transition>
    </mc:Choice>
    <mc:Fallback>
      <p:transition spd="slow" advTm="1193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1055</TotalTime>
  <Words>36</Words>
  <Application>Microsoft Office PowerPoint</Application>
  <PresentationFormat>Presentación en pantalla (4:3)</PresentationFormat>
  <Paragraphs>9</Paragraphs>
  <Slides>30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3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59</cp:revision>
  <cp:lastPrinted>1601-01-01T00:00:00Z</cp:lastPrinted>
  <dcterms:created xsi:type="dcterms:W3CDTF">2015-02-14T17:45:45Z</dcterms:created>
  <dcterms:modified xsi:type="dcterms:W3CDTF">2015-09-22T00:42:08Z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